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CSR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89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</a:t>
            </a:r>
            <a:r>
              <a:rPr lang="cs-CZ" dirty="0" err="1" smtClean="0"/>
              <a:t>c</a:t>
            </a:r>
            <a:r>
              <a:rPr lang="cs-CZ" dirty="0" smtClean="0"/>
              <a:t> sparta </a:t>
            </a:r>
            <a:r>
              <a:rPr lang="cs-CZ" dirty="0" err="1" smtClean="0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Bývalí hráči Sparty</a:t>
            </a:r>
          </a:p>
          <a:p>
            <a:pPr lvl="1"/>
            <a:r>
              <a:rPr lang="cs-CZ" dirty="0" smtClean="0"/>
              <a:t>Hráči ve zdravotní či sociální nouzi</a:t>
            </a:r>
          </a:p>
          <a:p>
            <a:r>
              <a:rPr lang="cs-CZ" dirty="0" smtClean="0"/>
              <a:t>Děti a mládež</a:t>
            </a:r>
          </a:p>
          <a:p>
            <a:pPr lvl="1"/>
            <a:r>
              <a:rPr lang="cs-CZ" dirty="0" smtClean="0"/>
              <a:t>Sparta základ života</a:t>
            </a:r>
          </a:p>
          <a:p>
            <a:pPr lvl="2"/>
            <a:r>
              <a:rPr lang="cs-CZ" dirty="0" smtClean="0"/>
              <a:t>Odpovědnost dětí</a:t>
            </a:r>
          </a:p>
          <a:p>
            <a:pPr lvl="2"/>
            <a:r>
              <a:rPr lang="cs-CZ" dirty="0" smtClean="0"/>
              <a:t>Spolupráce se školami</a:t>
            </a:r>
            <a:endParaRPr lang="cs-CZ" dirty="0"/>
          </a:p>
          <a:p>
            <a:pPr lvl="1"/>
            <a:r>
              <a:rPr lang="cs-CZ" dirty="0" smtClean="0"/>
              <a:t>Fandíme slušně</a:t>
            </a:r>
          </a:p>
          <a:p>
            <a:pPr lvl="1"/>
            <a:r>
              <a:rPr lang="cs-CZ" dirty="0" smtClean="0"/>
              <a:t>Hledáme rodiče</a:t>
            </a:r>
          </a:p>
          <a:p>
            <a:pPr lvl="2"/>
            <a:r>
              <a:rPr lang="cs-CZ" dirty="0" smtClean="0"/>
              <a:t>Pěstounské rodiny</a:t>
            </a:r>
            <a:endParaRPr lang="cs-CZ" dirty="0"/>
          </a:p>
          <a:p>
            <a:pPr lvl="1"/>
            <a:r>
              <a:rPr lang="cs-CZ" dirty="0" smtClean="0"/>
              <a:t>Můj první klub (FAČR)</a:t>
            </a:r>
          </a:p>
          <a:p>
            <a:pPr lvl="1"/>
            <a:r>
              <a:rPr lang="cs-CZ" dirty="0" smtClean="0"/>
              <a:t>Neberte nám naši hru (chování rodičů)</a:t>
            </a:r>
          </a:p>
          <a:p>
            <a:r>
              <a:rPr lang="cs-CZ" dirty="0" smtClean="0"/>
              <a:t>Obyvatelé okolí stadionu na Letné</a:t>
            </a:r>
          </a:p>
          <a:p>
            <a:pPr lvl="1"/>
            <a:r>
              <a:rPr lang="cs-CZ" dirty="0" smtClean="0"/>
              <a:t>Aktivity pro místní komunitu</a:t>
            </a:r>
          </a:p>
          <a:p>
            <a:pPr lvl="1"/>
            <a:r>
              <a:rPr lang="cs-CZ" dirty="0" smtClean="0"/>
              <a:t>Ukliďme Prahu,…</a:t>
            </a:r>
          </a:p>
          <a:p>
            <a:r>
              <a:rPr lang="cs-CZ" dirty="0" smtClean="0"/>
              <a:t>Senioři a zdravotně postižení</a:t>
            </a:r>
          </a:p>
          <a:p>
            <a:pPr lvl="1"/>
            <a:r>
              <a:rPr lang="cs-CZ" dirty="0" err="1" smtClean="0"/>
              <a:t>Sue</a:t>
            </a:r>
            <a:r>
              <a:rPr lang="cs-CZ" dirty="0" smtClean="0"/>
              <a:t> </a:t>
            </a:r>
            <a:r>
              <a:rPr lang="cs-CZ" dirty="0" err="1" smtClean="0"/>
              <a:t>Ryder</a:t>
            </a:r>
            <a:r>
              <a:rPr lang="cs-CZ" dirty="0" smtClean="0"/>
              <a:t> Charity Cup </a:t>
            </a:r>
          </a:p>
          <a:p>
            <a:pPr lvl="2"/>
            <a:r>
              <a:rPr lang="cs-CZ" dirty="0" err="1" smtClean="0"/>
              <a:t>Výtěžel</a:t>
            </a:r>
            <a:r>
              <a:rPr lang="cs-CZ" dirty="0" smtClean="0"/>
              <a:t> na provoz domova seniorů</a:t>
            </a:r>
            <a:endParaRPr lang="cs-CZ" dirty="0"/>
          </a:p>
          <a:p>
            <a:pPr lvl="1"/>
            <a:r>
              <a:rPr lang="cs-CZ" dirty="0" err="1" smtClean="0"/>
              <a:t>Srdcerváči</a:t>
            </a:r>
            <a:endParaRPr lang="cs-CZ" dirty="0" smtClean="0"/>
          </a:p>
          <a:p>
            <a:pPr lvl="2"/>
            <a:r>
              <a:rPr lang="cs-CZ" dirty="0" smtClean="0"/>
              <a:t>Podpora zaměstnání osob se zdravotním /mentálním postižením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62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</a:t>
            </a:r>
            <a:r>
              <a:rPr lang="cs-CZ" dirty="0" err="1" smtClean="0"/>
              <a:t>csr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Dotknout se světa – FIFA</a:t>
            </a:r>
          </a:p>
          <a:p>
            <a:r>
              <a:rPr lang="cs-CZ" dirty="0" smtClean="0"/>
              <a:t>Rozvíjet hru</a:t>
            </a:r>
          </a:p>
          <a:p>
            <a:r>
              <a:rPr lang="cs-CZ" dirty="0" smtClean="0"/>
              <a:t>Vybudovat lepší budoucnost</a:t>
            </a:r>
          </a:p>
          <a:p>
            <a:pPr lvl="1"/>
            <a:r>
              <a:rPr lang="cs-CZ" dirty="0" smtClean="0"/>
              <a:t>Fotbal pro naději - </a:t>
            </a:r>
            <a:r>
              <a:rPr lang="cs-CZ" dirty="0" err="1" smtClean="0"/>
              <a:t>streetfootballworld</a:t>
            </a:r>
            <a:endParaRPr lang="cs-CZ" dirty="0" smtClean="0"/>
          </a:p>
          <a:p>
            <a:r>
              <a:rPr lang="cs-CZ" dirty="0" smtClean="0"/>
              <a:t>Fotbal pro planetu</a:t>
            </a:r>
          </a:p>
          <a:p>
            <a:r>
              <a:rPr lang="cs-CZ" dirty="0" smtClean="0"/>
              <a:t>Fair play</a:t>
            </a:r>
          </a:p>
          <a:p>
            <a:r>
              <a:rPr lang="cs-CZ" dirty="0" smtClean="0"/>
              <a:t>Boj proti rasismu </a:t>
            </a:r>
            <a:r>
              <a:rPr lang="cs-CZ" smtClean="0"/>
              <a:t>a diskriminaci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29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Sportovní marketing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Napojení na</a:t>
            </a:r>
          </a:p>
          <a:p>
            <a:pPr lvl="1"/>
            <a:r>
              <a:rPr lang="cs-CZ" dirty="0" smtClean="0"/>
              <a:t>Historii</a:t>
            </a:r>
          </a:p>
          <a:p>
            <a:pPr lvl="1"/>
            <a:r>
              <a:rPr lang="cs-CZ" dirty="0" smtClean="0"/>
              <a:t>Sociologie</a:t>
            </a:r>
          </a:p>
          <a:p>
            <a:pPr lvl="1"/>
            <a:r>
              <a:rPr lang="cs-CZ" dirty="0" err="1" smtClean="0"/>
              <a:t>Psychologi</a:t>
            </a:r>
            <a:endParaRPr lang="cs-CZ" dirty="0" smtClean="0"/>
          </a:p>
          <a:p>
            <a:r>
              <a:rPr lang="cs-CZ" dirty="0" smtClean="0"/>
              <a:t>První systematický marketing v USA – NBA, NHL, NFL,…</a:t>
            </a:r>
          </a:p>
          <a:p>
            <a:r>
              <a:rPr lang="cs-CZ" dirty="0" smtClean="0"/>
              <a:t>Otázky</a:t>
            </a:r>
          </a:p>
          <a:p>
            <a:pPr lvl="1"/>
            <a:r>
              <a:rPr lang="cs-CZ" dirty="0" smtClean="0"/>
              <a:t>Jak by se měly prodávat TV práva?</a:t>
            </a:r>
          </a:p>
          <a:p>
            <a:pPr lvl="1"/>
            <a:r>
              <a:rPr lang="cs-CZ" dirty="0" smtClean="0"/>
              <a:t>Jak by se měli prodávat talentovaní hráči? (kdo stanovuje cenu?)</a:t>
            </a:r>
          </a:p>
          <a:p>
            <a:pPr lvl="1"/>
            <a:r>
              <a:rPr lang="cs-CZ" dirty="0" smtClean="0"/>
              <a:t>Měl by být trh </a:t>
            </a:r>
            <a:r>
              <a:rPr lang="cs-CZ" dirty="0" err="1" smtClean="0"/>
              <a:t>profi</a:t>
            </a:r>
            <a:r>
              <a:rPr lang="cs-CZ" dirty="0" smtClean="0"/>
              <a:t> sportu regulován? (Případně kým?)</a:t>
            </a:r>
          </a:p>
          <a:p>
            <a:pPr lvl="1"/>
            <a:r>
              <a:rPr lang="cs-CZ" dirty="0" smtClean="0"/>
              <a:t>Čeho by se měla týkat regulace </a:t>
            </a:r>
            <a:r>
              <a:rPr lang="cs-CZ" dirty="0" err="1" smtClean="0"/>
              <a:t>profi</a:t>
            </a:r>
            <a:r>
              <a:rPr lang="cs-CZ" dirty="0" smtClean="0"/>
              <a:t> ligových soutěží? (draft, platové stropy,…)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48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Komercionalizace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Merch</a:t>
            </a:r>
            <a:endParaRPr lang="cs-CZ" dirty="0" smtClean="0"/>
          </a:p>
          <a:p>
            <a:r>
              <a:rPr lang="cs-CZ" dirty="0" smtClean="0"/>
              <a:t>Týmy / kluby</a:t>
            </a:r>
          </a:p>
          <a:p>
            <a:pPr lvl="1"/>
            <a:r>
              <a:rPr lang="cs-CZ" dirty="0" smtClean="0"/>
              <a:t>Hráči</a:t>
            </a:r>
          </a:p>
          <a:p>
            <a:pPr lvl="1"/>
            <a:r>
              <a:rPr lang="cs-CZ" dirty="0" smtClean="0"/>
              <a:t>Sponzoři</a:t>
            </a:r>
          </a:p>
          <a:p>
            <a:pPr lvl="1"/>
            <a:r>
              <a:rPr lang="cs-CZ" dirty="0" smtClean="0"/>
              <a:t>Reklama / sponzoring</a:t>
            </a:r>
          </a:p>
          <a:p>
            <a:r>
              <a:rPr lang="cs-CZ" dirty="0" smtClean="0"/>
              <a:t>Sportovní arény</a:t>
            </a:r>
          </a:p>
          <a:p>
            <a:r>
              <a:rPr lang="cs-CZ" dirty="0" smtClean="0"/>
              <a:t>Konkurenční rovnováha</a:t>
            </a:r>
          </a:p>
          <a:p>
            <a:r>
              <a:rPr lang="cs-CZ" dirty="0" smtClean="0"/>
              <a:t>Komercionalizace OH</a:t>
            </a:r>
          </a:p>
          <a:p>
            <a:endParaRPr lang="cs-CZ" dirty="0"/>
          </a:p>
          <a:p>
            <a:r>
              <a:rPr lang="cs-CZ" dirty="0" smtClean="0"/>
              <a:t>„OH by měly být majákem lidského pokroku a schopností, ne </a:t>
            </a:r>
            <a:r>
              <a:rPr lang="cs-CZ" dirty="0" err="1" smtClean="0"/>
              <a:t>msítem</a:t>
            </a:r>
            <a:r>
              <a:rPr lang="cs-CZ" dirty="0" smtClean="0"/>
              <a:t>, kde se vzdává hold špatnému stravování“ </a:t>
            </a:r>
            <a:r>
              <a:rPr lang="cs-CZ" dirty="0" err="1" smtClean="0"/>
              <a:t>Tim</a:t>
            </a:r>
            <a:r>
              <a:rPr lang="cs-CZ" dirty="0" smtClean="0"/>
              <a:t> </a:t>
            </a:r>
            <a:r>
              <a:rPr lang="cs-CZ" dirty="0" err="1" smtClean="0"/>
              <a:t>Lobstein</a:t>
            </a:r>
            <a:r>
              <a:rPr lang="cs-CZ" dirty="0" smtClean="0"/>
              <a:t>, ředitel </a:t>
            </a:r>
            <a:r>
              <a:rPr lang="cs-CZ" dirty="0" err="1" smtClean="0"/>
              <a:t>World</a:t>
            </a:r>
            <a:r>
              <a:rPr lang="cs-CZ" dirty="0" smtClean="0"/>
              <a:t> Obesity </a:t>
            </a:r>
            <a:r>
              <a:rPr lang="cs-CZ" dirty="0" err="1" smtClean="0"/>
              <a:t>Federation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80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78" y="0"/>
            <a:ext cx="9075389" cy="6828603"/>
          </a:xfrm>
        </p:spPr>
      </p:pic>
    </p:spTree>
    <p:extLst>
      <p:ext uri="{BB962C8B-B14F-4D97-AF65-F5344CB8AC3E}">
        <p14:creationId xmlns:p14="http://schemas.microsoft.com/office/powerpoint/2010/main" val="297561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10244108" cy="6685472"/>
          </a:xfrm>
        </p:spPr>
      </p:pic>
    </p:spTree>
    <p:extLst>
      <p:ext uri="{BB962C8B-B14F-4D97-AF65-F5344CB8AC3E}">
        <p14:creationId xmlns:p14="http://schemas.microsoft.com/office/powerpoint/2010/main" val="246147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3" y="-1"/>
            <a:ext cx="12245313" cy="5831457"/>
          </a:xfrm>
        </p:spPr>
      </p:pic>
    </p:spTree>
    <p:extLst>
      <p:ext uri="{BB962C8B-B14F-4D97-AF65-F5344CB8AC3E}">
        <p14:creationId xmlns:p14="http://schemas.microsoft.com/office/powerpoint/2010/main" val="112942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Internacionalizace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Kluby</a:t>
            </a:r>
          </a:p>
          <a:p>
            <a:r>
              <a:rPr lang="cs-CZ" dirty="0" smtClean="0"/>
              <a:t>Hráči</a:t>
            </a:r>
          </a:p>
          <a:p>
            <a:r>
              <a:rPr lang="cs-CZ" dirty="0" smtClean="0"/>
              <a:t>Kapitál </a:t>
            </a:r>
          </a:p>
          <a:p>
            <a:r>
              <a:rPr lang="cs-CZ" dirty="0" err="1" smtClean="0"/>
              <a:t>Merch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50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Nadační fondy / Nadace</a:t>
            </a:r>
          </a:p>
          <a:p>
            <a:pPr lvl="1"/>
            <a:r>
              <a:rPr lang="cs-CZ" dirty="0" err="1" smtClean="0"/>
              <a:t>Kanouté</a:t>
            </a:r>
            <a:endParaRPr lang="cs-CZ" dirty="0" smtClean="0"/>
          </a:p>
          <a:p>
            <a:pPr lvl="1"/>
            <a:r>
              <a:rPr lang="cs-CZ" dirty="0" smtClean="0"/>
              <a:t>Lance Armstrong </a:t>
            </a:r>
          </a:p>
          <a:p>
            <a:r>
              <a:rPr lang="cs-CZ" dirty="0" smtClean="0"/>
              <a:t>„zelené“ OH </a:t>
            </a:r>
          </a:p>
          <a:p>
            <a:r>
              <a:rPr lang="cs-CZ" dirty="0" smtClean="0"/>
              <a:t>NBA</a:t>
            </a:r>
          </a:p>
          <a:p>
            <a:pPr lvl="1"/>
            <a:r>
              <a:rPr lang="cs-CZ" dirty="0" smtClean="0"/>
              <a:t>„Máme jen dvě mise. Tou první je být nejúspěšnější a nejrespektovanější basketbalovou ligou na světě, tou druhou je využít našeho postavení a popularity k pomoci okolní společnosti.“</a:t>
            </a:r>
          </a:p>
          <a:p>
            <a:r>
              <a:rPr lang="cs-CZ" dirty="0" smtClean="0"/>
              <a:t>NBA </a:t>
            </a:r>
            <a:r>
              <a:rPr lang="cs-CZ" dirty="0" err="1" smtClean="0"/>
              <a:t>Cares</a:t>
            </a:r>
            <a:endParaRPr lang="cs-CZ" dirty="0" smtClean="0"/>
          </a:p>
          <a:p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Fights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endParaRPr lang="cs-CZ" dirty="0" smtClean="0"/>
          </a:p>
          <a:p>
            <a:r>
              <a:rPr lang="cs-CZ" dirty="0" smtClean="0"/>
              <a:t>90% týmů z top 4 USA soutěží má vlastní charitativní organizace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99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+CSR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Zájem médií</a:t>
            </a:r>
          </a:p>
          <a:p>
            <a:r>
              <a:rPr lang="cs-CZ" dirty="0" smtClean="0"/>
              <a:t>Atraktivita pro mládež</a:t>
            </a:r>
          </a:p>
          <a:p>
            <a:r>
              <a:rPr lang="cs-CZ" dirty="0" smtClean="0"/>
              <a:t>Pozitivní zdravotní dopady</a:t>
            </a:r>
          </a:p>
          <a:p>
            <a:r>
              <a:rPr lang="cs-CZ" dirty="0" smtClean="0"/>
              <a:t>Zlepšení kulturního porozumění a integrace</a:t>
            </a:r>
          </a:p>
          <a:p>
            <a:r>
              <a:rPr lang="cs-CZ" dirty="0" smtClean="0"/>
              <a:t>Sociální interakce</a:t>
            </a:r>
          </a:p>
          <a:p>
            <a:r>
              <a:rPr lang="cs-CZ" dirty="0" smtClean="0"/>
              <a:t>Zábava a pozitivní emoce</a:t>
            </a:r>
          </a:p>
          <a:p>
            <a:r>
              <a:rPr lang="cs-CZ" dirty="0" smtClean="0"/>
              <a:t>Informovanost o udržitelnosti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2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194</TotalTime>
  <Words>308</Words>
  <Application>Microsoft Office PowerPoint</Application>
  <PresentationFormat>Širokoúhlá obrazovka</PresentationFormat>
  <Paragraphs>74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Dřevo</vt:lpstr>
      <vt:lpstr>CSR</vt:lpstr>
      <vt:lpstr>Sportovní marketing</vt:lpstr>
      <vt:lpstr>Komercionalizace</vt:lpstr>
      <vt:lpstr>Prezentace aplikace PowerPoint</vt:lpstr>
      <vt:lpstr>Prezentace aplikace PowerPoint</vt:lpstr>
      <vt:lpstr>Prezentace aplikace PowerPoint</vt:lpstr>
      <vt:lpstr>Internacionalizace</vt:lpstr>
      <vt:lpstr>csr</vt:lpstr>
      <vt:lpstr>+CSR</vt:lpstr>
      <vt:lpstr>ac sparta praha</vt:lpstr>
      <vt:lpstr>Mezinárodní csr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</dc:title>
  <dc:creator>HP</dc:creator>
  <cp:lastModifiedBy>HP</cp:lastModifiedBy>
  <cp:revision>6</cp:revision>
  <dcterms:created xsi:type="dcterms:W3CDTF">2019-04-26T10:15:18Z</dcterms:created>
  <dcterms:modified xsi:type="dcterms:W3CDTF">2019-04-26T13:29:37Z</dcterms:modified>
</cp:coreProperties>
</file>