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sldIdLst>
    <p:sldId id="264" r:id="rId2"/>
    <p:sldId id="257" r:id="rId3"/>
    <p:sldId id="452" r:id="rId4"/>
    <p:sldId id="453" r:id="rId5"/>
    <p:sldId id="262" r:id="rId6"/>
    <p:sldId id="268" r:id="rId7"/>
    <p:sldId id="269" r:id="rId8"/>
    <p:sldId id="270" r:id="rId9"/>
    <p:sldId id="271" r:id="rId10"/>
    <p:sldId id="272" r:id="rId11"/>
    <p:sldId id="449" r:id="rId12"/>
    <p:sldId id="454" r:id="rId13"/>
    <p:sldId id="455" r:id="rId14"/>
    <p:sldId id="456" r:id="rId15"/>
    <p:sldId id="416" r:id="rId16"/>
    <p:sldId id="418" r:id="rId17"/>
    <p:sldId id="282" r:id="rId18"/>
    <p:sldId id="435" r:id="rId19"/>
    <p:sldId id="436" r:id="rId20"/>
    <p:sldId id="457" r:id="rId21"/>
    <p:sldId id="439" r:id="rId22"/>
    <p:sldId id="438" r:id="rId23"/>
    <p:sldId id="448" r:id="rId24"/>
    <p:sldId id="283" r:id="rId25"/>
    <p:sldId id="288" r:id="rId26"/>
    <p:sldId id="289" r:id="rId27"/>
    <p:sldId id="290" r:id="rId28"/>
    <p:sldId id="470" r:id="rId29"/>
    <p:sldId id="429" r:id="rId30"/>
    <p:sldId id="430" r:id="rId31"/>
    <p:sldId id="431" r:id="rId32"/>
    <p:sldId id="432" r:id="rId33"/>
    <p:sldId id="433" r:id="rId34"/>
    <p:sldId id="434" r:id="rId35"/>
    <p:sldId id="304" r:id="rId36"/>
    <p:sldId id="299" r:id="rId37"/>
    <p:sldId id="298" r:id="rId38"/>
    <p:sldId id="300" r:id="rId39"/>
    <p:sldId id="303" r:id="rId40"/>
    <p:sldId id="302" r:id="rId41"/>
    <p:sldId id="305" r:id="rId42"/>
    <p:sldId id="301" r:id="rId43"/>
    <p:sldId id="306" r:id="rId44"/>
    <p:sldId id="307" r:id="rId45"/>
    <p:sldId id="308" r:id="rId46"/>
    <p:sldId id="310" r:id="rId47"/>
    <p:sldId id="311" r:id="rId48"/>
    <p:sldId id="309" r:id="rId49"/>
    <p:sldId id="313" r:id="rId50"/>
    <p:sldId id="312" r:id="rId51"/>
    <p:sldId id="314" r:id="rId52"/>
    <p:sldId id="315" r:id="rId53"/>
    <p:sldId id="316" r:id="rId54"/>
    <p:sldId id="471" r:id="rId55"/>
    <p:sldId id="265" r:id="rId56"/>
    <p:sldId id="266" r:id="rId57"/>
    <p:sldId id="318" r:id="rId58"/>
    <p:sldId id="317" r:id="rId59"/>
    <p:sldId id="319" r:id="rId60"/>
    <p:sldId id="322" r:id="rId61"/>
    <p:sldId id="320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8" r:id="rId76"/>
    <p:sldId id="336" r:id="rId77"/>
    <p:sldId id="345" r:id="rId78"/>
    <p:sldId id="347" r:id="rId79"/>
    <p:sldId id="348" r:id="rId80"/>
    <p:sldId id="349" r:id="rId81"/>
    <p:sldId id="351" r:id="rId82"/>
    <p:sldId id="352" r:id="rId83"/>
    <p:sldId id="355" r:id="rId84"/>
    <p:sldId id="342" r:id="rId85"/>
    <p:sldId id="340" r:id="rId86"/>
    <p:sldId id="339" r:id="rId87"/>
    <p:sldId id="343" r:id="rId88"/>
    <p:sldId id="344" r:id="rId89"/>
    <p:sldId id="419" r:id="rId9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4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6" Type="http://schemas.openxmlformats.org/officeDocument/2006/relationships/image" Target="../media/image22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Relationship Id="rId14" Type="http://schemas.openxmlformats.org/officeDocument/2006/relationships/image" Target="../media/image20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4" Type="http://schemas.openxmlformats.org/officeDocument/2006/relationships/image" Target="../media/image26.svg"/></Relationships>
</file>

<file path=ppt/diagrams/_rels/data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6" Type="http://schemas.openxmlformats.org/officeDocument/2006/relationships/image" Target="../media/image22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Relationship Id="rId14" Type="http://schemas.openxmlformats.org/officeDocument/2006/relationships/image" Target="../media/image2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4" Type="http://schemas.openxmlformats.org/officeDocument/2006/relationships/image" Target="../media/image26.svg"/></Relationships>
</file>

<file path=ppt/diagrams/_rels/drawing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117F3-8CA5-4529-B9F2-4BFD523FE86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9F78252-64FE-41A7-8DCF-9EB9155F5188}">
      <dgm:prSet/>
      <dgm:spPr/>
      <dgm:t>
        <a:bodyPr/>
        <a:lstStyle/>
        <a:p>
          <a:r>
            <a:rPr lang="cs-CZ"/>
            <a:t>Úmluva o lidských právech a biomedicíně</a:t>
          </a:r>
          <a:endParaRPr lang="en-US"/>
        </a:p>
      </dgm:t>
    </dgm:pt>
    <dgm:pt modelId="{1699D1D6-58A6-483B-9930-E9CE0678D201}" type="parTrans" cxnId="{E9E961BB-BA43-412B-952B-8E5E3F1AD865}">
      <dgm:prSet/>
      <dgm:spPr/>
      <dgm:t>
        <a:bodyPr/>
        <a:lstStyle/>
        <a:p>
          <a:endParaRPr lang="en-US"/>
        </a:p>
      </dgm:t>
    </dgm:pt>
    <dgm:pt modelId="{C712E085-9183-4569-86E8-C652465BA364}" type="sibTrans" cxnId="{E9E961BB-BA43-412B-952B-8E5E3F1AD865}">
      <dgm:prSet/>
      <dgm:spPr/>
      <dgm:t>
        <a:bodyPr/>
        <a:lstStyle/>
        <a:p>
          <a:endParaRPr lang="en-US"/>
        </a:p>
      </dgm:t>
    </dgm:pt>
    <dgm:pt modelId="{771CB55E-B86D-409D-BFDE-A7A1D18D47EA}">
      <dgm:prSet/>
      <dgm:spPr/>
      <dgm:t>
        <a:bodyPr/>
        <a:lstStyle/>
        <a:p>
          <a:r>
            <a:rPr lang="cs-CZ"/>
            <a:t>Listina základních práv a svobod</a:t>
          </a:r>
          <a:endParaRPr lang="en-US"/>
        </a:p>
      </dgm:t>
    </dgm:pt>
    <dgm:pt modelId="{C403FC6B-A7F7-4F9A-A731-2180B5388B6B}" type="parTrans" cxnId="{11142BE8-BA39-42BC-B0A9-E9349ED162BC}">
      <dgm:prSet/>
      <dgm:spPr/>
      <dgm:t>
        <a:bodyPr/>
        <a:lstStyle/>
        <a:p>
          <a:endParaRPr lang="en-US"/>
        </a:p>
      </dgm:t>
    </dgm:pt>
    <dgm:pt modelId="{0DEB462B-D45F-414D-A090-F8095FA24F13}" type="sibTrans" cxnId="{11142BE8-BA39-42BC-B0A9-E9349ED162BC}">
      <dgm:prSet/>
      <dgm:spPr/>
      <dgm:t>
        <a:bodyPr/>
        <a:lstStyle/>
        <a:p>
          <a:endParaRPr lang="en-US"/>
        </a:p>
      </dgm:t>
    </dgm:pt>
    <dgm:pt modelId="{39B0A458-7695-4B6D-83F8-5A6C6E691741}">
      <dgm:prSet/>
      <dgm:spPr/>
      <dgm:t>
        <a:bodyPr/>
        <a:lstStyle/>
        <a:p>
          <a:r>
            <a:rPr lang="cs-CZ"/>
            <a:t>Zákon o zdravotních službách</a:t>
          </a:r>
          <a:endParaRPr lang="en-US"/>
        </a:p>
      </dgm:t>
    </dgm:pt>
    <dgm:pt modelId="{D5BC5734-0350-4ABA-960F-F21DB2E41754}" type="parTrans" cxnId="{C983E593-8108-4308-ADB7-B75F0FBD51C7}">
      <dgm:prSet/>
      <dgm:spPr/>
      <dgm:t>
        <a:bodyPr/>
        <a:lstStyle/>
        <a:p>
          <a:endParaRPr lang="en-US"/>
        </a:p>
      </dgm:t>
    </dgm:pt>
    <dgm:pt modelId="{CB53B8A0-6F45-41C7-AE01-D7221AB0CBA0}" type="sibTrans" cxnId="{C983E593-8108-4308-ADB7-B75F0FBD51C7}">
      <dgm:prSet/>
      <dgm:spPr/>
      <dgm:t>
        <a:bodyPr/>
        <a:lstStyle/>
        <a:p>
          <a:endParaRPr lang="en-US"/>
        </a:p>
      </dgm:t>
    </dgm:pt>
    <dgm:pt modelId="{E0F9A1BD-DCF4-418C-B162-2FF32BF1A8E5}">
      <dgm:prSet/>
      <dgm:spPr/>
      <dgm:t>
        <a:bodyPr/>
        <a:lstStyle/>
        <a:p>
          <a:r>
            <a:rPr lang="cs-CZ"/>
            <a:t>Zákon o veřejném zdravotním pojištění</a:t>
          </a:r>
          <a:endParaRPr lang="en-US"/>
        </a:p>
      </dgm:t>
    </dgm:pt>
    <dgm:pt modelId="{E8872B13-F09A-464F-B7D1-85063B54C016}" type="parTrans" cxnId="{43BC9DE9-B120-42CA-95B9-FDC30DFB6A1A}">
      <dgm:prSet/>
      <dgm:spPr/>
      <dgm:t>
        <a:bodyPr/>
        <a:lstStyle/>
        <a:p>
          <a:endParaRPr lang="en-US"/>
        </a:p>
      </dgm:t>
    </dgm:pt>
    <dgm:pt modelId="{AAE2AE14-C1FC-44FB-8AFC-E6BD50BDFB1A}" type="sibTrans" cxnId="{43BC9DE9-B120-42CA-95B9-FDC30DFB6A1A}">
      <dgm:prSet/>
      <dgm:spPr/>
      <dgm:t>
        <a:bodyPr/>
        <a:lstStyle/>
        <a:p>
          <a:endParaRPr lang="en-US"/>
        </a:p>
      </dgm:t>
    </dgm:pt>
    <dgm:pt modelId="{955E4686-54F7-4D4F-82EA-F4CF4A787527}">
      <dgm:prSet/>
      <dgm:spPr/>
      <dgm:t>
        <a:bodyPr/>
        <a:lstStyle/>
        <a:p>
          <a:r>
            <a:rPr lang="cs-CZ"/>
            <a:t>Občanský zákoník</a:t>
          </a:r>
          <a:endParaRPr lang="en-US"/>
        </a:p>
      </dgm:t>
    </dgm:pt>
    <dgm:pt modelId="{361322F8-2A07-489F-B007-D64C73D1A31D}" type="parTrans" cxnId="{2489B786-BEBB-4664-912E-045277F6F663}">
      <dgm:prSet/>
      <dgm:spPr/>
      <dgm:t>
        <a:bodyPr/>
        <a:lstStyle/>
        <a:p>
          <a:endParaRPr lang="en-US"/>
        </a:p>
      </dgm:t>
    </dgm:pt>
    <dgm:pt modelId="{59CCB7CF-C002-4E6C-B262-D2EE40C1758B}" type="sibTrans" cxnId="{2489B786-BEBB-4664-912E-045277F6F663}">
      <dgm:prSet/>
      <dgm:spPr/>
      <dgm:t>
        <a:bodyPr/>
        <a:lstStyle/>
        <a:p>
          <a:endParaRPr lang="en-US"/>
        </a:p>
      </dgm:t>
    </dgm:pt>
    <dgm:pt modelId="{C156A92E-8E9F-4DC6-B281-F9B8863F471A}">
      <dgm:prSet/>
      <dgm:spPr/>
      <dgm:t>
        <a:bodyPr/>
        <a:lstStyle/>
        <a:p>
          <a:r>
            <a:rPr lang="cs-CZ"/>
            <a:t>Vyhláška o zdravotnické dokumentaci</a:t>
          </a:r>
          <a:endParaRPr lang="en-US"/>
        </a:p>
      </dgm:t>
    </dgm:pt>
    <dgm:pt modelId="{0AF4AF4B-C28C-4F82-B438-A45AC87A1CA9}" type="parTrans" cxnId="{BD34028E-2643-4D37-9ACB-1A6A2FCB391A}">
      <dgm:prSet/>
      <dgm:spPr/>
      <dgm:t>
        <a:bodyPr/>
        <a:lstStyle/>
        <a:p>
          <a:endParaRPr lang="en-US"/>
        </a:p>
      </dgm:t>
    </dgm:pt>
    <dgm:pt modelId="{B8539E20-5182-4B11-9CA1-6FB4552EE738}" type="sibTrans" cxnId="{BD34028E-2643-4D37-9ACB-1A6A2FCB391A}">
      <dgm:prSet/>
      <dgm:spPr/>
      <dgm:t>
        <a:bodyPr/>
        <a:lstStyle/>
        <a:p>
          <a:endParaRPr lang="en-US"/>
        </a:p>
      </dgm:t>
    </dgm:pt>
    <dgm:pt modelId="{A2CC233F-8B69-43B9-8489-4721F20DD101}">
      <dgm:prSet/>
      <dgm:spPr/>
      <dgm:t>
        <a:bodyPr/>
        <a:lstStyle/>
        <a:p>
          <a:r>
            <a:rPr lang="cs-CZ"/>
            <a:t>Směrnice + metodické pokyny Ministerstva zdravotnictví</a:t>
          </a:r>
          <a:endParaRPr lang="en-US"/>
        </a:p>
      </dgm:t>
    </dgm:pt>
    <dgm:pt modelId="{F70F674E-D833-4BE9-B44C-C2F19CEF08CD}" type="parTrans" cxnId="{D9567BE7-738E-45F7-A932-CE61A6D9E37E}">
      <dgm:prSet/>
      <dgm:spPr/>
      <dgm:t>
        <a:bodyPr/>
        <a:lstStyle/>
        <a:p>
          <a:endParaRPr lang="en-US"/>
        </a:p>
      </dgm:t>
    </dgm:pt>
    <dgm:pt modelId="{E3D87610-BEA3-48F4-A38D-24B320B6B8A1}" type="sibTrans" cxnId="{D9567BE7-738E-45F7-A932-CE61A6D9E37E}">
      <dgm:prSet/>
      <dgm:spPr/>
      <dgm:t>
        <a:bodyPr/>
        <a:lstStyle/>
        <a:p>
          <a:endParaRPr lang="en-US"/>
        </a:p>
      </dgm:t>
    </dgm:pt>
    <dgm:pt modelId="{FC956235-9B60-41F1-8E27-CC78150AE927}">
      <dgm:prSet/>
      <dgm:spPr/>
      <dgm:t>
        <a:bodyPr/>
        <a:lstStyle/>
        <a:p>
          <a:r>
            <a:rPr lang="cs-CZ"/>
            <a:t>ČLK - stavovské předpisy, závazná stanoviska, doporučení představenstva</a:t>
          </a:r>
          <a:endParaRPr lang="en-US"/>
        </a:p>
      </dgm:t>
    </dgm:pt>
    <dgm:pt modelId="{188402B8-E518-4F1F-94DE-51CEFD8BFB87}" type="parTrans" cxnId="{A77F4833-D612-49C6-9AF1-A6ACD95B05EC}">
      <dgm:prSet/>
      <dgm:spPr/>
      <dgm:t>
        <a:bodyPr/>
        <a:lstStyle/>
        <a:p>
          <a:endParaRPr lang="en-US"/>
        </a:p>
      </dgm:t>
    </dgm:pt>
    <dgm:pt modelId="{4A2F16C8-E0E4-4C5A-B897-E4AE2D78F5A2}" type="sibTrans" cxnId="{A77F4833-D612-49C6-9AF1-A6ACD95B05EC}">
      <dgm:prSet/>
      <dgm:spPr/>
      <dgm:t>
        <a:bodyPr/>
        <a:lstStyle/>
        <a:p>
          <a:endParaRPr lang="en-US"/>
        </a:p>
      </dgm:t>
    </dgm:pt>
    <dgm:pt modelId="{2A366533-8816-422B-9C32-76E47DFF3ABB}" type="pres">
      <dgm:prSet presAssocID="{0BB117F3-8CA5-4529-B9F2-4BFD523FE866}" presName="root" presStyleCnt="0">
        <dgm:presLayoutVars>
          <dgm:dir/>
          <dgm:resizeHandles val="exact"/>
        </dgm:presLayoutVars>
      </dgm:prSet>
      <dgm:spPr/>
    </dgm:pt>
    <dgm:pt modelId="{9FDF9412-7199-4F06-A07E-36A6D35F06F3}" type="pres">
      <dgm:prSet presAssocID="{C9F78252-64FE-41A7-8DCF-9EB9155F5188}" presName="compNode" presStyleCnt="0"/>
      <dgm:spPr/>
    </dgm:pt>
    <dgm:pt modelId="{CD2705B1-6348-4540-B842-70C6B7A42676}" type="pres">
      <dgm:prSet presAssocID="{C9F78252-64FE-41A7-8DCF-9EB9155F5188}" presName="bgRect" presStyleLbl="bgShp" presStyleIdx="0" presStyleCnt="8"/>
      <dgm:spPr/>
    </dgm:pt>
    <dgm:pt modelId="{ED1703DE-FA7C-4AAC-8671-FEB8382FEAD9}" type="pres">
      <dgm:prSet presAssocID="{C9F78252-64FE-41A7-8DCF-9EB9155F5188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3124F81F-9065-42A3-8931-00E04C5BBD1A}" type="pres">
      <dgm:prSet presAssocID="{C9F78252-64FE-41A7-8DCF-9EB9155F5188}" presName="spaceRect" presStyleCnt="0"/>
      <dgm:spPr/>
    </dgm:pt>
    <dgm:pt modelId="{8ED7A352-BC99-4734-8912-DCF2FC14EC5D}" type="pres">
      <dgm:prSet presAssocID="{C9F78252-64FE-41A7-8DCF-9EB9155F5188}" presName="parTx" presStyleLbl="revTx" presStyleIdx="0" presStyleCnt="8">
        <dgm:presLayoutVars>
          <dgm:chMax val="0"/>
          <dgm:chPref val="0"/>
        </dgm:presLayoutVars>
      </dgm:prSet>
      <dgm:spPr/>
    </dgm:pt>
    <dgm:pt modelId="{846379FF-AF52-4DE8-96D0-6A7565120FAC}" type="pres">
      <dgm:prSet presAssocID="{C712E085-9183-4569-86E8-C652465BA364}" presName="sibTrans" presStyleCnt="0"/>
      <dgm:spPr/>
    </dgm:pt>
    <dgm:pt modelId="{6E3A347D-5332-4AB4-863D-B84FD13275E9}" type="pres">
      <dgm:prSet presAssocID="{771CB55E-B86D-409D-BFDE-A7A1D18D47EA}" presName="compNode" presStyleCnt="0"/>
      <dgm:spPr/>
    </dgm:pt>
    <dgm:pt modelId="{E880D0C1-86FF-4502-9943-130B2943151C}" type="pres">
      <dgm:prSet presAssocID="{771CB55E-B86D-409D-BFDE-A7A1D18D47EA}" presName="bgRect" presStyleLbl="bgShp" presStyleIdx="1" presStyleCnt="8"/>
      <dgm:spPr/>
    </dgm:pt>
    <dgm:pt modelId="{5D320F6E-5168-4A3F-B5DB-8AEFF0C4D6FD}" type="pres">
      <dgm:prSet presAssocID="{771CB55E-B86D-409D-BFDE-A7A1D18D47EA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E8785710-5889-4719-B791-32F9F5F5C259}" type="pres">
      <dgm:prSet presAssocID="{771CB55E-B86D-409D-BFDE-A7A1D18D47EA}" presName="spaceRect" presStyleCnt="0"/>
      <dgm:spPr/>
    </dgm:pt>
    <dgm:pt modelId="{E3CC1AEA-3B80-489E-9634-15EC1F0B3BD1}" type="pres">
      <dgm:prSet presAssocID="{771CB55E-B86D-409D-BFDE-A7A1D18D47EA}" presName="parTx" presStyleLbl="revTx" presStyleIdx="1" presStyleCnt="8">
        <dgm:presLayoutVars>
          <dgm:chMax val="0"/>
          <dgm:chPref val="0"/>
        </dgm:presLayoutVars>
      </dgm:prSet>
      <dgm:spPr/>
    </dgm:pt>
    <dgm:pt modelId="{5C76803B-EDD5-4AA3-B0A7-EEE0B2322BDD}" type="pres">
      <dgm:prSet presAssocID="{0DEB462B-D45F-414D-A090-F8095FA24F13}" presName="sibTrans" presStyleCnt="0"/>
      <dgm:spPr/>
    </dgm:pt>
    <dgm:pt modelId="{FC692C6E-7867-475F-BD1D-A6055AB0C86D}" type="pres">
      <dgm:prSet presAssocID="{39B0A458-7695-4B6D-83F8-5A6C6E691741}" presName="compNode" presStyleCnt="0"/>
      <dgm:spPr/>
    </dgm:pt>
    <dgm:pt modelId="{43CD627C-72E6-49BD-BA30-05AE60D451D8}" type="pres">
      <dgm:prSet presAssocID="{39B0A458-7695-4B6D-83F8-5A6C6E691741}" presName="bgRect" presStyleLbl="bgShp" presStyleIdx="2" presStyleCnt="8"/>
      <dgm:spPr/>
    </dgm:pt>
    <dgm:pt modelId="{549DD146-5356-4E56-A5EF-F9E8D16B0A1D}" type="pres">
      <dgm:prSet presAssocID="{39B0A458-7695-4B6D-83F8-5A6C6E691741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87FCE24-C313-4030-B8CC-D0F45142BE47}" type="pres">
      <dgm:prSet presAssocID="{39B0A458-7695-4B6D-83F8-5A6C6E691741}" presName="spaceRect" presStyleCnt="0"/>
      <dgm:spPr/>
    </dgm:pt>
    <dgm:pt modelId="{A7E3B140-855C-4914-A9E8-E0C8C65E2F93}" type="pres">
      <dgm:prSet presAssocID="{39B0A458-7695-4B6D-83F8-5A6C6E691741}" presName="parTx" presStyleLbl="revTx" presStyleIdx="2" presStyleCnt="8">
        <dgm:presLayoutVars>
          <dgm:chMax val="0"/>
          <dgm:chPref val="0"/>
        </dgm:presLayoutVars>
      </dgm:prSet>
      <dgm:spPr/>
    </dgm:pt>
    <dgm:pt modelId="{941DBCFC-30B5-4F1C-8C82-1A280FBA5B1E}" type="pres">
      <dgm:prSet presAssocID="{CB53B8A0-6F45-41C7-AE01-D7221AB0CBA0}" presName="sibTrans" presStyleCnt="0"/>
      <dgm:spPr/>
    </dgm:pt>
    <dgm:pt modelId="{EB6E1FA2-6E23-48BD-BF5D-F0B842F29170}" type="pres">
      <dgm:prSet presAssocID="{E0F9A1BD-DCF4-418C-B162-2FF32BF1A8E5}" presName="compNode" presStyleCnt="0"/>
      <dgm:spPr/>
    </dgm:pt>
    <dgm:pt modelId="{8F1CEA47-85AA-49CB-B1BD-94B9CA30F476}" type="pres">
      <dgm:prSet presAssocID="{E0F9A1BD-DCF4-418C-B162-2FF32BF1A8E5}" presName="bgRect" presStyleLbl="bgShp" presStyleIdx="3" presStyleCnt="8"/>
      <dgm:spPr/>
    </dgm:pt>
    <dgm:pt modelId="{6471492C-6B8D-44EA-A374-83007663F9A4}" type="pres">
      <dgm:prSet presAssocID="{E0F9A1BD-DCF4-418C-B162-2FF32BF1A8E5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39E7ACF-7774-437F-BB68-5BFB9C9E0514}" type="pres">
      <dgm:prSet presAssocID="{E0F9A1BD-DCF4-418C-B162-2FF32BF1A8E5}" presName="spaceRect" presStyleCnt="0"/>
      <dgm:spPr/>
    </dgm:pt>
    <dgm:pt modelId="{6ED715E6-8E19-4BC0-855F-CADDFD498B4B}" type="pres">
      <dgm:prSet presAssocID="{E0F9A1BD-DCF4-418C-B162-2FF32BF1A8E5}" presName="parTx" presStyleLbl="revTx" presStyleIdx="3" presStyleCnt="8">
        <dgm:presLayoutVars>
          <dgm:chMax val="0"/>
          <dgm:chPref val="0"/>
        </dgm:presLayoutVars>
      </dgm:prSet>
      <dgm:spPr/>
    </dgm:pt>
    <dgm:pt modelId="{0D011554-A3E2-44E1-AFA7-2E6DEEF407C8}" type="pres">
      <dgm:prSet presAssocID="{AAE2AE14-C1FC-44FB-8AFC-E6BD50BDFB1A}" presName="sibTrans" presStyleCnt="0"/>
      <dgm:spPr/>
    </dgm:pt>
    <dgm:pt modelId="{1D3D7553-3BA1-4FD3-A91D-E59EC2BC8AC5}" type="pres">
      <dgm:prSet presAssocID="{955E4686-54F7-4D4F-82EA-F4CF4A787527}" presName="compNode" presStyleCnt="0"/>
      <dgm:spPr/>
    </dgm:pt>
    <dgm:pt modelId="{29D7C28F-A5BE-4286-9524-D3D71683775F}" type="pres">
      <dgm:prSet presAssocID="{955E4686-54F7-4D4F-82EA-F4CF4A787527}" presName="bgRect" presStyleLbl="bgShp" presStyleIdx="4" presStyleCnt="8"/>
      <dgm:spPr/>
    </dgm:pt>
    <dgm:pt modelId="{61075C30-E04A-4B78-A82F-C7A53C904459}" type="pres">
      <dgm:prSet presAssocID="{955E4686-54F7-4D4F-82EA-F4CF4A787527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C441B3D4-32CF-460A-B43C-3F373DB6BB09}" type="pres">
      <dgm:prSet presAssocID="{955E4686-54F7-4D4F-82EA-F4CF4A787527}" presName="spaceRect" presStyleCnt="0"/>
      <dgm:spPr/>
    </dgm:pt>
    <dgm:pt modelId="{A760E1AE-89F1-4311-944F-E4F8B626FD89}" type="pres">
      <dgm:prSet presAssocID="{955E4686-54F7-4D4F-82EA-F4CF4A787527}" presName="parTx" presStyleLbl="revTx" presStyleIdx="4" presStyleCnt="8">
        <dgm:presLayoutVars>
          <dgm:chMax val="0"/>
          <dgm:chPref val="0"/>
        </dgm:presLayoutVars>
      </dgm:prSet>
      <dgm:spPr/>
    </dgm:pt>
    <dgm:pt modelId="{4F7A84F5-C518-416C-9395-D47E049ADA44}" type="pres">
      <dgm:prSet presAssocID="{59CCB7CF-C002-4E6C-B262-D2EE40C1758B}" presName="sibTrans" presStyleCnt="0"/>
      <dgm:spPr/>
    </dgm:pt>
    <dgm:pt modelId="{97655125-B300-439B-A21A-32DF81ACBC76}" type="pres">
      <dgm:prSet presAssocID="{C156A92E-8E9F-4DC6-B281-F9B8863F471A}" presName="compNode" presStyleCnt="0"/>
      <dgm:spPr/>
    </dgm:pt>
    <dgm:pt modelId="{69101B9C-FCA5-4F4D-90F3-B75DE5D08015}" type="pres">
      <dgm:prSet presAssocID="{C156A92E-8E9F-4DC6-B281-F9B8863F471A}" presName="bgRect" presStyleLbl="bgShp" presStyleIdx="5" presStyleCnt="8"/>
      <dgm:spPr/>
    </dgm:pt>
    <dgm:pt modelId="{2D8FB81F-897E-4532-AD3C-C802CED5ADCF}" type="pres">
      <dgm:prSet presAssocID="{C156A92E-8E9F-4DC6-B281-F9B8863F471A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922D1A54-DFF9-45A5-B1FC-292A5DD8EC21}" type="pres">
      <dgm:prSet presAssocID="{C156A92E-8E9F-4DC6-B281-F9B8863F471A}" presName="spaceRect" presStyleCnt="0"/>
      <dgm:spPr/>
    </dgm:pt>
    <dgm:pt modelId="{31ED3E36-8F3B-41BC-85BA-3F1510E91431}" type="pres">
      <dgm:prSet presAssocID="{C156A92E-8E9F-4DC6-B281-F9B8863F471A}" presName="parTx" presStyleLbl="revTx" presStyleIdx="5" presStyleCnt="8">
        <dgm:presLayoutVars>
          <dgm:chMax val="0"/>
          <dgm:chPref val="0"/>
        </dgm:presLayoutVars>
      </dgm:prSet>
      <dgm:spPr/>
    </dgm:pt>
    <dgm:pt modelId="{4E7658EA-F6B9-4F42-BA39-2F77D8192713}" type="pres">
      <dgm:prSet presAssocID="{B8539E20-5182-4B11-9CA1-6FB4552EE738}" presName="sibTrans" presStyleCnt="0"/>
      <dgm:spPr/>
    </dgm:pt>
    <dgm:pt modelId="{D3A25CDE-5516-46FC-9476-8FB519561F7B}" type="pres">
      <dgm:prSet presAssocID="{A2CC233F-8B69-43B9-8489-4721F20DD101}" presName="compNode" presStyleCnt="0"/>
      <dgm:spPr/>
    </dgm:pt>
    <dgm:pt modelId="{63027383-5325-4B8D-BE2C-BB72E91C76A3}" type="pres">
      <dgm:prSet presAssocID="{A2CC233F-8B69-43B9-8489-4721F20DD101}" presName="bgRect" presStyleLbl="bgShp" presStyleIdx="6" presStyleCnt="8"/>
      <dgm:spPr/>
    </dgm:pt>
    <dgm:pt modelId="{2BC2AB63-5330-4279-A2EB-7EE4D9DB69DA}" type="pres">
      <dgm:prSet presAssocID="{A2CC233F-8B69-43B9-8489-4721F20DD101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4F0388CD-DF30-4E03-9DC8-74F698ACC20C}" type="pres">
      <dgm:prSet presAssocID="{A2CC233F-8B69-43B9-8489-4721F20DD101}" presName="spaceRect" presStyleCnt="0"/>
      <dgm:spPr/>
    </dgm:pt>
    <dgm:pt modelId="{B365A570-2CB1-4E04-A5D4-9BEA67942349}" type="pres">
      <dgm:prSet presAssocID="{A2CC233F-8B69-43B9-8489-4721F20DD101}" presName="parTx" presStyleLbl="revTx" presStyleIdx="6" presStyleCnt="8">
        <dgm:presLayoutVars>
          <dgm:chMax val="0"/>
          <dgm:chPref val="0"/>
        </dgm:presLayoutVars>
      </dgm:prSet>
      <dgm:spPr/>
    </dgm:pt>
    <dgm:pt modelId="{19ECBDBB-D84E-4972-AE1F-BED69742841C}" type="pres">
      <dgm:prSet presAssocID="{E3D87610-BEA3-48F4-A38D-24B320B6B8A1}" presName="sibTrans" presStyleCnt="0"/>
      <dgm:spPr/>
    </dgm:pt>
    <dgm:pt modelId="{3513FD2B-0CDA-4BCC-AD78-F530629C11A1}" type="pres">
      <dgm:prSet presAssocID="{FC956235-9B60-41F1-8E27-CC78150AE927}" presName="compNode" presStyleCnt="0"/>
      <dgm:spPr/>
    </dgm:pt>
    <dgm:pt modelId="{007396EE-5F05-4934-A9E8-67B83BAF8A55}" type="pres">
      <dgm:prSet presAssocID="{FC956235-9B60-41F1-8E27-CC78150AE927}" presName="bgRect" presStyleLbl="bgShp" presStyleIdx="7" presStyleCnt="8"/>
      <dgm:spPr/>
    </dgm:pt>
    <dgm:pt modelId="{4A6CA3DC-ED25-4C5E-AC14-891A407DA1A6}" type="pres">
      <dgm:prSet presAssocID="{FC956235-9B60-41F1-8E27-CC78150AE927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476706D3-BF0B-4C32-995C-27A94B5B5CCD}" type="pres">
      <dgm:prSet presAssocID="{FC956235-9B60-41F1-8E27-CC78150AE927}" presName="spaceRect" presStyleCnt="0"/>
      <dgm:spPr/>
    </dgm:pt>
    <dgm:pt modelId="{B5366075-E6F8-434B-ABE2-4CB909CE3D89}" type="pres">
      <dgm:prSet presAssocID="{FC956235-9B60-41F1-8E27-CC78150AE927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A77F4833-D612-49C6-9AF1-A6ACD95B05EC}" srcId="{0BB117F3-8CA5-4529-B9F2-4BFD523FE866}" destId="{FC956235-9B60-41F1-8E27-CC78150AE927}" srcOrd="7" destOrd="0" parTransId="{188402B8-E518-4F1F-94DE-51CEFD8BFB87}" sibTransId="{4A2F16C8-E0E4-4C5A-B897-E4AE2D78F5A2}"/>
    <dgm:cxn modelId="{8DA21964-3889-45DE-9FC6-230B3F9FAD45}" type="presOf" srcId="{0BB117F3-8CA5-4529-B9F2-4BFD523FE866}" destId="{2A366533-8816-422B-9C32-76E47DFF3ABB}" srcOrd="0" destOrd="0" presId="urn:microsoft.com/office/officeart/2018/2/layout/IconVerticalSolidList"/>
    <dgm:cxn modelId="{5202E556-A556-4125-83C2-891A8519AF47}" type="presOf" srcId="{39B0A458-7695-4B6D-83F8-5A6C6E691741}" destId="{A7E3B140-855C-4914-A9E8-E0C8C65E2F93}" srcOrd="0" destOrd="0" presId="urn:microsoft.com/office/officeart/2018/2/layout/IconVerticalSolidList"/>
    <dgm:cxn modelId="{2489B786-BEBB-4664-912E-045277F6F663}" srcId="{0BB117F3-8CA5-4529-B9F2-4BFD523FE866}" destId="{955E4686-54F7-4D4F-82EA-F4CF4A787527}" srcOrd="4" destOrd="0" parTransId="{361322F8-2A07-489F-B007-D64C73D1A31D}" sibTransId="{59CCB7CF-C002-4E6C-B262-D2EE40C1758B}"/>
    <dgm:cxn modelId="{18467088-5B98-4C92-BFBA-D73A5153C2F7}" type="presOf" srcId="{C9F78252-64FE-41A7-8DCF-9EB9155F5188}" destId="{8ED7A352-BC99-4734-8912-DCF2FC14EC5D}" srcOrd="0" destOrd="0" presId="urn:microsoft.com/office/officeart/2018/2/layout/IconVerticalSolidList"/>
    <dgm:cxn modelId="{BD34028E-2643-4D37-9ACB-1A6A2FCB391A}" srcId="{0BB117F3-8CA5-4529-B9F2-4BFD523FE866}" destId="{C156A92E-8E9F-4DC6-B281-F9B8863F471A}" srcOrd="5" destOrd="0" parTransId="{0AF4AF4B-C28C-4F82-B438-A45AC87A1CA9}" sibTransId="{B8539E20-5182-4B11-9CA1-6FB4552EE738}"/>
    <dgm:cxn modelId="{C983E593-8108-4308-ADB7-B75F0FBD51C7}" srcId="{0BB117F3-8CA5-4529-B9F2-4BFD523FE866}" destId="{39B0A458-7695-4B6D-83F8-5A6C6E691741}" srcOrd="2" destOrd="0" parTransId="{D5BC5734-0350-4ABA-960F-F21DB2E41754}" sibTransId="{CB53B8A0-6F45-41C7-AE01-D7221AB0CBA0}"/>
    <dgm:cxn modelId="{F6EDF199-7FBA-404B-AA31-E3E49382A9B9}" type="presOf" srcId="{955E4686-54F7-4D4F-82EA-F4CF4A787527}" destId="{A760E1AE-89F1-4311-944F-E4F8B626FD89}" srcOrd="0" destOrd="0" presId="urn:microsoft.com/office/officeart/2018/2/layout/IconVerticalSolidList"/>
    <dgm:cxn modelId="{6FE42F9D-0E51-42F1-ADBB-98382429656A}" type="presOf" srcId="{C156A92E-8E9F-4DC6-B281-F9B8863F471A}" destId="{31ED3E36-8F3B-41BC-85BA-3F1510E91431}" srcOrd="0" destOrd="0" presId="urn:microsoft.com/office/officeart/2018/2/layout/IconVerticalSolidList"/>
    <dgm:cxn modelId="{DAA0A0A9-B97A-4D1D-9BFC-6C05C079F154}" type="presOf" srcId="{A2CC233F-8B69-43B9-8489-4721F20DD101}" destId="{B365A570-2CB1-4E04-A5D4-9BEA67942349}" srcOrd="0" destOrd="0" presId="urn:microsoft.com/office/officeart/2018/2/layout/IconVerticalSolidList"/>
    <dgm:cxn modelId="{E9E961BB-BA43-412B-952B-8E5E3F1AD865}" srcId="{0BB117F3-8CA5-4529-B9F2-4BFD523FE866}" destId="{C9F78252-64FE-41A7-8DCF-9EB9155F5188}" srcOrd="0" destOrd="0" parTransId="{1699D1D6-58A6-483B-9930-E9CE0678D201}" sibTransId="{C712E085-9183-4569-86E8-C652465BA364}"/>
    <dgm:cxn modelId="{FFCE27BC-C732-482D-948C-8FA8B39531E9}" type="presOf" srcId="{771CB55E-B86D-409D-BFDE-A7A1D18D47EA}" destId="{E3CC1AEA-3B80-489E-9634-15EC1F0B3BD1}" srcOrd="0" destOrd="0" presId="urn:microsoft.com/office/officeart/2018/2/layout/IconVerticalSolidList"/>
    <dgm:cxn modelId="{0442ABD3-0FEC-4099-957E-0EAEE2671161}" type="presOf" srcId="{E0F9A1BD-DCF4-418C-B162-2FF32BF1A8E5}" destId="{6ED715E6-8E19-4BC0-855F-CADDFD498B4B}" srcOrd="0" destOrd="0" presId="urn:microsoft.com/office/officeart/2018/2/layout/IconVerticalSolidList"/>
    <dgm:cxn modelId="{833588E0-F33A-45FE-99C5-8B49D83855D8}" type="presOf" srcId="{FC956235-9B60-41F1-8E27-CC78150AE927}" destId="{B5366075-E6F8-434B-ABE2-4CB909CE3D89}" srcOrd="0" destOrd="0" presId="urn:microsoft.com/office/officeart/2018/2/layout/IconVerticalSolidList"/>
    <dgm:cxn modelId="{D9567BE7-738E-45F7-A932-CE61A6D9E37E}" srcId="{0BB117F3-8CA5-4529-B9F2-4BFD523FE866}" destId="{A2CC233F-8B69-43B9-8489-4721F20DD101}" srcOrd="6" destOrd="0" parTransId="{F70F674E-D833-4BE9-B44C-C2F19CEF08CD}" sibTransId="{E3D87610-BEA3-48F4-A38D-24B320B6B8A1}"/>
    <dgm:cxn modelId="{11142BE8-BA39-42BC-B0A9-E9349ED162BC}" srcId="{0BB117F3-8CA5-4529-B9F2-4BFD523FE866}" destId="{771CB55E-B86D-409D-BFDE-A7A1D18D47EA}" srcOrd="1" destOrd="0" parTransId="{C403FC6B-A7F7-4F9A-A731-2180B5388B6B}" sibTransId="{0DEB462B-D45F-414D-A090-F8095FA24F13}"/>
    <dgm:cxn modelId="{43BC9DE9-B120-42CA-95B9-FDC30DFB6A1A}" srcId="{0BB117F3-8CA5-4529-B9F2-4BFD523FE866}" destId="{E0F9A1BD-DCF4-418C-B162-2FF32BF1A8E5}" srcOrd="3" destOrd="0" parTransId="{E8872B13-F09A-464F-B7D1-85063B54C016}" sibTransId="{AAE2AE14-C1FC-44FB-8AFC-E6BD50BDFB1A}"/>
    <dgm:cxn modelId="{90D26551-2897-4D6D-B55F-3D40F421BA67}" type="presParOf" srcId="{2A366533-8816-422B-9C32-76E47DFF3ABB}" destId="{9FDF9412-7199-4F06-A07E-36A6D35F06F3}" srcOrd="0" destOrd="0" presId="urn:microsoft.com/office/officeart/2018/2/layout/IconVerticalSolidList"/>
    <dgm:cxn modelId="{D5C26A42-5847-4513-9B95-B9EA4514BF4E}" type="presParOf" srcId="{9FDF9412-7199-4F06-A07E-36A6D35F06F3}" destId="{CD2705B1-6348-4540-B842-70C6B7A42676}" srcOrd="0" destOrd="0" presId="urn:microsoft.com/office/officeart/2018/2/layout/IconVerticalSolidList"/>
    <dgm:cxn modelId="{AB88733D-00DC-40C0-888E-880C0F4C2ABE}" type="presParOf" srcId="{9FDF9412-7199-4F06-A07E-36A6D35F06F3}" destId="{ED1703DE-FA7C-4AAC-8671-FEB8382FEAD9}" srcOrd="1" destOrd="0" presId="urn:microsoft.com/office/officeart/2018/2/layout/IconVerticalSolidList"/>
    <dgm:cxn modelId="{98727C8F-66DE-427B-87ED-1653F56220AB}" type="presParOf" srcId="{9FDF9412-7199-4F06-A07E-36A6D35F06F3}" destId="{3124F81F-9065-42A3-8931-00E04C5BBD1A}" srcOrd="2" destOrd="0" presId="urn:microsoft.com/office/officeart/2018/2/layout/IconVerticalSolidList"/>
    <dgm:cxn modelId="{AC57D9B5-173E-4EE1-BAF6-630FECB94308}" type="presParOf" srcId="{9FDF9412-7199-4F06-A07E-36A6D35F06F3}" destId="{8ED7A352-BC99-4734-8912-DCF2FC14EC5D}" srcOrd="3" destOrd="0" presId="urn:microsoft.com/office/officeart/2018/2/layout/IconVerticalSolidList"/>
    <dgm:cxn modelId="{3039EAE3-BEFC-44FB-B504-343663D4C24F}" type="presParOf" srcId="{2A366533-8816-422B-9C32-76E47DFF3ABB}" destId="{846379FF-AF52-4DE8-96D0-6A7565120FAC}" srcOrd="1" destOrd="0" presId="urn:microsoft.com/office/officeart/2018/2/layout/IconVerticalSolidList"/>
    <dgm:cxn modelId="{998E780A-5661-41D4-8864-FC525943A85A}" type="presParOf" srcId="{2A366533-8816-422B-9C32-76E47DFF3ABB}" destId="{6E3A347D-5332-4AB4-863D-B84FD13275E9}" srcOrd="2" destOrd="0" presId="urn:microsoft.com/office/officeart/2018/2/layout/IconVerticalSolidList"/>
    <dgm:cxn modelId="{81FED136-A1FE-4580-AEE8-64CAB2E042E6}" type="presParOf" srcId="{6E3A347D-5332-4AB4-863D-B84FD13275E9}" destId="{E880D0C1-86FF-4502-9943-130B2943151C}" srcOrd="0" destOrd="0" presId="urn:microsoft.com/office/officeart/2018/2/layout/IconVerticalSolidList"/>
    <dgm:cxn modelId="{451FECBB-62A4-4194-A233-FCECEC2755A5}" type="presParOf" srcId="{6E3A347D-5332-4AB4-863D-B84FD13275E9}" destId="{5D320F6E-5168-4A3F-B5DB-8AEFF0C4D6FD}" srcOrd="1" destOrd="0" presId="urn:microsoft.com/office/officeart/2018/2/layout/IconVerticalSolidList"/>
    <dgm:cxn modelId="{03E26FC2-6EDB-4052-9D6E-21CE3BA0B32A}" type="presParOf" srcId="{6E3A347D-5332-4AB4-863D-B84FD13275E9}" destId="{E8785710-5889-4719-B791-32F9F5F5C259}" srcOrd="2" destOrd="0" presId="urn:microsoft.com/office/officeart/2018/2/layout/IconVerticalSolidList"/>
    <dgm:cxn modelId="{61E003EA-5B24-424D-AF47-CEAC8E345CB5}" type="presParOf" srcId="{6E3A347D-5332-4AB4-863D-B84FD13275E9}" destId="{E3CC1AEA-3B80-489E-9634-15EC1F0B3BD1}" srcOrd="3" destOrd="0" presId="urn:microsoft.com/office/officeart/2018/2/layout/IconVerticalSolidList"/>
    <dgm:cxn modelId="{8A0862A2-2360-459E-A657-4B144CC27334}" type="presParOf" srcId="{2A366533-8816-422B-9C32-76E47DFF3ABB}" destId="{5C76803B-EDD5-4AA3-B0A7-EEE0B2322BDD}" srcOrd="3" destOrd="0" presId="urn:microsoft.com/office/officeart/2018/2/layout/IconVerticalSolidList"/>
    <dgm:cxn modelId="{6C51E2B5-0DFE-456D-93E5-0EC0821BD3E0}" type="presParOf" srcId="{2A366533-8816-422B-9C32-76E47DFF3ABB}" destId="{FC692C6E-7867-475F-BD1D-A6055AB0C86D}" srcOrd="4" destOrd="0" presId="urn:microsoft.com/office/officeart/2018/2/layout/IconVerticalSolidList"/>
    <dgm:cxn modelId="{0A91CB5D-9B7F-4988-8E7B-76241A5620B5}" type="presParOf" srcId="{FC692C6E-7867-475F-BD1D-A6055AB0C86D}" destId="{43CD627C-72E6-49BD-BA30-05AE60D451D8}" srcOrd="0" destOrd="0" presId="urn:microsoft.com/office/officeart/2018/2/layout/IconVerticalSolidList"/>
    <dgm:cxn modelId="{D6FA4B24-F0FD-47FE-BE08-EDDDFD443412}" type="presParOf" srcId="{FC692C6E-7867-475F-BD1D-A6055AB0C86D}" destId="{549DD146-5356-4E56-A5EF-F9E8D16B0A1D}" srcOrd="1" destOrd="0" presId="urn:microsoft.com/office/officeart/2018/2/layout/IconVerticalSolidList"/>
    <dgm:cxn modelId="{68D4595E-70AC-449F-88A3-D1234085EF29}" type="presParOf" srcId="{FC692C6E-7867-475F-BD1D-A6055AB0C86D}" destId="{187FCE24-C313-4030-B8CC-D0F45142BE47}" srcOrd="2" destOrd="0" presId="urn:microsoft.com/office/officeart/2018/2/layout/IconVerticalSolidList"/>
    <dgm:cxn modelId="{DD9AE201-ADCD-4835-B010-8B85F9DED463}" type="presParOf" srcId="{FC692C6E-7867-475F-BD1D-A6055AB0C86D}" destId="{A7E3B140-855C-4914-A9E8-E0C8C65E2F93}" srcOrd="3" destOrd="0" presId="urn:microsoft.com/office/officeart/2018/2/layout/IconVerticalSolidList"/>
    <dgm:cxn modelId="{8ED8471B-27C2-462D-8781-03F85C4787C6}" type="presParOf" srcId="{2A366533-8816-422B-9C32-76E47DFF3ABB}" destId="{941DBCFC-30B5-4F1C-8C82-1A280FBA5B1E}" srcOrd="5" destOrd="0" presId="urn:microsoft.com/office/officeart/2018/2/layout/IconVerticalSolidList"/>
    <dgm:cxn modelId="{7303A69A-57CA-4C4A-8360-F5094EE4B71C}" type="presParOf" srcId="{2A366533-8816-422B-9C32-76E47DFF3ABB}" destId="{EB6E1FA2-6E23-48BD-BF5D-F0B842F29170}" srcOrd="6" destOrd="0" presId="urn:microsoft.com/office/officeart/2018/2/layout/IconVerticalSolidList"/>
    <dgm:cxn modelId="{4C961D53-9D0A-47D2-989C-FA2683A46283}" type="presParOf" srcId="{EB6E1FA2-6E23-48BD-BF5D-F0B842F29170}" destId="{8F1CEA47-85AA-49CB-B1BD-94B9CA30F476}" srcOrd="0" destOrd="0" presId="urn:microsoft.com/office/officeart/2018/2/layout/IconVerticalSolidList"/>
    <dgm:cxn modelId="{8DDAB701-5672-4472-A4F8-DE47C5743C39}" type="presParOf" srcId="{EB6E1FA2-6E23-48BD-BF5D-F0B842F29170}" destId="{6471492C-6B8D-44EA-A374-83007663F9A4}" srcOrd="1" destOrd="0" presId="urn:microsoft.com/office/officeart/2018/2/layout/IconVerticalSolidList"/>
    <dgm:cxn modelId="{BD12E0D3-912A-4760-88A9-B5436B091536}" type="presParOf" srcId="{EB6E1FA2-6E23-48BD-BF5D-F0B842F29170}" destId="{C39E7ACF-7774-437F-BB68-5BFB9C9E0514}" srcOrd="2" destOrd="0" presId="urn:microsoft.com/office/officeart/2018/2/layout/IconVerticalSolidList"/>
    <dgm:cxn modelId="{144F5720-8F7B-46A2-AE0B-CB46DCC353BC}" type="presParOf" srcId="{EB6E1FA2-6E23-48BD-BF5D-F0B842F29170}" destId="{6ED715E6-8E19-4BC0-855F-CADDFD498B4B}" srcOrd="3" destOrd="0" presId="urn:microsoft.com/office/officeart/2018/2/layout/IconVerticalSolidList"/>
    <dgm:cxn modelId="{B681117B-0A74-4AED-A1C7-05E1CAB67493}" type="presParOf" srcId="{2A366533-8816-422B-9C32-76E47DFF3ABB}" destId="{0D011554-A3E2-44E1-AFA7-2E6DEEF407C8}" srcOrd="7" destOrd="0" presId="urn:microsoft.com/office/officeart/2018/2/layout/IconVerticalSolidList"/>
    <dgm:cxn modelId="{10C2A781-FC71-421F-9683-F697B4316472}" type="presParOf" srcId="{2A366533-8816-422B-9C32-76E47DFF3ABB}" destId="{1D3D7553-3BA1-4FD3-A91D-E59EC2BC8AC5}" srcOrd="8" destOrd="0" presId="urn:microsoft.com/office/officeart/2018/2/layout/IconVerticalSolidList"/>
    <dgm:cxn modelId="{721AD4CB-744D-4F29-876A-4C0B4604B364}" type="presParOf" srcId="{1D3D7553-3BA1-4FD3-A91D-E59EC2BC8AC5}" destId="{29D7C28F-A5BE-4286-9524-D3D71683775F}" srcOrd="0" destOrd="0" presId="urn:microsoft.com/office/officeart/2018/2/layout/IconVerticalSolidList"/>
    <dgm:cxn modelId="{53F9A9E7-9E10-4DD1-A2AB-C930F1267AE2}" type="presParOf" srcId="{1D3D7553-3BA1-4FD3-A91D-E59EC2BC8AC5}" destId="{61075C30-E04A-4B78-A82F-C7A53C904459}" srcOrd="1" destOrd="0" presId="urn:microsoft.com/office/officeart/2018/2/layout/IconVerticalSolidList"/>
    <dgm:cxn modelId="{1C777B92-54AB-4C7F-B61C-D7B1CE763A3F}" type="presParOf" srcId="{1D3D7553-3BA1-4FD3-A91D-E59EC2BC8AC5}" destId="{C441B3D4-32CF-460A-B43C-3F373DB6BB09}" srcOrd="2" destOrd="0" presId="urn:microsoft.com/office/officeart/2018/2/layout/IconVerticalSolidList"/>
    <dgm:cxn modelId="{40A255C7-2750-41EE-B33B-587050F867C1}" type="presParOf" srcId="{1D3D7553-3BA1-4FD3-A91D-E59EC2BC8AC5}" destId="{A760E1AE-89F1-4311-944F-E4F8B626FD89}" srcOrd="3" destOrd="0" presId="urn:microsoft.com/office/officeart/2018/2/layout/IconVerticalSolidList"/>
    <dgm:cxn modelId="{4C83EE9E-258A-46CE-B539-CCD6AAF5843E}" type="presParOf" srcId="{2A366533-8816-422B-9C32-76E47DFF3ABB}" destId="{4F7A84F5-C518-416C-9395-D47E049ADA44}" srcOrd="9" destOrd="0" presId="urn:microsoft.com/office/officeart/2018/2/layout/IconVerticalSolidList"/>
    <dgm:cxn modelId="{242A6B1A-0787-41FA-B678-C55E4878B783}" type="presParOf" srcId="{2A366533-8816-422B-9C32-76E47DFF3ABB}" destId="{97655125-B300-439B-A21A-32DF81ACBC76}" srcOrd="10" destOrd="0" presId="urn:microsoft.com/office/officeart/2018/2/layout/IconVerticalSolidList"/>
    <dgm:cxn modelId="{1AEB496D-DB95-4565-BA69-883FDBAA99B6}" type="presParOf" srcId="{97655125-B300-439B-A21A-32DF81ACBC76}" destId="{69101B9C-FCA5-4F4D-90F3-B75DE5D08015}" srcOrd="0" destOrd="0" presId="urn:microsoft.com/office/officeart/2018/2/layout/IconVerticalSolidList"/>
    <dgm:cxn modelId="{0EFF7483-D781-42C8-B61C-F22902B9A1CC}" type="presParOf" srcId="{97655125-B300-439B-A21A-32DF81ACBC76}" destId="{2D8FB81F-897E-4532-AD3C-C802CED5ADCF}" srcOrd="1" destOrd="0" presId="urn:microsoft.com/office/officeart/2018/2/layout/IconVerticalSolidList"/>
    <dgm:cxn modelId="{C0B67629-0D61-4E50-8872-FB3C46C66567}" type="presParOf" srcId="{97655125-B300-439B-A21A-32DF81ACBC76}" destId="{922D1A54-DFF9-45A5-B1FC-292A5DD8EC21}" srcOrd="2" destOrd="0" presId="urn:microsoft.com/office/officeart/2018/2/layout/IconVerticalSolidList"/>
    <dgm:cxn modelId="{352D4B91-E333-4DDE-BEBC-E2A1FF33CBB3}" type="presParOf" srcId="{97655125-B300-439B-A21A-32DF81ACBC76}" destId="{31ED3E36-8F3B-41BC-85BA-3F1510E91431}" srcOrd="3" destOrd="0" presId="urn:microsoft.com/office/officeart/2018/2/layout/IconVerticalSolidList"/>
    <dgm:cxn modelId="{D23C2C2A-7724-4A79-9F79-214F562FEF8B}" type="presParOf" srcId="{2A366533-8816-422B-9C32-76E47DFF3ABB}" destId="{4E7658EA-F6B9-4F42-BA39-2F77D8192713}" srcOrd="11" destOrd="0" presId="urn:microsoft.com/office/officeart/2018/2/layout/IconVerticalSolidList"/>
    <dgm:cxn modelId="{C9EB539C-C9FD-424F-BB9F-94926F765F2A}" type="presParOf" srcId="{2A366533-8816-422B-9C32-76E47DFF3ABB}" destId="{D3A25CDE-5516-46FC-9476-8FB519561F7B}" srcOrd="12" destOrd="0" presId="urn:microsoft.com/office/officeart/2018/2/layout/IconVerticalSolidList"/>
    <dgm:cxn modelId="{8011A0E3-A4B0-4B96-A341-3534796EEC37}" type="presParOf" srcId="{D3A25CDE-5516-46FC-9476-8FB519561F7B}" destId="{63027383-5325-4B8D-BE2C-BB72E91C76A3}" srcOrd="0" destOrd="0" presId="urn:microsoft.com/office/officeart/2018/2/layout/IconVerticalSolidList"/>
    <dgm:cxn modelId="{73CE7A92-D50A-48A8-87BB-E914FCF40BD9}" type="presParOf" srcId="{D3A25CDE-5516-46FC-9476-8FB519561F7B}" destId="{2BC2AB63-5330-4279-A2EB-7EE4D9DB69DA}" srcOrd="1" destOrd="0" presId="urn:microsoft.com/office/officeart/2018/2/layout/IconVerticalSolidList"/>
    <dgm:cxn modelId="{8C239AEB-E5C2-42C1-82DF-29C57FE4E727}" type="presParOf" srcId="{D3A25CDE-5516-46FC-9476-8FB519561F7B}" destId="{4F0388CD-DF30-4E03-9DC8-74F698ACC20C}" srcOrd="2" destOrd="0" presId="urn:microsoft.com/office/officeart/2018/2/layout/IconVerticalSolidList"/>
    <dgm:cxn modelId="{7E1A983F-BCA6-4BE6-8D80-557F1308E5EC}" type="presParOf" srcId="{D3A25CDE-5516-46FC-9476-8FB519561F7B}" destId="{B365A570-2CB1-4E04-A5D4-9BEA67942349}" srcOrd="3" destOrd="0" presId="urn:microsoft.com/office/officeart/2018/2/layout/IconVerticalSolidList"/>
    <dgm:cxn modelId="{5752D51C-00B8-4819-B870-FE9BED978B21}" type="presParOf" srcId="{2A366533-8816-422B-9C32-76E47DFF3ABB}" destId="{19ECBDBB-D84E-4972-AE1F-BED69742841C}" srcOrd="13" destOrd="0" presId="urn:microsoft.com/office/officeart/2018/2/layout/IconVerticalSolidList"/>
    <dgm:cxn modelId="{EF2D391E-00DD-4997-9E85-67CA3E58B45F}" type="presParOf" srcId="{2A366533-8816-422B-9C32-76E47DFF3ABB}" destId="{3513FD2B-0CDA-4BCC-AD78-F530629C11A1}" srcOrd="14" destOrd="0" presId="urn:microsoft.com/office/officeart/2018/2/layout/IconVerticalSolidList"/>
    <dgm:cxn modelId="{8CF21250-7D55-4124-8577-DB6FBC295427}" type="presParOf" srcId="{3513FD2B-0CDA-4BCC-AD78-F530629C11A1}" destId="{007396EE-5F05-4934-A9E8-67B83BAF8A55}" srcOrd="0" destOrd="0" presId="urn:microsoft.com/office/officeart/2018/2/layout/IconVerticalSolidList"/>
    <dgm:cxn modelId="{079EE989-E6F6-4035-AB01-3EB5DD6226F5}" type="presParOf" srcId="{3513FD2B-0CDA-4BCC-AD78-F530629C11A1}" destId="{4A6CA3DC-ED25-4C5E-AC14-891A407DA1A6}" srcOrd="1" destOrd="0" presId="urn:microsoft.com/office/officeart/2018/2/layout/IconVerticalSolidList"/>
    <dgm:cxn modelId="{55BD10E9-B841-481B-B0AC-0918CBCB3675}" type="presParOf" srcId="{3513FD2B-0CDA-4BCC-AD78-F530629C11A1}" destId="{476706D3-BF0B-4C32-995C-27A94B5B5CCD}" srcOrd="2" destOrd="0" presId="urn:microsoft.com/office/officeart/2018/2/layout/IconVerticalSolidList"/>
    <dgm:cxn modelId="{BB48A70A-A2DB-4313-8D21-50AB415E81C6}" type="presParOf" srcId="{3513FD2B-0CDA-4BCC-AD78-F530629C11A1}" destId="{B5366075-E6F8-434B-ABE2-4CB909CE3D8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02935E4-A92B-48A9-9A3F-9B189184B450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2820CAA8-9D1F-42A6-B666-0EB89BEFA168}">
      <dgm:prSet/>
      <dgm:spPr/>
      <dgm:t>
        <a:bodyPr/>
        <a:lstStyle/>
        <a:p>
          <a:r>
            <a:rPr lang="cs-CZ" b="1"/>
            <a:t>Odborná způsobilost</a:t>
          </a:r>
          <a:r>
            <a:rPr lang="cs-CZ"/>
            <a:t> </a:t>
          </a:r>
        </a:p>
      </dgm:t>
    </dgm:pt>
    <dgm:pt modelId="{F1C48538-0437-4466-ADDE-A1FA380B3AEA}" type="parTrans" cxnId="{94B3D59D-12F7-42CE-8099-C8539C543E36}">
      <dgm:prSet/>
      <dgm:spPr/>
      <dgm:t>
        <a:bodyPr/>
        <a:lstStyle/>
        <a:p>
          <a:endParaRPr lang="cs-CZ"/>
        </a:p>
      </dgm:t>
    </dgm:pt>
    <dgm:pt modelId="{A30C0DD2-5AFE-4B8C-A5CD-782A1B91C681}" type="sibTrans" cxnId="{94B3D59D-12F7-42CE-8099-C8539C543E36}">
      <dgm:prSet/>
      <dgm:spPr/>
      <dgm:t>
        <a:bodyPr/>
        <a:lstStyle/>
        <a:p>
          <a:endParaRPr lang="cs-CZ"/>
        </a:p>
      </dgm:t>
    </dgm:pt>
    <dgm:pt modelId="{1F03E84B-1A3A-4A13-8FEB-E34A8665B287}">
      <dgm:prSet/>
      <dgm:spPr/>
      <dgm:t>
        <a:bodyPr/>
        <a:lstStyle/>
        <a:p>
          <a:r>
            <a:rPr lang="cs-CZ"/>
            <a:t>k výkonu povolání lékaře se získává absolvováním nejméně šestiletého prezenčního studia, které obsahuje teoretickou a praktickou výuku v akreditovaném zdravotnickém magisterském studijním programu všeobecné lékařství.</a:t>
          </a:r>
        </a:p>
      </dgm:t>
    </dgm:pt>
    <dgm:pt modelId="{A8589331-8BE8-486A-A556-EA1BC73AC27F}" type="parTrans" cxnId="{6DBB3EF6-92E4-446D-B360-875844EB2095}">
      <dgm:prSet/>
      <dgm:spPr/>
      <dgm:t>
        <a:bodyPr/>
        <a:lstStyle/>
        <a:p>
          <a:endParaRPr lang="cs-CZ"/>
        </a:p>
      </dgm:t>
    </dgm:pt>
    <dgm:pt modelId="{7A2BF90E-7EAF-4729-A330-0765DCEA5021}" type="sibTrans" cxnId="{6DBB3EF6-92E4-446D-B360-875844EB2095}">
      <dgm:prSet/>
      <dgm:spPr/>
      <dgm:t>
        <a:bodyPr/>
        <a:lstStyle/>
        <a:p>
          <a:endParaRPr lang="cs-CZ"/>
        </a:p>
      </dgm:t>
    </dgm:pt>
    <dgm:pt modelId="{CFB86EDC-5FF3-4FCA-8FA3-E39C742C9302}">
      <dgm:prSet/>
      <dgm:spPr/>
      <dgm:t>
        <a:bodyPr/>
        <a:lstStyle/>
        <a:p>
          <a:r>
            <a:rPr lang="cs-CZ" b="1"/>
            <a:t>Specializovaná způsobilost </a:t>
          </a:r>
          <a:endParaRPr lang="cs-CZ"/>
        </a:p>
      </dgm:t>
    </dgm:pt>
    <dgm:pt modelId="{CD073DB1-02BC-4F39-BEDE-6B553C1971FE}" type="parTrans" cxnId="{BE86138D-029A-47D4-B8B0-00DDB858B2B7}">
      <dgm:prSet/>
      <dgm:spPr/>
      <dgm:t>
        <a:bodyPr/>
        <a:lstStyle/>
        <a:p>
          <a:endParaRPr lang="cs-CZ"/>
        </a:p>
      </dgm:t>
    </dgm:pt>
    <dgm:pt modelId="{8008EF6E-4ABC-4F17-A2D1-E1CCC8BB40D8}" type="sibTrans" cxnId="{BE86138D-029A-47D4-B8B0-00DDB858B2B7}">
      <dgm:prSet/>
      <dgm:spPr/>
      <dgm:t>
        <a:bodyPr/>
        <a:lstStyle/>
        <a:p>
          <a:endParaRPr lang="cs-CZ"/>
        </a:p>
      </dgm:t>
    </dgm:pt>
    <dgm:pt modelId="{3ADA4BF8-AD32-4896-9456-65C0420CDA0A}">
      <dgm:prSet/>
      <dgm:spPr/>
      <dgm:t>
        <a:bodyPr/>
        <a:lstStyle/>
        <a:p>
          <a:r>
            <a:rPr lang="cs-CZ" dirty="0"/>
            <a:t>se získává úspěšným ukončením specializačního vzdělávání atestační zkouškou (§ 19 až 21), na jejímž základě je lékaři vydán ministerstvem diplom o specializaci v příslušném specializačním oboru</a:t>
          </a:r>
        </a:p>
      </dgm:t>
    </dgm:pt>
    <dgm:pt modelId="{7063EF7A-2509-40B3-A63E-6121A08F9BD6}" type="parTrans" cxnId="{C359726C-041D-4868-81E9-69B2F2A30ABE}">
      <dgm:prSet/>
      <dgm:spPr/>
      <dgm:t>
        <a:bodyPr/>
        <a:lstStyle/>
        <a:p>
          <a:endParaRPr lang="cs-CZ"/>
        </a:p>
      </dgm:t>
    </dgm:pt>
    <dgm:pt modelId="{AE7A2F10-5D55-4DE9-AB8A-876D55FA36FC}" type="sibTrans" cxnId="{C359726C-041D-4868-81E9-69B2F2A30ABE}">
      <dgm:prSet/>
      <dgm:spPr/>
      <dgm:t>
        <a:bodyPr/>
        <a:lstStyle/>
        <a:p>
          <a:endParaRPr lang="cs-CZ"/>
        </a:p>
      </dgm:t>
    </dgm:pt>
    <dgm:pt modelId="{5CA4F0C0-2B34-4241-8EEF-6DDD46929461}" type="pres">
      <dgm:prSet presAssocID="{002935E4-A92B-48A9-9A3F-9B189184B450}" presName="diagram" presStyleCnt="0">
        <dgm:presLayoutVars>
          <dgm:dir/>
          <dgm:resizeHandles val="exact"/>
        </dgm:presLayoutVars>
      </dgm:prSet>
      <dgm:spPr/>
    </dgm:pt>
    <dgm:pt modelId="{E536374B-12F0-46B8-BA17-3CD4F82BB3AD}" type="pres">
      <dgm:prSet presAssocID="{2820CAA8-9D1F-42A6-B666-0EB89BEFA168}" presName="node" presStyleLbl="node1" presStyleIdx="0" presStyleCnt="2">
        <dgm:presLayoutVars>
          <dgm:bulletEnabled val="1"/>
        </dgm:presLayoutVars>
      </dgm:prSet>
      <dgm:spPr/>
    </dgm:pt>
    <dgm:pt modelId="{B6AA130D-D295-4E99-9C8D-5B39A0F33EA1}" type="pres">
      <dgm:prSet presAssocID="{A30C0DD2-5AFE-4B8C-A5CD-782A1B91C681}" presName="sibTrans" presStyleCnt="0"/>
      <dgm:spPr/>
    </dgm:pt>
    <dgm:pt modelId="{1B15FB8F-732D-4024-BC31-0BE40C3D97CD}" type="pres">
      <dgm:prSet presAssocID="{CFB86EDC-5FF3-4FCA-8FA3-E39C742C9302}" presName="node" presStyleLbl="node1" presStyleIdx="1" presStyleCnt="2">
        <dgm:presLayoutVars>
          <dgm:bulletEnabled val="1"/>
        </dgm:presLayoutVars>
      </dgm:prSet>
      <dgm:spPr/>
    </dgm:pt>
  </dgm:ptLst>
  <dgm:cxnLst>
    <dgm:cxn modelId="{AA47FB48-3A52-45DE-8706-1E1F337CBFF0}" type="presOf" srcId="{3ADA4BF8-AD32-4896-9456-65C0420CDA0A}" destId="{1B15FB8F-732D-4024-BC31-0BE40C3D97CD}" srcOrd="0" destOrd="1" presId="urn:microsoft.com/office/officeart/2005/8/layout/default"/>
    <dgm:cxn modelId="{C359726C-041D-4868-81E9-69B2F2A30ABE}" srcId="{CFB86EDC-5FF3-4FCA-8FA3-E39C742C9302}" destId="{3ADA4BF8-AD32-4896-9456-65C0420CDA0A}" srcOrd="0" destOrd="0" parTransId="{7063EF7A-2509-40B3-A63E-6121A08F9BD6}" sibTransId="{AE7A2F10-5D55-4DE9-AB8A-876D55FA36FC}"/>
    <dgm:cxn modelId="{BE86138D-029A-47D4-B8B0-00DDB858B2B7}" srcId="{002935E4-A92B-48A9-9A3F-9B189184B450}" destId="{CFB86EDC-5FF3-4FCA-8FA3-E39C742C9302}" srcOrd="1" destOrd="0" parTransId="{CD073DB1-02BC-4F39-BEDE-6B553C1971FE}" sibTransId="{8008EF6E-4ABC-4F17-A2D1-E1CCC8BB40D8}"/>
    <dgm:cxn modelId="{94B3D59D-12F7-42CE-8099-C8539C543E36}" srcId="{002935E4-A92B-48A9-9A3F-9B189184B450}" destId="{2820CAA8-9D1F-42A6-B666-0EB89BEFA168}" srcOrd="0" destOrd="0" parTransId="{F1C48538-0437-4466-ADDE-A1FA380B3AEA}" sibTransId="{A30C0DD2-5AFE-4B8C-A5CD-782A1B91C681}"/>
    <dgm:cxn modelId="{ECC2BAA6-B3C5-4A17-8668-BD18477A4E1D}" type="presOf" srcId="{1F03E84B-1A3A-4A13-8FEB-E34A8665B287}" destId="{E536374B-12F0-46B8-BA17-3CD4F82BB3AD}" srcOrd="0" destOrd="1" presId="urn:microsoft.com/office/officeart/2005/8/layout/default"/>
    <dgm:cxn modelId="{66B3E9AF-4936-4CC1-8B1C-4AE400287997}" type="presOf" srcId="{CFB86EDC-5FF3-4FCA-8FA3-E39C742C9302}" destId="{1B15FB8F-732D-4024-BC31-0BE40C3D97CD}" srcOrd="0" destOrd="0" presId="urn:microsoft.com/office/officeart/2005/8/layout/default"/>
    <dgm:cxn modelId="{3DC602E6-FF69-4A11-92A2-0396A82810E6}" type="presOf" srcId="{2820CAA8-9D1F-42A6-B666-0EB89BEFA168}" destId="{E536374B-12F0-46B8-BA17-3CD4F82BB3AD}" srcOrd="0" destOrd="0" presId="urn:microsoft.com/office/officeart/2005/8/layout/default"/>
    <dgm:cxn modelId="{6DBB3EF6-92E4-446D-B360-875844EB2095}" srcId="{2820CAA8-9D1F-42A6-B666-0EB89BEFA168}" destId="{1F03E84B-1A3A-4A13-8FEB-E34A8665B287}" srcOrd="0" destOrd="0" parTransId="{A8589331-8BE8-486A-A556-EA1BC73AC27F}" sibTransId="{7A2BF90E-7EAF-4729-A330-0765DCEA5021}"/>
    <dgm:cxn modelId="{5D1582FD-6891-4FC4-801D-37AA0FD63D8E}" type="presOf" srcId="{002935E4-A92B-48A9-9A3F-9B189184B450}" destId="{5CA4F0C0-2B34-4241-8EEF-6DDD46929461}" srcOrd="0" destOrd="0" presId="urn:microsoft.com/office/officeart/2005/8/layout/default"/>
    <dgm:cxn modelId="{1E72BB4B-D2D1-4B7C-8654-86C6CD19489C}" type="presParOf" srcId="{5CA4F0C0-2B34-4241-8EEF-6DDD46929461}" destId="{E536374B-12F0-46B8-BA17-3CD4F82BB3AD}" srcOrd="0" destOrd="0" presId="urn:microsoft.com/office/officeart/2005/8/layout/default"/>
    <dgm:cxn modelId="{34D45DA4-2B2E-4A1B-8E99-A8F15799655F}" type="presParOf" srcId="{5CA4F0C0-2B34-4241-8EEF-6DDD46929461}" destId="{B6AA130D-D295-4E99-9C8D-5B39A0F33EA1}" srcOrd="1" destOrd="0" presId="urn:microsoft.com/office/officeart/2005/8/layout/default"/>
    <dgm:cxn modelId="{546597AD-6974-4070-9E4B-B4CF94BE7C01}" type="presParOf" srcId="{5CA4F0C0-2B34-4241-8EEF-6DDD46929461}" destId="{1B15FB8F-732D-4024-BC31-0BE40C3D97C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/>
            <a:t>Jako občan</a:t>
          </a:r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/>
            <a:t>na ochranu zdraví.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 dirty="0"/>
            <a:t>na bezplatnou zdravotní péči (na základě veřejného pojištění)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/>
            <a:t>na zdravotní pomůcky za podmínek, které stanoví zákon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/>
            <a:t>Jako pojištěnec</a:t>
          </a:r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 dirty="0"/>
            <a:t>Výběr zdravotní pojišťovny</a:t>
          </a:r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/>
            <a:t>Časovou a místní dostupnost hrazených služeb</a:t>
          </a:r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/>
            <a:t>Na léčivé přípravky a potraviny pro zvláštní lékařské účely</a:t>
          </a:r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/>
            <a:t>Jako pacienta</a:t>
          </a:r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/>
            <a:t>Jeho právům odpovídají povinnosti poskytovatele, zdravotnického pracovníka</a:t>
          </a:r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0B5E507-A267-4F4A-906C-3709DE7677F5}" type="presOf" srcId="{C40E428E-3EC3-479A-A577-765AF3074BCF}" destId="{ADD0B6A6-D4BB-4473-A795-36922C279ADB}" srcOrd="0" destOrd="2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AD10E01B-8541-40FC-B45F-A662F6F432BD}" type="presOf" srcId="{2AAAAFC1-9FA2-4CC8-B010-40171EA58F33}" destId="{57ECB263-46D6-423B-9259-F73CAC9EC49D}" srcOrd="0" destOrd="1" presId="urn:microsoft.com/office/officeart/2005/8/layout/hList1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8387D646-9A1D-49AC-AEEE-DB681C5D47F6}" type="presOf" srcId="{2E9C357C-84DC-474E-B65F-371CECD5BBE2}" destId="{57ECB263-46D6-423B-9259-F73CAC9EC49D}" srcOrd="0" destOrd="2" presId="urn:microsoft.com/office/officeart/2005/8/layout/hList1"/>
    <dgm:cxn modelId="{5AA51E50-1968-4DFA-9944-54F1B32D67BF}" type="presOf" srcId="{773E74CE-1FD0-4D6B-8F0A-AC6472EBE292}" destId="{57ECB263-46D6-423B-9259-F73CAC9EC49D}" srcOrd="0" destOrd="0" presId="urn:microsoft.com/office/officeart/2005/8/layout/hList1"/>
    <dgm:cxn modelId="{03343570-E55F-44F1-B446-2B381F7DC8D9}" type="presOf" srcId="{0269DBB4-3E8B-49A1-90AE-42AAF122BCBD}" destId="{020147FA-DAB9-4037-990B-2E88EA5F29AC}" srcOrd="0" destOrd="0" presId="urn:microsoft.com/office/officeart/2005/8/layout/hList1"/>
    <dgm:cxn modelId="{1CDD9B53-7071-4C66-B0F5-0FEBC81BC671}" type="presOf" srcId="{196F79CF-ED38-40A1-9476-918CA2F14C47}" destId="{A07AD56A-BD37-4116-A79B-8851F0C4A5D1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F26A109E-F84C-42D0-9C29-69128E4CCE2D}" type="presOf" srcId="{D20D63EE-5478-4B09-9A51-7AE35CCFA5D0}" destId="{E34ECBC4-710E-4137-96F3-CEF8A381E585}" srcOrd="0" destOrd="0" presId="urn:microsoft.com/office/officeart/2005/8/layout/hList1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6D581AB8-F06F-4CFD-A820-EF80BBD84171}" type="presOf" srcId="{1A85F6C4-A6F9-4214-A843-82B36B274FF3}" destId="{ADD0B6A6-D4BB-4473-A795-36922C279ADB}" srcOrd="0" destOrd="0" presId="urn:microsoft.com/office/officeart/2005/8/layout/hList1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715E36C8-6AEA-42DA-84BC-5A960BD2BBF6}" type="presOf" srcId="{69E9847F-7071-476A-A2AC-F5205954FB23}" destId="{020147FA-DAB9-4037-990B-2E88EA5F29AC}" srcOrd="0" destOrd="2" presId="urn:microsoft.com/office/officeart/2005/8/layout/hList1"/>
    <dgm:cxn modelId="{7D59FECA-A6FD-4483-BF32-036B75718B1D}" type="presOf" srcId="{C91FCBA3-C46C-4C82-BCC1-A5B123AB929C}" destId="{ADD0B6A6-D4BB-4473-A795-36922C279ADB}" srcOrd="0" destOrd="1" presId="urn:microsoft.com/office/officeart/2005/8/layout/hList1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16C574D2-C345-4D02-8404-0118F023BF54}" type="presOf" srcId="{63BD814D-6F9D-4E19-A6CB-1879AC104AB7}" destId="{020147FA-DAB9-4037-990B-2E88EA5F29AC}" srcOrd="0" destOrd="1" presId="urn:microsoft.com/office/officeart/2005/8/layout/hList1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171C54E4-4D5D-492F-9DCC-D94295B5146F}" type="presOf" srcId="{5EFB4BBA-E5AA-4B4F-AD2F-CB5812B18213}" destId="{C802DFA9-4D58-4D16-8075-8A68D4482538}" srcOrd="0" destOrd="0" presId="urn:microsoft.com/office/officeart/2005/8/layout/hList1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0B06AEF9-4E8D-4A0C-9495-AF2C388C6B5A}" type="presOf" srcId="{9E15A669-F395-45A1-B580-A21D3B8DBFF7}" destId="{2CEE1B06-C067-4F72-AE45-50FA28C5E596}" srcOrd="0" destOrd="0" presId="urn:microsoft.com/office/officeart/2005/8/layout/hList1"/>
    <dgm:cxn modelId="{0E50DE06-1A0A-41C3-A649-EA0B68806170}" type="presParOf" srcId="{C802DFA9-4D58-4D16-8075-8A68D4482538}" destId="{7E5ED607-8E1F-4DF4-84A9-FFDCB01A490C}" srcOrd="0" destOrd="0" presId="urn:microsoft.com/office/officeart/2005/8/layout/hList1"/>
    <dgm:cxn modelId="{AA4EE8EE-1D42-49F8-8BFC-B64654CAFD21}" type="presParOf" srcId="{7E5ED607-8E1F-4DF4-84A9-FFDCB01A490C}" destId="{2CEE1B06-C067-4F72-AE45-50FA28C5E596}" srcOrd="0" destOrd="0" presId="urn:microsoft.com/office/officeart/2005/8/layout/hList1"/>
    <dgm:cxn modelId="{0613D562-4CA3-4B1B-BB09-805CED27ED4B}" type="presParOf" srcId="{7E5ED607-8E1F-4DF4-84A9-FFDCB01A490C}" destId="{57ECB263-46D6-423B-9259-F73CAC9EC49D}" srcOrd="1" destOrd="0" presId="urn:microsoft.com/office/officeart/2005/8/layout/hList1"/>
    <dgm:cxn modelId="{35C8B2AF-EE77-48B2-A1FD-6BAF4AE8A200}" type="presParOf" srcId="{C802DFA9-4D58-4D16-8075-8A68D4482538}" destId="{2B791569-6AAF-48B9-8147-51CA830E639F}" srcOrd="1" destOrd="0" presId="urn:microsoft.com/office/officeart/2005/8/layout/hList1"/>
    <dgm:cxn modelId="{E76D9AAC-0F2D-423D-A13B-8A2D39FE15B0}" type="presParOf" srcId="{C802DFA9-4D58-4D16-8075-8A68D4482538}" destId="{4DE54A03-E871-41B9-9912-4826527194F7}" srcOrd="2" destOrd="0" presId="urn:microsoft.com/office/officeart/2005/8/layout/hList1"/>
    <dgm:cxn modelId="{D8555C4F-3660-4B88-8926-501B30E76B1E}" type="presParOf" srcId="{4DE54A03-E871-41B9-9912-4826527194F7}" destId="{E34ECBC4-710E-4137-96F3-CEF8A381E585}" srcOrd="0" destOrd="0" presId="urn:microsoft.com/office/officeart/2005/8/layout/hList1"/>
    <dgm:cxn modelId="{B4667E94-542E-4237-817A-CE021433E6F0}" type="presParOf" srcId="{4DE54A03-E871-41B9-9912-4826527194F7}" destId="{020147FA-DAB9-4037-990B-2E88EA5F29AC}" srcOrd="1" destOrd="0" presId="urn:microsoft.com/office/officeart/2005/8/layout/hList1"/>
    <dgm:cxn modelId="{254110B9-5F5F-4ADE-9BAE-046FBC09C341}" type="presParOf" srcId="{C802DFA9-4D58-4D16-8075-8A68D4482538}" destId="{1052309D-95A6-4A80-A495-ACE9D1619B9C}" srcOrd="3" destOrd="0" presId="urn:microsoft.com/office/officeart/2005/8/layout/hList1"/>
    <dgm:cxn modelId="{827A6F17-3241-4747-80F2-F86DF45E7C1B}" type="presParOf" srcId="{C802DFA9-4D58-4D16-8075-8A68D4482538}" destId="{E51BFB17-7798-4F13-8087-2453952CFD91}" srcOrd="4" destOrd="0" presId="urn:microsoft.com/office/officeart/2005/8/layout/hList1"/>
    <dgm:cxn modelId="{FE22F0E1-00C4-4659-8A4A-E8732C351443}" type="presParOf" srcId="{E51BFB17-7798-4F13-8087-2453952CFD91}" destId="{A07AD56A-BD37-4116-A79B-8851F0C4A5D1}" srcOrd="0" destOrd="0" presId="urn:microsoft.com/office/officeart/2005/8/layout/hList1"/>
    <dgm:cxn modelId="{F3F3425D-E3F8-4858-8FD5-693FF2233165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/>
            <a:t>Právo na poskytování zdravotních služeb na náležité odborné úrovni</a:t>
          </a:r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/>
            <a:t>podle pravidel vědy a uznávaných medicínských postupů,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/>
            <a:t>při respektování individuality pacienta,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/>
            <a:t>s ohledem na konkrétní podmínky a objektivní možnosti.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/>
            <a:t>na úctu, důstojné zacházení, na ohleduplnost v souladu s charakterem poskytovaných zdravotních služeb,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/>
            <a:t>respektování soukromí při poskytování zdravotních služeb</a:t>
          </a:r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/>
            <a:t>v souladu s charakterem poskytovaných zdravotních služeb,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/>
            <a:t>Související pravidla k osobám blízkým, zdravotnické dokumentaci apod</a:t>
          </a:r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487E919-5292-45E5-8E9C-1EEF42DF373B}" type="presOf" srcId="{6361B259-5DE9-4C8B-9D32-BE54F1B8A5FD}" destId="{4010D989-54F8-45DD-B5AA-7FF0F75850D4}" srcOrd="0" destOrd="0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5FBF9B5F-63C3-4F9D-B153-DFDCEE816CA0}" type="presOf" srcId="{9E29BF29-EE97-4F50-B934-CB4B7AABA342}" destId="{F7BA87E7-8A07-4B82-B07E-E7B6D0A272D2}" srcOrd="0" destOrd="0" presId="urn:microsoft.com/office/officeart/2005/8/layout/vList2"/>
    <dgm:cxn modelId="{5ECF8244-6900-4A60-B27E-1B21DF1913D0}" type="presOf" srcId="{D73BCCDD-3759-4CDD-AEF5-FF1C3321FAA1}" destId="{68CBD2F7-3C09-46C5-AD2C-EB1DE2A9EAE3}" srcOrd="0" destOrd="1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B2FCA24A-A76B-4742-A244-B816113EC409}" type="presOf" srcId="{AC44D2CF-C205-4A0E-B1DE-D5B5D0D3528E}" destId="{B45C8CB1-625A-4472-9AD1-A7294F839BA0}" srcOrd="0" destOrd="0" presId="urn:microsoft.com/office/officeart/2005/8/layout/vList2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FADF828F-402C-44FA-B7C4-B0D5C0661172}" type="presOf" srcId="{C5EF1321-BB6D-4CE5-A5A0-80222A73D624}" destId="{68CBD2F7-3C09-46C5-AD2C-EB1DE2A9EAE3}" srcOrd="0" destOrd="0" presId="urn:microsoft.com/office/officeart/2005/8/layout/vList2"/>
    <dgm:cxn modelId="{CE78F892-6D9F-4FFB-9F5E-FA5752B95D77}" type="presOf" srcId="{938FDF9E-5D70-43AA-BDBF-7E0428A52823}" destId="{76DED07F-73BF-4F3B-A235-0B77487621F7}" srcOrd="0" destOrd="2" presId="urn:microsoft.com/office/officeart/2005/8/layout/vList2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B1642A7-658E-4BA5-B47B-98C5B8107CC8}" type="presOf" srcId="{A90C9152-9B19-47C5-A9FA-B53DFED4897D}" destId="{60EEEADD-6EC0-44ED-AB4B-DE87D20574C3}" srcOrd="0" destOrd="0" presId="urn:microsoft.com/office/officeart/2005/8/layout/vList2"/>
    <dgm:cxn modelId="{39C24AA7-908F-414E-8E2C-2C052B996311}" type="presOf" srcId="{A96AAB0B-BD65-4489-8CA3-5859343341A0}" destId="{76DED07F-73BF-4F3B-A235-0B77487621F7}" srcOrd="0" destOrd="0" presId="urn:microsoft.com/office/officeart/2005/8/layout/vList2"/>
    <dgm:cxn modelId="{73A56DC8-D98A-41A1-8B84-BB5A64B09973}" type="presOf" srcId="{175A3AC4-3C46-4DC6-A9A2-5BC50DE1ABDA}" destId="{76DED07F-73BF-4F3B-A235-0B77487621F7}" srcOrd="0" destOrd="1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505B15EE-436C-4086-9E04-39E8D3A31A46}" type="presParOf" srcId="{60EEEADD-6EC0-44ED-AB4B-DE87D20574C3}" destId="{4010D989-54F8-45DD-B5AA-7FF0F75850D4}" srcOrd="0" destOrd="0" presId="urn:microsoft.com/office/officeart/2005/8/layout/vList2"/>
    <dgm:cxn modelId="{DCE19CAF-BCB5-4D29-AC97-A007B8983916}" type="presParOf" srcId="{60EEEADD-6EC0-44ED-AB4B-DE87D20574C3}" destId="{76DED07F-73BF-4F3B-A235-0B77487621F7}" srcOrd="1" destOrd="0" presId="urn:microsoft.com/office/officeart/2005/8/layout/vList2"/>
    <dgm:cxn modelId="{03452736-ECB3-4988-A9C9-55FA4D1FBAA6}" type="presParOf" srcId="{60EEEADD-6EC0-44ED-AB4B-DE87D20574C3}" destId="{F7BA87E7-8A07-4B82-B07E-E7B6D0A272D2}" srcOrd="2" destOrd="0" presId="urn:microsoft.com/office/officeart/2005/8/layout/vList2"/>
    <dgm:cxn modelId="{1A294BF8-3884-4911-BE20-7D39E7A14F0E}" type="presParOf" srcId="{60EEEADD-6EC0-44ED-AB4B-DE87D20574C3}" destId="{0A15242B-A1DD-4278-BEF2-EDBDC8368C9D}" srcOrd="3" destOrd="0" presId="urn:microsoft.com/office/officeart/2005/8/layout/vList2"/>
    <dgm:cxn modelId="{4C01F3C8-E6BB-443E-AD4E-4CD424A1F9C7}" type="presParOf" srcId="{60EEEADD-6EC0-44ED-AB4B-DE87D20574C3}" destId="{B45C8CB1-625A-4472-9AD1-A7294F839BA0}" srcOrd="4" destOrd="0" presId="urn:microsoft.com/office/officeart/2005/8/layout/vList2"/>
    <dgm:cxn modelId="{14C291BE-D1D2-4553-BE06-40141F9EBCF1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zvolit si poskytovatele oprávněného k poskytnutí zdravotních služeb,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/>
            <a:t>vyžádat si konzultační služby od jiného poskytovatele, popřípadě zdravotnického pracovníka, než který mu poskytuje zdravotní služby;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/>
            <a:t>být seznámen s vnitřním řádem zdravotnického zařízení lůžkové nebo jednodenní péče</a:t>
          </a:r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C23FD2D-0C11-42BB-8110-17F687D9FCA8}" type="presOf" srcId="{11073C6B-7BEA-4A7B-8D45-9E6E0B8542E9}" destId="{444CDB97-855D-4A8E-A4F6-61BB44B56A9D}" srcOrd="0" destOrd="0" presId="urn:microsoft.com/office/officeart/2005/8/layout/vList2"/>
    <dgm:cxn modelId="{E80F3E43-6A63-441C-8BF5-8F999FAF4D6C}" type="presOf" srcId="{575FAEB7-408B-44B9-9B7F-C983F207BF09}" destId="{E50F2D24-0820-42AC-A546-CD539F4106C5}" srcOrd="0" destOrd="0" presId="urn:microsoft.com/office/officeart/2005/8/layout/vList2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2B87D6B2-F26C-45E8-9521-AE600F316F74}" type="presOf" srcId="{0E9B1DB4-42F9-4254-A946-DCEA750610EA}" destId="{984B0D80-4C6C-422E-9225-BA82B623769E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57D649E7-713C-4233-8989-B2F041992174}" type="presOf" srcId="{A725393C-4D7D-4770-B488-13D68EBFA618}" destId="{F7848E3E-15FD-4B48-961E-AEF32D877EE4}" srcOrd="0" destOrd="0" presId="urn:microsoft.com/office/officeart/2005/8/layout/vList2"/>
    <dgm:cxn modelId="{837099ED-1EC5-4D98-B5E0-E51E83CAFB08}" type="presParOf" srcId="{F7848E3E-15FD-4B48-961E-AEF32D877EE4}" destId="{984B0D80-4C6C-422E-9225-BA82B623769E}" srcOrd="0" destOrd="0" presId="urn:microsoft.com/office/officeart/2005/8/layout/vList2"/>
    <dgm:cxn modelId="{17CD6C5C-A5A4-4D0B-B3AE-C3A64D17C44D}" type="presParOf" srcId="{F7848E3E-15FD-4B48-961E-AEF32D877EE4}" destId="{4C082246-20D6-4C34-A550-E0F67B6A0F44}" srcOrd="1" destOrd="0" presId="urn:microsoft.com/office/officeart/2005/8/layout/vList2"/>
    <dgm:cxn modelId="{814BA174-142E-4C86-85D0-D29A76D0A6F7}" type="presParOf" srcId="{F7848E3E-15FD-4B48-961E-AEF32D877EE4}" destId="{E50F2D24-0820-42AC-A546-CD539F4106C5}" srcOrd="2" destOrd="0" presId="urn:microsoft.com/office/officeart/2005/8/layout/vList2"/>
    <dgm:cxn modelId="{05E77ED7-8BC0-4659-85BD-5407AAC28E2A}" type="presParOf" srcId="{F7848E3E-15FD-4B48-961E-AEF32D877EE4}" destId="{70869879-482C-41C0-83AB-93E96593854D}" srcOrd="3" destOrd="0" presId="urn:microsoft.com/office/officeart/2005/8/layout/vList2"/>
    <dgm:cxn modelId="{6ECA5D0D-E682-4587-823D-9C3A7D9EE3D8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být předem informován o ceně poskytovaných zdravotních služeb nehrazených z veřejného zdravotního pojištění,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znát jména, a příjmení zdravotnických pracovníků přímo zúčastněných na poskytování zdravotních služeb </a:t>
          </a:r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/>
            <a:t>odmítnout přítomnost osob, které nejsou na poskytování zdravotních služeb přímo zúčastněny, </a:t>
          </a:r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/>
            <a:t>Včetně osob připravujících se na výkon povolání zdravotnického pracovníka,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04E0802-5CBA-4EC1-844B-C232BC231F0F}" type="presOf" srcId="{26F8F50D-2B5D-439D-9F51-8ECE34FF2660}" destId="{F8F5CCDF-DDF8-4DCA-AD8F-3B7410AF4B19}" srcOrd="0" destOrd="0" presId="urn:microsoft.com/office/officeart/2005/8/layout/vList2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DA2CE280-109C-48CA-AFCA-852D4D479D9F}" type="presOf" srcId="{C5490AD0-731E-4659-92A6-38D2A7B7A62D}" destId="{C7AEFE8D-7E0A-44F6-A5AE-63E55FB949D5}" srcOrd="0" destOrd="0" presId="urn:microsoft.com/office/officeart/2005/8/layout/vList2"/>
    <dgm:cxn modelId="{537F1089-F2AB-4821-8FC0-C6AA7576A2A9}" type="presOf" srcId="{191F1ABF-7BFC-4C6B-9CCB-D232BDF0730A}" destId="{05976236-DCAE-4AF9-9706-69803F955371}" srcOrd="0" destOrd="0" presId="urn:microsoft.com/office/officeart/2005/8/layout/vList2"/>
    <dgm:cxn modelId="{88C80996-FCE9-4EE7-BD5A-5535A91EB676}" type="presOf" srcId="{BDFD7923-B511-4CEC-8669-590486B96F58}" destId="{5A555D06-E3D7-45E1-ADDE-5CA4241E2D82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4B55E1FF-ADB7-49D4-A4A1-BECFAB4B157F}" type="presOf" srcId="{0769F7F5-2862-4BA1-9697-C73BB7EF8509}" destId="{827FA593-F5FD-40BA-A0DB-593D38BC60E9}" srcOrd="0" destOrd="0" presId="urn:microsoft.com/office/officeart/2005/8/layout/vList2"/>
    <dgm:cxn modelId="{7C2D037A-33FA-4358-91AF-0721E1B7D59D}" type="presParOf" srcId="{5A555D06-E3D7-45E1-ADDE-5CA4241E2D82}" destId="{C7AEFE8D-7E0A-44F6-A5AE-63E55FB949D5}" srcOrd="0" destOrd="0" presId="urn:microsoft.com/office/officeart/2005/8/layout/vList2"/>
    <dgm:cxn modelId="{15D93CF1-F6FB-4DE2-9716-BD573034B5AA}" type="presParOf" srcId="{5A555D06-E3D7-45E1-ADDE-5CA4241E2D82}" destId="{729B1928-A8EA-4B07-86F8-3C80F5DC429E}" srcOrd="1" destOrd="0" presId="urn:microsoft.com/office/officeart/2005/8/layout/vList2"/>
    <dgm:cxn modelId="{4367BBCA-70B4-4BEC-9A4D-66E026129099}" type="presParOf" srcId="{5A555D06-E3D7-45E1-ADDE-5CA4241E2D82}" destId="{827FA593-F5FD-40BA-A0DB-593D38BC60E9}" srcOrd="2" destOrd="0" presId="urn:microsoft.com/office/officeart/2005/8/layout/vList2"/>
    <dgm:cxn modelId="{4E252026-C76D-4CB0-AD95-3E4ADE026D57}" type="presParOf" srcId="{5A555D06-E3D7-45E1-ADDE-5CA4241E2D82}" destId="{E21B93FC-AC35-44C0-8218-C6F56DFEFA50}" srcOrd="3" destOrd="0" presId="urn:microsoft.com/office/officeart/2005/8/layout/vList2"/>
    <dgm:cxn modelId="{1998E1DD-A516-4431-A0A1-3FE80964D352}" type="presParOf" srcId="{5A555D06-E3D7-45E1-ADDE-5CA4241E2D82}" destId="{F8F5CCDF-DDF8-4DCA-AD8F-3B7410AF4B19}" srcOrd="4" destOrd="0" presId="urn:microsoft.com/office/officeart/2005/8/layout/vList2"/>
    <dgm:cxn modelId="{F927B9C3-1C84-4E92-8354-FFB1E8ED2AEE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/>
            <a:t>přijímat návštěvy ve zdravotnickém zařízení lůžkové nebo jednodenní péče,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/>
            <a:t>a to s ohledem na svůj zdravotní stav a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/>
            <a:t>v souladu s vnitřním řádem a </a:t>
          </a:r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/>
            <a:t>způsobem, který neporušuje práva ostatních pacientů, pokud tento zákon nebo jiný právní předpis nestanoví jinak,</a:t>
          </a:r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/>
            <a:t>přijímat duchovní péči a duchovní podporu od duchovních církví a náboženských společností  </a:t>
          </a:r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/>
            <a:t>na poskytování zdravotních služeb v co nejméně omezujícím prostředí při zajištění kvality a bezpečí poskytovaných zdravotních služeb.</a:t>
          </a:r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E3012D2D-3B1B-43E1-8823-56D5005F4603}" type="presOf" srcId="{F855CA94-3F09-4167-97D4-38F943F055CD}" destId="{A32BFF14-2FAD-4919-A464-D5AF74346F7A}" srcOrd="0" destOrd="0" presId="urn:microsoft.com/office/officeart/2005/8/layout/vList2"/>
    <dgm:cxn modelId="{B76D5635-1D22-4FE6-9B9D-1E4401F39936}" type="presOf" srcId="{BF6371F2-220E-4496-9346-394BA100CADE}" destId="{CD2D6C4A-B605-4EB6-A2CE-6B7343B7F557}" srcOrd="0" destOrd="1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7A6BFC71-3AE6-4997-A9FE-29A82992B5DC}" type="presOf" srcId="{C3EF28D2-92C9-4A01-9AC0-C577BB8A7175}" destId="{CD2D6C4A-B605-4EB6-A2CE-6B7343B7F557}" srcOrd="0" destOrd="2" presId="urn:microsoft.com/office/officeart/2005/8/layout/vList2"/>
    <dgm:cxn modelId="{788F539A-A4C7-4BB7-97C6-A5834E6BE78E}" type="presOf" srcId="{A9AB0CB3-E957-4C18-A292-711A69B8B1D6}" destId="{E646C942-F14B-4196-BF36-83F89571F1BC}" srcOrd="0" destOrd="0" presId="urn:microsoft.com/office/officeart/2005/8/layout/vList2"/>
    <dgm:cxn modelId="{E35A92A6-3429-47E6-9C9B-742D33E1CC26}" type="presOf" srcId="{A51BC0BF-EFCD-4218-B0DA-5D69C2CDBC8D}" destId="{CD2D6C4A-B605-4EB6-A2CE-6B7343B7F557}" srcOrd="0" destOrd="0" presId="urn:microsoft.com/office/officeart/2005/8/layout/vList2"/>
    <dgm:cxn modelId="{E1817FB8-BD45-407D-8A4D-91D35E8342E7}" type="presOf" srcId="{2D9A8B63-6FD9-4072-B1F4-ED7D10F8D2EB}" destId="{EB25D490-2FD7-47E3-A62A-D3AEB5E0EBE9}" srcOrd="0" destOrd="0" presId="urn:microsoft.com/office/officeart/2005/8/layout/vList2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5DE51BD4-4AF9-4B65-A974-FAC6A05C5DDE}" type="presOf" srcId="{E6AE7DEA-3334-403B-9AA2-F9942EAFCBA3}" destId="{25FA9DDE-BF14-44CB-9C6F-FD3663F105F1}" srcOrd="0" destOrd="0" presId="urn:microsoft.com/office/officeart/2005/8/layout/vList2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30E43E6E-17F5-4DCF-8000-8791DE98095C}" type="presParOf" srcId="{25FA9DDE-BF14-44CB-9C6F-FD3663F105F1}" destId="{EB25D490-2FD7-47E3-A62A-D3AEB5E0EBE9}" srcOrd="0" destOrd="0" presId="urn:microsoft.com/office/officeart/2005/8/layout/vList2"/>
    <dgm:cxn modelId="{887451F9-3C3D-45B5-830E-A02CA9C6C1D4}" type="presParOf" srcId="{25FA9DDE-BF14-44CB-9C6F-FD3663F105F1}" destId="{CD2D6C4A-B605-4EB6-A2CE-6B7343B7F557}" srcOrd="1" destOrd="0" presId="urn:microsoft.com/office/officeart/2005/8/layout/vList2"/>
    <dgm:cxn modelId="{4E42ED89-B85E-466B-AE64-7EF8B9849148}" type="presParOf" srcId="{25FA9DDE-BF14-44CB-9C6F-FD3663F105F1}" destId="{A32BFF14-2FAD-4919-A464-D5AF74346F7A}" srcOrd="2" destOrd="0" presId="urn:microsoft.com/office/officeart/2005/8/layout/vList2"/>
    <dgm:cxn modelId="{3F0D7FD9-7F46-43D2-88E8-E0EAEC72003B}" type="presParOf" srcId="{25FA9DDE-BF14-44CB-9C6F-FD3663F105F1}" destId="{B7A3CFF7-7520-457A-B87B-66DEE37F62F0}" srcOrd="3" destOrd="0" presId="urn:microsoft.com/office/officeart/2005/8/layout/vList2"/>
    <dgm:cxn modelId="{D593EA11-E3FC-4760-AC6C-E5612718BF40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C9434EC-E8F6-4A87-AB65-233D2DBE1DD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2283064-67C0-47EF-BD82-1D1DACA3A1B7}">
      <dgm:prSet/>
      <dgm:spPr/>
      <dgm:t>
        <a:bodyPr/>
        <a:lstStyle/>
        <a:p>
          <a:pPr rtl="0"/>
          <a:r>
            <a:rPr lang="cs-CZ" b="0"/>
            <a:t>osoby určené pacientem </a:t>
          </a:r>
          <a:endParaRPr lang="cs-CZ"/>
        </a:p>
      </dgm:t>
    </dgm:pt>
    <dgm:pt modelId="{76AF4590-9B05-46F1-9511-B8551C014DE8}" type="parTrans" cxnId="{C775FC7E-47D8-45BA-ABBF-D1BEA2045325}">
      <dgm:prSet/>
      <dgm:spPr/>
      <dgm:t>
        <a:bodyPr/>
        <a:lstStyle/>
        <a:p>
          <a:endParaRPr lang="cs-CZ"/>
        </a:p>
      </dgm:t>
    </dgm:pt>
    <dgm:pt modelId="{C607F4D9-58FA-407A-B8B6-92581461B222}" type="sibTrans" cxnId="{C775FC7E-47D8-45BA-ABBF-D1BEA2045325}">
      <dgm:prSet/>
      <dgm:spPr/>
      <dgm:t>
        <a:bodyPr/>
        <a:lstStyle/>
        <a:p>
          <a:endParaRPr lang="cs-CZ"/>
        </a:p>
      </dgm:t>
    </dgm:pt>
    <dgm:pt modelId="{991C61B3-7D78-419B-98EE-B6A080B2EA33}">
      <dgm:prSet/>
      <dgm:spPr/>
      <dgm:t>
        <a:bodyPr/>
        <a:lstStyle/>
        <a:p>
          <a:pPr rtl="0"/>
          <a:r>
            <a:rPr lang="cs-CZ" b="0"/>
            <a:t>manžel nebo registrovaný partner </a:t>
          </a:r>
          <a:endParaRPr lang="cs-CZ"/>
        </a:p>
      </dgm:t>
    </dgm:pt>
    <dgm:pt modelId="{0CC5DEED-D267-4C6B-874C-D80260B9AFD8}" type="parTrans" cxnId="{8577B9D2-133F-4CC5-BAF0-5A3E1B95091D}">
      <dgm:prSet/>
      <dgm:spPr/>
      <dgm:t>
        <a:bodyPr/>
        <a:lstStyle/>
        <a:p>
          <a:endParaRPr lang="cs-CZ"/>
        </a:p>
      </dgm:t>
    </dgm:pt>
    <dgm:pt modelId="{3427B706-5F35-431B-9A85-16BEE742D1E7}" type="sibTrans" cxnId="{8577B9D2-133F-4CC5-BAF0-5A3E1B95091D}">
      <dgm:prSet/>
      <dgm:spPr/>
      <dgm:t>
        <a:bodyPr/>
        <a:lstStyle/>
        <a:p>
          <a:endParaRPr lang="cs-CZ"/>
        </a:p>
      </dgm:t>
    </dgm:pt>
    <dgm:pt modelId="{F5F61EB4-81CF-4FEA-8D9A-B57007A0A586}">
      <dgm:prSet/>
      <dgm:spPr/>
      <dgm:t>
        <a:bodyPr/>
        <a:lstStyle/>
        <a:p>
          <a:pPr rtl="0"/>
          <a:r>
            <a:rPr lang="cs-CZ" b="0"/>
            <a:t>rodiče</a:t>
          </a:r>
          <a:endParaRPr lang="cs-CZ"/>
        </a:p>
      </dgm:t>
    </dgm:pt>
    <dgm:pt modelId="{C28DAD43-EF2B-463E-9971-D80215C2F00F}" type="parTrans" cxnId="{5020C1B4-6739-410D-848B-580AB0530F5C}">
      <dgm:prSet/>
      <dgm:spPr/>
      <dgm:t>
        <a:bodyPr/>
        <a:lstStyle/>
        <a:p>
          <a:endParaRPr lang="cs-CZ"/>
        </a:p>
      </dgm:t>
    </dgm:pt>
    <dgm:pt modelId="{75B24AA8-6751-494B-8770-82C7CFC9A3CB}" type="sibTrans" cxnId="{5020C1B4-6739-410D-848B-580AB0530F5C}">
      <dgm:prSet/>
      <dgm:spPr/>
      <dgm:t>
        <a:bodyPr/>
        <a:lstStyle/>
        <a:p>
          <a:endParaRPr lang="cs-CZ"/>
        </a:p>
      </dgm:t>
    </dgm:pt>
    <dgm:pt modelId="{F25C54CA-503E-4696-84E3-E1426FD7CFF9}">
      <dgm:prSet/>
      <dgm:spPr/>
      <dgm:t>
        <a:bodyPr/>
        <a:lstStyle/>
        <a:p>
          <a:pPr rtl="0"/>
          <a:r>
            <a:rPr lang="cs-CZ" b="0"/>
            <a:t>jiné osoby blízké způsobilé k právním úkonům, pokud je známa</a:t>
          </a:r>
          <a:endParaRPr lang="cs-CZ"/>
        </a:p>
      </dgm:t>
    </dgm:pt>
    <dgm:pt modelId="{5D12B024-81CE-446D-8D8C-7244F6E17A2B}" type="parTrans" cxnId="{1DD5F9EE-35A1-4A8C-97B2-6B5A745107B9}">
      <dgm:prSet/>
      <dgm:spPr/>
      <dgm:t>
        <a:bodyPr/>
        <a:lstStyle/>
        <a:p>
          <a:endParaRPr lang="cs-CZ"/>
        </a:p>
      </dgm:t>
    </dgm:pt>
    <dgm:pt modelId="{F65DD39E-E643-4853-A714-F857DF515C5D}" type="sibTrans" cxnId="{1DD5F9EE-35A1-4A8C-97B2-6B5A745107B9}">
      <dgm:prSet/>
      <dgm:spPr/>
      <dgm:t>
        <a:bodyPr/>
        <a:lstStyle/>
        <a:p>
          <a:endParaRPr lang="cs-CZ"/>
        </a:p>
      </dgm:t>
    </dgm:pt>
    <dgm:pt modelId="{BE905250-0661-4BB5-B18D-FE84B2336AA9}" type="pres">
      <dgm:prSet presAssocID="{1C9434EC-E8F6-4A87-AB65-233D2DBE1DD7}" presName="linear" presStyleCnt="0">
        <dgm:presLayoutVars>
          <dgm:animLvl val="lvl"/>
          <dgm:resizeHandles val="exact"/>
        </dgm:presLayoutVars>
      </dgm:prSet>
      <dgm:spPr/>
    </dgm:pt>
    <dgm:pt modelId="{B026B905-EAAA-4805-9284-6EA1C81CDDC4}" type="pres">
      <dgm:prSet presAssocID="{82283064-67C0-47EF-BD82-1D1DACA3A1B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CD7B947-632B-4302-A654-0B3EBB169525}" type="pres">
      <dgm:prSet presAssocID="{C607F4D9-58FA-407A-B8B6-92581461B222}" presName="spacer" presStyleCnt="0"/>
      <dgm:spPr/>
    </dgm:pt>
    <dgm:pt modelId="{B3AB056A-85A6-456F-91F4-8E404FAF89FB}" type="pres">
      <dgm:prSet presAssocID="{991C61B3-7D78-419B-98EE-B6A080B2EA3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EC4251E-A50F-4637-8E0C-B0D1EE610BB3}" type="pres">
      <dgm:prSet presAssocID="{3427B706-5F35-431B-9A85-16BEE742D1E7}" presName="spacer" presStyleCnt="0"/>
      <dgm:spPr/>
    </dgm:pt>
    <dgm:pt modelId="{19A47399-CAED-4110-AAE6-06B6B5933355}" type="pres">
      <dgm:prSet presAssocID="{F5F61EB4-81CF-4FEA-8D9A-B57007A0A58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11C0EBC-EE0C-4C6F-BD7C-00925072228C}" type="pres">
      <dgm:prSet presAssocID="{75B24AA8-6751-494B-8770-82C7CFC9A3CB}" presName="spacer" presStyleCnt="0"/>
      <dgm:spPr/>
    </dgm:pt>
    <dgm:pt modelId="{FA93939B-4CBC-4E1D-85F4-6ED6A679C86B}" type="pres">
      <dgm:prSet presAssocID="{F25C54CA-503E-4696-84E3-E1426FD7CFF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2D1330F-30D5-408C-982C-B382DF918376}" type="presOf" srcId="{F5F61EB4-81CF-4FEA-8D9A-B57007A0A586}" destId="{19A47399-CAED-4110-AAE6-06B6B5933355}" srcOrd="0" destOrd="0" presId="urn:microsoft.com/office/officeart/2005/8/layout/vList2"/>
    <dgm:cxn modelId="{845BD415-3610-4172-846C-6705A4F7F9C3}" type="presOf" srcId="{82283064-67C0-47EF-BD82-1D1DACA3A1B7}" destId="{B026B905-EAAA-4805-9284-6EA1C81CDDC4}" srcOrd="0" destOrd="0" presId="urn:microsoft.com/office/officeart/2005/8/layout/vList2"/>
    <dgm:cxn modelId="{2507851E-62A1-45FC-A8D3-10F295DE8CFF}" type="presOf" srcId="{991C61B3-7D78-419B-98EE-B6A080B2EA33}" destId="{B3AB056A-85A6-456F-91F4-8E404FAF89FB}" srcOrd="0" destOrd="0" presId="urn:microsoft.com/office/officeart/2005/8/layout/vList2"/>
    <dgm:cxn modelId="{C775FC7E-47D8-45BA-ABBF-D1BEA2045325}" srcId="{1C9434EC-E8F6-4A87-AB65-233D2DBE1DD7}" destId="{82283064-67C0-47EF-BD82-1D1DACA3A1B7}" srcOrd="0" destOrd="0" parTransId="{76AF4590-9B05-46F1-9511-B8551C014DE8}" sibTransId="{C607F4D9-58FA-407A-B8B6-92581461B222}"/>
    <dgm:cxn modelId="{1488B282-7A1C-4E4F-B723-F20BFECB9E7D}" type="presOf" srcId="{1C9434EC-E8F6-4A87-AB65-233D2DBE1DD7}" destId="{BE905250-0661-4BB5-B18D-FE84B2336AA9}" srcOrd="0" destOrd="0" presId="urn:microsoft.com/office/officeart/2005/8/layout/vList2"/>
    <dgm:cxn modelId="{393E84B2-554C-43C4-AECC-A779A5886E52}" type="presOf" srcId="{F25C54CA-503E-4696-84E3-E1426FD7CFF9}" destId="{FA93939B-4CBC-4E1D-85F4-6ED6A679C86B}" srcOrd="0" destOrd="0" presId="urn:microsoft.com/office/officeart/2005/8/layout/vList2"/>
    <dgm:cxn modelId="{5020C1B4-6739-410D-848B-580AB0530F5C}" srcId="{1C9434EC-E8F6-4A87-AB65-233D2DBE1DD7}" destId="{F5F61EB4-81CF-4FEA-8D9A-B57007A0A586}" srcOrd="2" destOrd="0" parTransId="{C28DAD43-EF2B-463E-9971-D80215C2F00F}" sibTransId="{75B24AA8-6751-494B-8770-82C7CFC9A3CB}"/>
    <dgm:cxn modelId="{8577B9D2-133F-4CC5-BAF0-5A3E1B95091D}" srcId="{1C9434EC-E8F6-4A87-AB65-233D2DBE1DD7}" destId="{991C61B3-7D78-419B-98EE-B6A080B2EA33}" srcOrd="1" destOrd="0" parTransId="{0CC5DEED-D267-4C6B-874C-D80260B9AFD8}" sibTransId="{3427B706-5F35-431B-9A85-16BEE742D1E7}"/>
    <dgm:cxn modelId="{1DD5F9EE-35A1-4A8C-97B2-6B5A745107B9}" srcId="{1C9434EC-E8F6-4A87-AB65-233D2DBE1DD7}" destId="{F25C54CA-503E-4696-84E3-E1426FD7CFF9}" srcOrd="3" destOrd="0" parTransId="{5D12B024-81CE-446D-8D8C-7244F6E17A2B}" sibTransId="{F65DD39E-E643-4853-A714-F857DF515C5D}"/>
    <dgm:cxn modelId="{94DD83EA-F217-4642-9DE4-60001C8BFB04}" type="presParOf" srcId="{BE905250-0661-4BB5-B18D-FE84B2336AA9}" destId="{B026B905-EAAA-4805-9284-6EA1C81CDDC4}" srcOrd="0" destOrd="0" presId="urn:microsoft.com/office/officeart/2005/8/layout/vList2"/>
    <dgm:cxn modelId="{A07685CB-1751-468D-8AE5-20FD81E2E312}" type="presParOf" srcId="{BE905250-0661-4BB5-B18D-FE84B2336AA9}" destId="{7CD7B947-632B-4302-A654-0B3EBB169525}" srcOrd="1" destOrd="0" presId="urn:microsoft.com/office/officeart/2005/8/layout/vList2"/>
    <dgm:cxn modelId="{1DA4BB9E-3B17-4FB5-93BA-A0A86C3353F7}" type="presParOf" srcId="{BE905250-0661-4BB5-B18D-FE84B2336AA9}" destId="{B3AB056A-85A6-456F-91F4-8E404FAF89FB}" srcOrd="2" destOrd="0" presId="urn:microsoft.com/office/officeart/2005/8/layout/vList2"/>
    <dgm:cxn modelId="{3A61BC93-01F2-46A6-ABA3-0C0CF4B74E06}" type="presParOf" srcId="{BE905250-0661-4BB5-B18D-FE84B2336AA9}" destId="{0EC4251E-A50F-4637-8E0C-B0D1EE610BB3}" srcOrd="3" destOrd="0" presId="urn:microsoft.com/office/officeart/2005/8/layout/vList2"/>
    <dgm:cxn modelId="{2564A9E2-FD02-43BC-853B-4B827AE7F4FE}" type="presParOf" srcId="{BE905250-0661-4BB5-B18D-FE84B2336AA9}" destId="{19A47399-CAED-4110-AAE6-06B6B5933355}" srcOrd="4" destOrd="0" presId="urn:microsoft.com/office/officeart/2005/8/layout/vList2"/>
    <dgm:cxn modelId="{825BF413-4C24-46C9-8836-A60298D99DD2}" type="presParOf" srcId="{BE905250-0661-4BB5-B18D-FE84B2336AA9}" destId="{511C0EBC-EE0C-4C6F-BD7C-00925072228C}" srcOrd="5" destOrd="0" presId="urn:microsoft.com/office/officeart/2005/8/layout/vList2"/>
    <dgm:cxn modelId="{37BBFADB-1B79-4F28-8B0B-E194F058405E}" type="presParOf" srcId="{BE905250-0661-4BB5-B18D-FE84B2336AA9}" destId="{FA93939B-4CBC-4E1D-85F4-6ED6A679C86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/>
            <a:t>Odmítnutí Zdravotnickým pracovníkem</a:t>
          </a:r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/>
            <a:t>Výhrada svědomí</a:t>
          </a:r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/>
            <a:t>Nepřevzetí do péče poskytovatelem</a:t>
          </a:r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cs-CZ"/>
            <a:t>jestliže pacient, zákonný zástupce nebo opatrovník pacienta odmítne prokázání totožnosti</a:t>
          </a:r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DFD60EC1-0392-4F9E-9170-34DDABFA6757}">
      <dgm:prSet/>
      <dgm:spPr/>
      <dgm:t>
        <a:bodyPr/>
        <a:lstStyle/>
        <a:p>
          <a:pPr rtl="0"/>
          <a:r>
            <a:rPr lang="cs-CZ" dirty="0"/>
            <a:t>by přijetím pacienta bylo překročeno únosné pracovní zatížení (Snížilo by to bezpečnost pacientů)</a:t>
          </a:r>
        </a:p>
      </dgm:t>
    </dgm:pt>
    <dgm:pt modelId="{A0C44823-D270-4B78-B340-D304A1CC51F8}" type="parTrans" cxnId="{3FD1E183-1F77-4B26-AC4A-5C74B7BB274A}">
      <dgm:prSet/>
      <dgm:spPr/>
      <dgm:t>
        <a:bodyPr/>
        <a:lstStyle/>
        <a:p>
          <a:endParaRPr lang="cs-CZ"/>
        </a:p>
      </dgm:t>
    </dgm:pt>
    <dgm:pt modelId="{B86B8492-5DB3-453F-8F7F-B57024ADB7FC}" type="sibTrans" cxnId="{3FD1E183-1F77-4B26-AC4A-5C74B7BB274A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/>
            <a:t>přijetí brání provozní důvody</a:t>
          </a:r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50EC7E7-1906-483F-A7DC-232E9A1F87A3}">
      <dgm:prSet/>
      <dgm:spPr/>
      <dgm:t>
        <a:bodyPr/>
        <a:lstStyle/>
        <a:p>
          <a:pPr rtl="0"/>
          <a:r>
            <a:rPr lang="cs-CZ" dirty="0"/>
            <a:t>není pojištěncem zdravotní pojišťovny, se kterou má poskytovatel uzavřenu smlouvu </a:t>
          </a:r>
        </a:p>
      </dgm:t>
    </dgm:pt>
    <dgm:pt modelId="{6B1B94CC-5B24-4696-ACB1-5102852D7A69}" type="parTrans" cxnId="{D4A610F9-7C4D-4130-A759-BBEECAAEA764}">
      <dgm:prSet/>
      <dgm:spPr/>
      <dgm:t>
        <a:bodyPr/>
        <a:lstStyle/>
        <a:p>
          <a:endParaRPr lang="cs-CZ"/>
        </a:p>
      </dgm:t>
    </dgm:pt>
    <dgm:pt modelId="{FA47E594-EC16-45DE-8A77-A490568886EC}" type="sibTrans" cxnId="{D4A610F9-7C4D-4130-A759-BBEECAAEA764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cs-CZ" dirty="0"/>
            <a:t>Cizinci z EÚ mají zvláštní úpravu</a:t>
          </a:r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r>
            <a:rPr lang="cs-CZ" dirty="0"/>
            <a:t>Chybějící kompetence</a:t>
          </a:r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A24B41C9-BADD-4D97-B09D-9697B37C222C}">
      <dgm:prSet/>
      <dgm:spPr/>
      <dgm:t>
        <a:bodyPr/>
        <a:lstStyle/>
        <a:p>
          <a:pPr rtl="0"/>
          <a:r>
            <a:rPr lang="cs-CZ" dirty="0"/>
            <a:t>Ohrožení vlastní bezpečnosti</a:t>
          </a:r>
        </a:p>
      </dgm:t>
    </dgm:pt>
    <dgm:pt modelId="{5EAE798E-34A2-4448-A58B-5F68C9063DD5}" type="parTrans" cxnId="{84D5F7D0-C9D5-4FB0-A932-58A820CD0135}">
      <dgm:prSet/>
      <dgm:spPr/>
    </dgm:pt>
    <dgm:pt modelId="{6F931668-EE5B-4243-831B-45609CC467ED}" type="sibTrans" cxnId="{84D5F7D0-C9D5-4FB0-A932-58A820CD0135}">
      <dgm:prSet/>
      <dgm:spPr/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9705F20-52C5-4382-B76F-DC7717083A22}" type="presOf" srcId="{A551AAA5-5572-4828-802F-DCE7FA1479D4}" destId="{C2604712-D49A-491F-8CF6-D36273E674E4}" srcOrd="0" destOrd="0" presId="urn:microsoft.com/office/officeart/2005/8/layout/hList1"/>
    <dgm:cxn modelId="{8B25C82C-F148-4796-8882-E495BE8EF0A1}" type="presOf" srcId="{A24B41C9-BADD-4D97-B09D-9697B37C222C}" destId="{D8C3CC33-1E8E-409E-BB2C-249294B309D8}" srcOrd="0" destOrd="2" presId="urn:microsoft.com/office/officeart/2005/8/layout/hList1"/>
    <dgm:cxn modelId="{28373831-C2AF-4AED-908B-8608FC06CA12}" type="presOf" srcId="{AEEC6279-D5F7-41AD-AB93-059D481F91B2}" destId="{D8C3CC33-1E8E-409E-BB2C-249294B309D8}" srcOrd="0" destOrd="0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DF89B25B-45F5-467C-B0AF-E91BE955384E}" type="presOf" srcId="{550EC7E7-1906-483F-A7DC-232E9A1F87A3}" destId="{706315B1-05E4-4985-8CB8-01F4FC0E5A93}" srcOrd="0" destOrd="3" presId="urn:microsoft.com/office/officeart/2005/8/layout/hList1"/>
    <dgm:cxn modelId="{C9472769-86E8-456C-8168-F9B5BBC982F9}" type="presOf" srcId="{9A9DFF1C-FEE5-4E80-BA49-FFDA35B168AD}" destId="{D8C3CC33-1E8E-409E-BB2C-249294B309D8}" srcOrd="0" destOrd="1" presId="urn:microsoft.com/office/officeart/2005/8/layout/hList1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F114697D-CDA4-4FF0-879C-3A8410031D4D}" type="presOf" srcId="{B086603C-D35D-4A1A-8EB9-0D51D043E22F}" destId="{706315B1-05E4-4985-8CB8-01F4FC0E5A93}" srcOrd="0" destOrd="2" presId="urn:microsoft.com/office/officeart/2005/8/layout/hList1"/>
    <dgm:cxn modelId="{3FD1E183-1F77-4B26-AC4A-5C74B7BB274A}" srcId="{B49A6628-F4C8-4201-A308-03047BF0AC17}" destId="{DFD60EC1-0392-4F9E-9170-34DDABFA6757}" srcOrd="1" destOrd="0" parTransId="{A0C44823-D270-4B78-B340-D304A1CC51F8}" sibTransId="{B86B8492-5DB3-453F-8F7F-B57024ADB7FC}"/>
    <dgm:cxn modelId="{EDA881A6-D932-4A59-8CCE-788E6018226B}" type="presOf" srcId="{B49A6628-F4C8-4201-A308-03047BF0AC17}" destId="{9A528F8C-6803-480E-9A2D-BB107AB8A856}" srcOrd="0" destOrd="0" presId="urn:microsoft.com/office/officeart/2005/8/layout/hList1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EFED1FAA-7D78-4DCD-9CFD-8658C9CB981C}" type="presOf" srcId="{E79CBFE2-D209-4C02-891B-9F1306EA938E}" destId="{706315B1-05E4-4985-8CB8-01F4FC0E5A93}" srcOrd="0" destOrd="0" presId="urn:microsoft.com/office/officeart/2005/8/layout/hList1"/>
    <dgm:cxn modelId="{326EF0AC-9FE2-4A8D-9924-8ECD82DAAD0B}" type="presOf" srcId="{54EC24F4-A65C-4304-ACCD-4B13AF2B454C}" destId="{706315B1-05E4-4985-8CB8-01F4FC0E5A93}" srcOrd="0" destOrd="4" presId="urn:microsoft.com/office/officeart/2005/8/layout/hList1"/>
    <dgm:cxn modelId="{7EB9FBC1-F296-441A-8779-9C4D9F4FEFD6}" type="presOf" srcId="{DFD60EC1-0392-4F9E-9170-34DDABFA6757}" destId="{706315B1-05E4-4985-8CB8-01F4FC0E5A93}" srcOrd="0" destOrd="1" presId="urn:microsoft.com/office/officeart/2005/8/layout/hList1"/>
    <dgm:cxn modelId="{84D5F7D0-C9D5-4FB0-A932-58A820CD0135}" srcId="{20F3E74B-3B38-4037-AFA1-C1CBE08A9868}" destId="{A24B41C9-BADD-4D97-B09D-9697B37C222C}" srcOrd="2" destOrd="0" parTransId="{5EAE798E-34A2-4448-A58B-5F68C9063DD5}" sibTransId="{6F931668-EE5B-4243-831B-45609CC467ED}"/>
    <dgm:cxn modelId="{EFD5F6E1-E6E9-49EE-98BB-554FCD50E4FA}" srcId="{550EC7E7-1906-483F-A7DC-232E9A1F87A3}" destId="{54EC24F4-A65C-4304-ACCD-4B13AF2B454C}" srcOrd="0" destOrd="0" parTransId="{7D3CC77F-A1EB-4292-9661-1F9E2C8EF442}" sibTransId="{97D737E4-3484-4149-AC2D-5D5C61A8D9BE}"/>
    <dgm:cxn modelId="{9187A7E7-FE29-4985-B310-F171E2063946}" type="presOf" srcId="{20F3E74B-3B38-4037-AFA1-C1CBE08A9868}" destId="{377EF242-2D1E-4002-AFA6-E7B6DFA5EECA}" srcOrd="0" destOrd="0" presId="urn:microsoft.com/office/officeart/2005/8/layout/hList1"/>
    <dgm:cxn modelId="{A9B6BBF2-29C9-40BE-878B-2B2AD0D397FE}" srcId="{20F3E74B-3B38-4037-AFA1-C1CBE08A9868}" destId="{9A9DFF1C-FEE5-4E80-BA49-FFDA35B168AD}" srcOrd="1" destOrd="0" parTransId="{FFD425AE-FBFD-48DB-82F7-6547FE6451FE}" sibTransId="{F45BF916-65A6-41A8-B20B-985C8484C0D7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D4A610F9-7C4D-4130-A759-BBEECAAEA764}" srcId="{B49A6628-F4C8-4201-A308-03047BF0AC17}" destId="{550EC7E7-1906-483F-A7DC-232E9A1F87A3}" srcOrd="3" destOrd="0" parTransId="{6B1B94CC-5B24-4696-ACB1-5102852D7A69}" sibTransId="{FA47E594-EC16-45DE-8A77-A490568886EC}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5F86E521-1191-4E68-BA89-597A35E187C7}" type="presParOf" srcId="{C2604712-D49A-491F-8CF6-D36273E674E4}" destId="{94A173E6-2466-4661-ACD9-CB4B1C9A4DE4}" srcOrd="0" destOrd="0" presId="urn:microsoft.com/office/officeart/2005/8/layout/hList1"/>
    <dgm:cxn modelId="{9077E2DD-EBA8-40DF-85DE-EB6343C329B7}" type="presParOf" srcId="{94A173E6-2466-4661-ACD9-CB4B1C9A4DE4}" destId="{377EF242-2D1E-4002-AFA6-E7B6DFA5EECA}" srcOrd="0" destOrd="0" presId="urn:microsoft.com/office/officeart/2005/8/layout/hList1"/>
    <dgm:cxn modelId="{78864580-9D39-4173-9517-02292CDD9C89}" type="presParOf" srcId="{94A173E6-2466-4661-ACD9-CB4B1C9A4DE4}" destId="{D8C3CC33-1E8E-409E-BB2C-249294B309D8}" srcOrd="1" destOrd="0" presId="urn:microsoft.com/office/officeart/2005/8/layout/hList1"/>
    <dgm:cxn modelId="{B998A0D3-A656-4EEB-92F0-139BB6E4C3FD}" type="presParOf" srcId="{C2604712-D49A-491F-8CF6-D36273E674E4}" destId="{582AF689-F23E-4D88-BBFA-6194DF96AEB7}" srcOrd="1" destOrd="0" presId="urn:microsoft.com/office/officeart/2005/8/layout/hList1"/>
    <dgm:cxn modelId="{FAAB8530-E0DD-4388-BBF1-2834BDE65546}" type="presParOf" srcId="{C2604712-D49A-491F-8CF6-D36273E674E4}" destId="{E5CF7C9C-BF3E-4E6C-BCB7-B2657F3F81C3}" srcOrd="2" destOrd="0" presId="urn:microsoft.com/office/officeart/2005/8/layout/hList1"/>
    <dgm:cxn modelId="{54C1D503-7FDD-405B-97F3-7CA8F7765F10}" type="presParOf" srcId="{E5CF7C9C-BF3E-4E6C-BCB7-B2657F3F81C3}" destId="{9A528F8C-6803-480E-9A2D-BB107AB8A856}" srcOrd="0" destOrd="0" presId="urn:microsoft.com/office/officeart/2005/8/layout/hList1"/>
    <dgm:cxn modelId="{49E0F21F-2D75-46D4-8299-CBB94AB60647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6ED8AD84-F51E-40D0-B16C-F2ABBC06F236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4F876C38-E918-4D92-969D-51A65C6EFAA8}">
      <dgm:prSet/>
      <dgm:spPr/>
      <dgm:t>
        <a:bodyPr/>
        <a:lstStyle/>
        <a:p>
          <a:r>
            <a:rPr lang="cs-CZ"/>
            <a:t>Ukončení péče</a:t>
          </a:r>
        </a:p>
      </dgm:t>
    </dgm:pt>
    <dgm:pt modelId="{E45C8D85-0784-4495-8872-A0C4308D0BD1}" type="parTrans" cxnId="{FC57FF85-E156-4818-8DBA-F1004BBA9A45}">
      <dgm:prSet/>
      <dgm:spPr/>
      <dgm:t>
        <a:bodyPr/>
        <a:lstStyle/>
        <a:p>
          <a:endParaRPr lang="cs-CZ"/>
        </a:p>
      </dgm:t>
    </dgm:pt>
    <dgm:pt modelId="{2A53B574-57AE-4879-9E17-5B686EC8B2AB}" type="sibTrans" cxnId="{FC57FF85-E156-4818-8DBA-F1004BBA9A45}">
      <dgm:prSet/>
      <dgm:spPr/>
      <dgm:t>
        <a:bodyPr/>
        <a:lstStyle/>
        <a:p>
          <a:endParaRPr lang="cs-CZ"/>
        </a:p>
      </dgm:t>
    </dgm:pt>
    <dgm:pt modelId="{446049BC-CA71-43C4-853F-808B852176C1}">
      <dgm:prSet/>
      <dgm:spPr/>
      <dgm:t>
        <a:bodyPr/>
        <a:lstStyle/>
        <a:p>
          <a:r>
            <a:rPr lang="cs-CZ" dirty="0"/>
            <a:t>prokazatelně předá pacienta s jeho souhlasem do péče jiného poskytovatele,</a:t>
          </a:r>
        </a:p>
      </dgm:t>
    </dgm:pt>
    <dgm:pt modelId="{8D915084-7B6B-4C3B-9D3C-4C8C53196C4E}" type="parTrans" cxnId="{2722AB4A-9A00-4DCE-A441-90606BD9EA6C}">
      <dgm:prSet/>
      <dgm:spPr/>
      <dgm:t>
        <a:bodyPr/>
        <a:lstStyle/>
        <a:p>
          <a:endParaRPr lang="cs-CZ"/>
        </a:p>
      </dgm:t>
    </dgm:pt>
    <dgm:pt modelId="{83429585-EDB8-4562-9A46-75AE139DD17C}" type="sibTrans" cxnId="{2722AB4A-9A00-4DCE-A441-90606BD9EA6C}">
      <dgm:prSet/>
      <dgm:spPr/>
      <dgm:t>
        <a:bodyPr/>
        <a:lstStyle/>
        <a:p>
          <a:endParaRPr lang="cs-CZ"/>
        </a:p>
      </dgm:t>
    </dgm:pt>
    <dgm:pt modelId="{DF68ED7E-A540-437C-8F3A-1145FF01945E}">
      <dgm:prSet/>
      <dgm:spPr/>
      <dgm:t>
        <a:bodyPr/>
        <a:lstStyle/>
        <a:p>
          <a:r>
            <a:rPr lang="cs-CZ"/>
            <a:t>pominou důvody pro poskytování zdravotních služeb; </a:t>
          </a:r>
        </a:p>
      </dgm:t>
    </dgm:pt>
    <dgm:pt modelId="{E04B6C17-1742-4044-B849-DB73A4C1285B}" type="parTrans" cxnId="{46472184-FBFF-4AC1-978F-780CDD51FC31}">
      <dgm:prSet/>
      <dgm:spPr/>
      <dgm:t>
        <a:bodyPr/>
        <a:lstStyle/>
        <a:p>
          <a:endParaRPr lang="cs-CZ"/>
        </a:p>
      </dgm:t>
    </dgm:pt>
    <dgm:pt modelId="{6973826A-B8F9-4FEB-B514-920A86F7BB5F}" type="sibTrans" cxnId="{46472184-FBFF-4AC1-978F-780CDD51FC31}">
      <dgm:prSet/>
      <dgm:spPr/>
      <dgm:t>
        <a:bodyPr/>
        <a:lstStyle/>
        <a:p>
          <a:endParaRPr lang="cs-CZ"/>
        </a:p>
      </dgm:t>
    </dgm:pt>
    <dgm:pt modelId="{98533A3E-9DF2-42A2-8FA0-63675A56DB5F}">
      <dgm:prSet/>
      <dgm:spPr/>
      <dgm:t>
        <a:bodyPr/>
        <a:lstStyle/>
        <a:p>
          <a:r>
            <a:rPr lang="cs-CZ"/>
            <a:t>pacient vysloví nesouhlas s poskytováním veškerých zdravotních služeb,</a:t>
          </a:r>
        </a:p>
      </dgm:t>
    </dgm:pt>
    <dgm:pt modelId="{FC6F7944-01F4-4443-8DA9-E7127C5797D0}" type="parTrans" cxnId="{7B76E9DE-CB6E-46D5-93A4-843453CE8D10}">
      <dgm:prSet/>
      <dgm:spPr/>
      <dgm:t>
        <a:bodyPr/>
        <a:lstStyle/>
        <a:p>
          <a:endParaRPr lang="cs-CZ"/>
        </a:p>
      </dgm:t>
    </dgm:pt>
    <dgm:pt modelId="{4B4D57CF-182E-4095-99EF-31C5699321E2}" type="sibTrans" cxnId="{7B76E9DE-CB6E-46D5-93A4-843453CE8D10}">
      <dgm:prSet/>
      <dgm:spPr/>
      <dgm:t>
        <a:bodyPr/>
        <a:lstStyle/>
        <a:p>
          <a:endParaRPr lang="cs-CZ"/>
        </a:p>
      </dgm:t>
    </dgm:pt>
    <dgm:pt modelId="{972C5187-AE41-46A1-AA1A-1B7E29DBBE9D}">
      <dgm:prSet/>
      <dgm:spPr/>
      <dgm:t>
        <a:bodyPr/>
        <a:lstStyle/>
        <a:p>
          <a:r>
            <a:rPr lang="cs-CZ"/>
            <a:t>pacient závažným způsobem omezuje práva ostatních pacientů, </a:t>
          </a:r>
        </a:p>
      </dgm:t>
    </dgm:pt>
    <dgm:pt modelId="{3B4A5892-0B0F-4062-8E65-50A945D82F06}" type="parTrans" cxnId="{1EB111E3-7A70-45EB-B470-CDEB653AF013}">
      <dgm:prSet/>
      <dgm:spPr/>
      <dgm:t>
        <a:bodyPr/>
        <a:lstStyle/>
        <a:p>
          <a:endParaRPr lang="cs-CZ"/>
        </a:p>
      </dgm:t>
    </dgm:pt>
    <dgm:pt modelId="{E41BFE2B-46A8-4480-8CDB-C7409AF7A4A5}" type="sibTrans" cxnId="{1EB111E3-7A70-45EB-B470-CDEB653AF013}">
      <dgm:prSet/>
      <dgm:spPr/>
      <dgm:t>
        <a:bodyPr/>
        <a:lstStyle/>
        <a:p>
          <a:endParaRPr lang="cs-CZ"/>
        </a:p>
      </dgm:t>
    </dgm:pt>
    <dgm:pt modelId="{1BA5D91F-735B-45AC-9F75-F900503B728D}">
      <dgm:prSet/>
      <dgm:spPr/>
      <dgm:t>
        <a:bodyPr/>
        <a:lstStyle/>
        <a:p>
          <a:r>
            <a:rPr lang="cs-CZ"/>
            <a:t>úmyslně a soustavně nedodržuje navržený individuální léčebný postup, </a:t>
          </a:r>
        </a:p>
      </dgm:t>
    </dgm:pt>
    <dgm:pt modelId="{CE5A5078-397F-4A7D-A390-DFABAC0CDBC8}" type="parTrans" cxnId="{AEC9C7C6-6FA5-43AB-8822-A9571EE2F165}">
      <dgm:prSet/>
      <dgm:spPr/>
      <dgm:t>
        <a:bodyPr/>
        <a:lstStyle/>
        <a:p>
          <a:endParaRPr lang="cs-CZ"/>
        </a:p>
      </dgm:t>
    </dgm:pt>
    <dgm:pt modelId="{7AC46A07-7DC2-42D2-B854-4205AD1AE440}" type="sibTrans" cxnId="{AEC9C7C6-6FA5-43AB-8822-A9571EE2F165}">
      <dgm:prSet/>
      <dgm:spPr/>
      <dgm:t>
        <a:bodyPr/>
        <a:lstStyle/>
        <a:p>
          <a:endParaRPr lang="cs-CZ"/>
        </a:p>
      </dgm:t>
    </dgm:pt>
    <dgm:pt modelId="{E344ED4C-C57C-47BF-86A0-4665D3A2886D}">
      <dgm:prSet/>
      <dgm:spPr/>
      <dgm:t>
        <a:bodyPr/>
        <a:lstStyle/>
        <a:p>
          <a:r>
            <a:rPr lang="cs-CZ"/>
            <a:t>neřídí vnitřním řádem</a:t>
          </a:r>
        </a:p>
      </dgm:t>
    </dgm:pt>
    <dgm:pt modelId="{576AA90C-D426-4D41-8C55-4C167991F9D0}" type="parTrans" cxnId="{B6AA850C-4ECD-4E78-8CA7-F928FE425517}">
      <dgm:prSet/>
      <dgm:spPr/>
      <dgm:t>
        <a:bodyPr/>
        <a:lstStyle/>
        <a:p>
          <a:endParaRPr lang="cs-CZ"/>
        </a:p>
      </dgm:t>
    </dgm:pt>
    <dgm:pt modelId="{BA7279E9-BE0B-41D6-B4E9-DBD81AF82572}" type="sibTrans" cxnId="{B6AA850C-4ECD-4E78-8CA7-F928FE425517}">
      <dgm:prSet/>
      <dgm:spPr/>
      <dgm:t>
        <a:bodyPr/>
        <a:lstStyle/>
        <a:p>
          <a:endParaRPr lang="cs-CZ"/>
        </a:p>
      </dgm:t>
    </dgm:pt>
    <dgm:pt modelId="{E4FB79EA-E5BD-4F60-91A1-D6FFA81FF8B7}">
      <dgm:prSet/>
      <dgm:spPr/>
      <dgm:t>
        <a:bodyPr/>
        <a:lstStyle/>
        <a:p>
          <a:r>
            <a:rPr lang="cs-CZ"/>
            <a:t>přestal poskytovat součinnost nezbytnou pro další poskytování zdravotních služeb; </a:t>
          </a:r>
        </a:p>
      </dgm:t>
    </dgm:pt>
    <dgm:pt modelId="{8277E6B8-3332-4561-8BF9-29F1AF64914D}" type="parTrans" cxnId="{B6A6916E-6E89-41B4-9CC9-EF03D3E4C272}">
      <dgm:prSet/>
      <dgm:spPr/>
      <dgm:t>
        <a:bodyPr/>
        <a:lstStyle/>
        <a:p>
          <a:endParaRPr lang="cs-CZ"/>
        </a:p>
      </dgm:t>
    </dgm:pt>
    <dgm:pt modelId="{C7A42690-F0EB-49E9-9DAA-8167766DA46D}" type="sibTrans" cxnId="{B6A6916E-6E89-41B4-9CC9-EF03D3E4C272}">
      <dgm:prSet/>
      <dgm:spPr/>
      <dgm:t>
        <a:bodyPr/>
        <a:lstStyle/>
        <a:p>
          <a:endParaRPr lang="cs-CZ"/>
        </a:p>
      </dgm:t>
    </dgm:pt>
    <dgm:pt modelId="{8087082C-2E6A-4AA5-8F55-B4FA83446564}" type="pres">
      <dgm:prSet presAssocID="{6ED8AD84-F51E-40D0-B16C-F2ABBC06F236}" presName="Name0" presStyleCnt="0">
        <dgm:presLayoutVars>
          <dgm:dir/>
          <dgm:animLvl val="lvl"/>
          <dgm:resizeHandles val="exact"/>
        </dgm:presLayoutVars>
      </dgm:prSet>
      <dgm:spPr/>
    </dgm:pt>
    <dgm:pt modelId="{5E5FCF88-2E7E-4B20-8DF4-FB167904656A}" type="pres">
      <dgm:prSet presAssocID="{4F876C38-E918-4D92-969D-51A65C6EFAA8}" presName="linNode" presStyleCnt="0"/>
      <dgm:spPr/>
    </dgm:pt>
    <dgm:pt modelId="{3525EAE2-1669-4B79-BB6C-6236DA3F774D}" type="pres">
      <dgm:prSet presAssocID="{4F876C38-E918-4D92-969D-51A65C6EFAA8}" presName="parentText" presStyleLbl="node1" presStyleIdx="0" presStyleCnt="1" custScaleX="69517" custScaleY="8143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DF77EBCA-0307-4A4A-BA18-F1753CD61643}" type="pres">
      <dgm:prSet presAssocID="{4F876C38-E918-4D92-969D-51A65C6EFAA8}" presName="descendantText" presStyleLbl="alignAccFollowNode1" presStyleIdx="0" presStyleCnt="1" custScaleX="109313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2690330B-9C38-40FC-880B-931EDE97C1B1}" type="presOf" srcId="{DF68ED7E-A540-437C-8F3A-1145FF01945E}" destId="{DF77EBCA-0307-4A4A-BA18-F1753CD61643}" srcOrd="0" destOrd="1" presId="urn:microsoft.com/office/officeart/2005/8/layout/vList5"/>
    <dgm:cxn modelId="{B6AA850C-4ECD-4E78-8CA7-F928FE425517}" srcId="{4F876C38-E918-4D92-969D-51A65C6EFAA8}" destId="{E344ED4C-C57C-47BF-86A0-4665D3A2886D}" srcOrd="5" destOrd="0" parTransId="{576AA90C-D426-4D41-8C55-4C167991F9D0}" sibTransId="{BA7279E9-BE0B-41D6-B4E9-DBD81AF82572}"/>
    <dgm:cxn modelId="{95971318-FC55-4494-8018-C9ECB17EF9FB}" type="presOf" srcId="{446049BC-CA71-43C4-853F-808B852176C1}" destId="{DF77EBCA-0307-4A4A-BA18-F1753CD61643}" srcOrd="0" destOrd="0" presId="urn:microsoft.com/office/officeart/2005/8/layout/vList5"/>
    <dgm:cxn modelId="{B088C035-CFCF-4F32-B2A3-B74CFDCB56DF}" type="presOf" srcId="{E344ED4C-C57C-47BF-86A0-4665D3A2886D}" destId="{DF77EBCA-0307-4A4A-BA18-F1753CD61643}" srcOrd="0" destOrd="5" presId="urn:microsoft.com/office/officeart/2005/8/layout/vList5"/>
    <dgm:cxn modelId="{2722AB4A-9A00-4DCE-A441-90606BD9EA6C}" srcId="{4F876C38-E918-4D92-969D-51A65C6EFAA8}" destId="{446049BC-CA71-43C4-853F-808B852176C1}" srcOrd="0" destOrd="0" parTransId="{8D915084-7B6B-4C3B-9D3C-4C8C53196C4E}" sibTransId="{83429585-EDB8-4562-9A46-75AE139DD17C}"/>
    <dgm:cxn modelId="{1E6AF16A-1598-48EA-AC11-F292E344FA32}" type="presOf" srcId="{E4FB79EA-E5BD-4F60-91A1-D6FFA81FF8B7}" destId="{DF77EBCA-0307-4A4A-BA18-F1753CD61643}" srcOrd="0" destOrd="6" presId="urn:microsoft.com/office/officeart/2005/8/layout/vList5"/>
    <dgm:cxn modelId="{B6A6916E-6E89-41B4-9CC9-EF03D3E4C272}" srcId="{4F876C38-E918-4D92-969D-51A65C6EFAA8}" destId="{E4FB79EA-E5BD-4F60-91A1-D6FFA81FF8B7}" srcOrd="6" destOrd="0" parTransId="{8277E6B8-3332-4561-8BF9-29F1AF64914D}" sibTransId="{C7A42690-F0EB-49E9-9DAA-8167766DA46D}"/>
    <dgm:cxn modelId="{659FCC6E-D527-4007-91FC-074B14CFC97B}" type="presOf" srcId="{1BA5D91F-735B-45AC-9F75-F900503B728D}" destId="{DF77EBCA-0307-4A4A-BA18-F1753CD61643}" srcOrd="0" destOrd="4" presId="urn:microsoft.com/office/officeart/2005/8/layout/vList5"/>
    <dgm:cxn modelId="{F9CECB4F-5C2A-4BDE-AB56-4F1329F9D497}" type="presOf" srcId="{6ED8AD84-F51E-40D0-B16C-F2ABBC06F236}" destId="{8087082C-2E6A-4AA5-8F55-B4FA83446564}" srcOrd="0" destOrd="0" presId="urn:microsoft.com/office/officeart/2005/8/layout/vList5"/>
    <dgm:cxn modelId="{95E35852-A6E1-4FE8-89E1-BAC6C0A78CD5}" type="presOf" srcId="{98533A3E-9DF2-42A2-8FA0-63675A56DB5F}" destId="{DF77EBCA-0307-4A4A-BA18-F1753CD61643}" srcOrd="0" destOrd="2" presId="urn:microsoft.com/office/officeart/2005/8/layout/vList5"/>
    <dgm:cxn modelId="{AEEAFB80-6594-4DF7-BC2C-300DD54A57A4}" type="presOf" srcId="{4F876C38-E918-4D92-969D-51A65C6EFAA8}" destId="{3525EAE2-1669-4B79-BB6C-6236DA3F774D}" srcOrd="0" destOrd="0" presId="urn:microsoft.com/office/officeart/2005/8/layout/vList5"/>
    <dgm:cxn modelId="{46472184-FBFF-4AC1-978F-780CDD51FC31}" srcId="{4F876C38-E918-4D92-969D-51A65C6EFAA8}" destId="{DF68ED7E-A540-437C-8F3A-1145FF01945E}" srcOrd="1" destOrd="0" parTransId="{E04B6C17-1742-4044-B849-DB73A4C1285B}" sibTransId="{6973826A-B8F9-4FEB-B514-920A86F7BB5F}"/>
    <dgm:cxn modelId="{FC57FF85-E156-4818-8DBA-F1004BBA9A45}" srcId="{6ED8AD84-F51E-40D0-B16C-F2ABBC06F236}" destId="{4F876C38-E918-4D92-969D-51A65C6EFAA8}" srcOrd="0" destOrd="0" parTransId="{E45C8D85-0784-4495-8872-A0C4308D0BD1}" sibTransId="{2A53B574-57AE-4879-9E17-5B686EC8B2AB}"/>
    <dgm:cxn modelId="{AEC9C7C6-6FA5-43AB-8822-A9571EE2F165}" srcId="{4F876C38-E918-4D92-969D-51A65C6EFAA8}" destId="{1BA5D91F-735B-45AC-9F75-F900503B728D}" srcOrd="4" destOrd="0" parTransId="{CE5A5078-397F-4A7D-A390-DFABAC0CDBC8}" sibTransId="{7AC46A07-7DC2-42D2-B854-4205AD1AE440}"/>
    <dgm:cxn modelId="{EA86FAD5-4909-4152-ADCA-B680A498265B}" type="presOf" srcId="{972C5187-AE41-46A1-AA1A-1B7E29DBBE9D}" destId="{DF77EBCA-0307-4A4A-BA18-F1753CD61643}" srcOrd="0" destOrd="3" presId="urn:microsoft.com/office/officeart/2005/8/layout/vList5"/>
    <dgm:cxn modelId="{7B76E9DE-CB6E-46D5-93A4-843453CE8D10}" srcId="{4F876C38-E918-4D92-969D-51A65C6EFAA8}" destId="{98533A3E-9DF2-42A2-8FA0-63675A56DB5F}" srcOrd="2" destOrd="0" parTransId="{FC6F7944-01F4-4443-8DA9-E7127C5797D0}" sibTransId="{4B4D57CF-182E-4095-99EF-31C5699321E2}"/>
    <dgm:cxn modelId="{1EB111E3-7A70-45EB-B470-CDEB653AF013}" srcId="{4F876C38-E918-4D92-969D-51A65C6EFAA8}" destId="{972C5187-AE41-46A1-AA1A-1B7E29DBBE9D}" srcOrd="3" destOrd="0" parTransId="{3B4A5892-0B0F-4062-8E65-50A945D82F06}" sibTransId="{E41BFE2B-46A8-4480-8CDB-C7409AF7A4A5}"/>
    <dgm:cxn modelId="{1016EF25-4606-486A-9DBD-8EBD43FC40A3}" type="presParOf" srcId="{8087082C-2E6A-4AA5-8F55-B4FA83446564}" destId="{5E5FCF88-2E7E-4B20-8DF4-FB167904656A}" srcOrd="0" destOrd="0" presId="urn:microsoft.com/office/officeart/2005/8/layout/vList5"/>
    <dgm:cxn modelId="{80799560-F321-4EDE-BC6A-598EE6CDD280}" type="presParOf" srcId="{5E5FCF88-2E7E-4B20-8DF4-FB167904656A}" destId="{3525EAE2-1669-4B79-BB6C-6236DA3F774D}" srcOrd="0" destOrd="0" presId="urn:microsoft.com/office/officeart/2005/8/layout/vList5"/>
    <dgm:cxn modelId="{043E0C3E-B9F1-4D50-8E69-22B315880987}" type="presParOf" srcId="{5E5FCF88-2E7E-4B20-8DF4-FB167904656A}" destId="{DF77EBCA-0307-4A4A-BA18-F1753CD6164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F009F891-F500-4FED-9B92-963AB6AD63B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0FBBE1C-08D1-484E-A1EF-0507365E2B6E}">
      <dgm:prSet custT="1"/>
      <dgm:spPr/>
      <dgm:t>
        <a:bodyPr/>
        <a:lstStyle/>
        <a:p>
          <a:pPr rtl="0"/>
          <a:r>
            <a:rPr lang="cs-CZ" sz="1800" b="0" dirty="0"/>
            <a:t>Zákonná povinnost</a:t>
          </a:r>
          <a:endParaRPr lang="cs-CZ" sz="1800" dirty="0"/>
        </a:p>
      </dgm:t>
    </dgm:pt>
    <dgm:pt modelId="{07607BAE-6768-4B03-875E-4C836D12C9C7}" type="parTrans" cxnId="{956D0588-6879-486E-A434-929BA7DE9AD4}">
      <dgm:prSet/>
      <dgm:spPr/>
      <dgm:t>
        <a:bodyPr/>
        <a:lstStyle/>
        <a:p>
          <a:endParaRPr lang="cs-CZ"/>
        </a:p>
      </dgm:t>
    </dgm:pt>
    <dgm:pt modelId="{DF26583D-3D77-4D81-A17C-8CA8676AFAB8}" type="sibTrans" cxnId="{956D0588-6879-486E-A434-929BA7DE9AD4}">
      <dgm:prSet/>
      <dgm:spPr/>
      <dgm:t>
        <a:bodyPr/>
        <a:lstStyle/>
        <a:p>
          <a:endParaRPr lang="cs-CZ"/>
        </a:p>
      </dgm:t>
    </dgm:pt>
    <dgm:pt modelId="{CCEA02A2-97C0-47A1-A858-08085439E56F}">
      <dgm:prSet custT="1"/>
      <dgm:spPr/>
      <dgm:t>
        <a:bodyPr/>
        <a:lstStyle/>
        <a:p>
          <a:pPr rtl="0"/>
          <a:r>
            <a:rPr lang="cs-CZ" sz="1400" b="0" i="1" dirty="0"/>
            <a:t>§ 51 a násl. </a:t>
          </a:r>
          <a:r>
            <a:rPr lang="cs-CZ" sz="1400" b="0" i="1" dirty="0" err="1"/>
            <a:t>ZoZS</a:t>
          </a:r>
          <a:endParaRPr lang="cs-CZ" sz="1400" dirty="0"/>
        </a:p>
      </dgm:t>
    </dgm:pt>
    <dgm:pt modelId="{8E60B7B1-6E77-4B12-9CC7-2D01BD40C482}" type="parTrans" cxnId="{81477D60-A212-4F98-BA24-0C7FD5913C71}">
      <dgm:prSet/>
      <dgm:spPr/>
      <dgm:t>
        <a:bodyPr/>
        <a:lstStyle/>
        <a:p>
          <a:endParaRPr lang="cs-CZ"/>
        </a:p>
      </dgm:t>
    </dgm:pt>
    <dgm:pt modelId="{893FDD72-7C22-4245-865C-0DA357B693E3}" type="sibTrans" cxnId="{81477D60-A212-4F98-BA24-0C7FD5913C71}">
      <dgm:prSet/>
      <dgm:spPr/>
      <dgm:t>
        <a:bodyPr/>
        <a:lstStyle/>
        <a:p>
          <a:endParaRPr lang="cs-CZ"/>
        </a:p>
      </dgm:t>
    </dgm:pt>
    <dgm:pt modelId="{E9C969F6-67CF-4E73-B652-D4C9C811FF95}">
      <dgm:prSet custT="1"/>
      <dgm:spPr/>
      <dgm:t>
        <a:bodyPr/>
        <a:lstStyle/>
        <a:p>
          <a:pPr rtl="0"/>
          <a:r>
            <a:rPr lang="cs-CZ" sz="1800" b="0" dirty="0"/>
            <a:t>Věcný rozsah</a:t>
          </a:r>
          <a:endParaRPr lang="cs-CZ" sz="1800" dirty="0"/>
        </a:p>
      </dgm:t>
    </dgm:pt>
    <dgm:pt modelId="{3450D0B1-4305-43F6-AEA3-F7F34CD9FFB6}" type="parTrans" cxnId="{BD88D83A-81FA-4103-8594-56F1945FD85B}">
      <dgm:prSet/>
      <dgm:spPr/>
      <dgm:t>
        <a:bodyPr/>
        <a:lstStyle/>
        <a:p>
          <a:endParaRPr lang="cs-CZ"/>
        </a:p>
      </dgm:t>
    </dgm:pt>
    <dgm:pt modelId="{FB3ABF1D-F4E0-4AC8-8F32-99C442994A94}" type="sibTrans" cxnId="{BD88D83A-81FA-4103-8594-56F1945FD85B}">
      <dgm:prSet/>
      <dgm:spPr/>
      <dgm:t>
        <a:bodyPr/>
        <a:lstStyle/>
        <a:p>
          <a:endParaRPr lang="cs-CZ"/>
        </a:p>
      </dgm:t>
    </dgm:pt>
    <dgm:pt modelId="{49B3AC68-6432-4BF4-A8AC-7E2F2961C7E3}">
      <dgm:prSet custT="1"/>
      <dgm:spPr/>
      <dgm:t>
        <a:bodyPr/>
        <a:lstStyle/>
        <a:p>
          <a:pPr rtl="0"/>
          <a:r>
            <a:rPr lang="cs-CZ" sz="1400" b="0" i="1" dirty="0"/>
            <a:t>zdravotní stav</a:t>
          </a:r>
          <a:endParaRPr lang="cs-CZ" sz="1400" dirty="0"/>
        </a:p>
      </dgm:t>
    </dgm:pt>
    <dgm:pt modelId="{1CB6636E-17E2-489E-AE60-F19D6A20C276}" type="parTrans" cxnId="{C146D8E4-6A3D-4FAA-8EE7-F2E18BC21382}">
      <dgm:prSet/>
      <dgm:spPr/>
      <dgm:t>
        <a:bodyPr/>
        <a:lstStyle/>
        <a:p>
          <a:endParaRPr lang="cs-CZ"/>
        </a:p>
      </dgm:t>
    </dgm:pt>
    <dgm:pt modelId="{ED207518-4DEE-4FDE-ACAE-9E191D2ABA8E}" type="sibTrans" cxnId="{C146D8E4-6A3D-4FAA-8EE7-F2E18BC21382}">
      <dgm:prSet/>
      <dgm:spPr/>
      <dgm:t>
        <a:bodyPr/>
        <a:lstStyle/>
        <a:p>
          <a:endParaRPr lang="cs-CZ"/>
        </a:p>
      </dgm:t>
    </dgm:pt>
    <dgm:pt modelId="{1C057933-757F-41E6-B6BB-2287F975A8C1}">
      <dgm:prSet custT="1"/>
      <dgm:spPr/>
      <dgm:t>
        <a:bodyPr/>
        <a:lstStyle/>
        <a:p>
          <a:pPr rtl="0"/>
          <a:r>
            <a:rPr lang="cs-CZ" sz="1400" b="0" i="1" dirty="0"/>
            <a:t>anamnéza – osobní, rodinná, sociální, profesní …</a:t>
          </a:r>
          <a:endParaRPr lang="cs-CZ" sz="1400" dirty="0"/>
        </a:p>
      </dgm:t>
    </dgm:pt>
    <dgm:pt modelId="{7B0BE4D0-7587-4CA8-B7DC-60BE3E94660A}" type="parTrans" cxnId="{FCD2250D-8417-445F-AC91-92AFC5ADEED7}">
      <dgm:prSet/>
      <dgm:spPr/>
      <dgm:t>
        <a:bodyPr/>
        <a:lstStyle/>
        <a:p>
          <a:endParaRPr lang="cs-CZ"/>
        </a:p>
      </dgm:t>
    </dgm:pt>
    <dgm:pt modelId="{E1723DFB-1D28-4C03-8C3F-420F19CDED1E}" type="sibTrans" cxnId="{FCD2250D-8417-445F-AC91-92AFC5ADEED7}">
      <dgm:prSet/>
      <dgm:spPr/>
      <dgm:t>
        <a:bodyPr/>
        <a:lstStyle/>
        <a:p>
          <a:endParaRPr lang="cs-CZ"/>
        </a:p>
      </dgm:t>
    </dgm:pt>
    <dgm:pt modelId="{F70F61DD-4900-450D-86C7-E18590CB13D4}">
      <dgm:prSet custT="1"/>
      <dgm:spPr/>
      <dgm:t>
        <a:bodyPr/>
        <a:lstStyle/>
        <a:p>
          <a:pPr rtl="0"/>
          <a:r>
            <a:rPr lang="cs-CZ" sz="1400" b="0" i="1" dirty="0"/>
            <a:t>postoje a přesvědčení</a:t>
          </a:r>
          <a:endParaRPr lang="cs-CZ" sz="1400" dirty="0"/>
        </a:p>
      </dgm:t>
    </dgm:pt>
    <dgm:pt modelId="{C91A7220-3F80-46B6-90B8-17DDF610F6B4}" type="parTrans" cxnId="{88EE05C1-F366-452D-87BF-D7A99757637E}">
      <dgm:prSet/>
      <dgm:spPr/>
      <dgm:t>
        <a:bodyPr/>
        <a:lstStyle/>
        <a:p>
          <a:endParaRPr lang="cs-CZ"/>
        </a:p>
      </dgm:t>
    </dgm:pt>
    <dgm:pt modelId="{90679299-69B7-48AD-A4E1-2DFD7C8E0675}" type="sibTrans" cxnId="{88EE05C1-F366-452D-87BF-D7A99757637E}">
      <dgm:prSet/>
      <dgm:spPr/>
      <dgm:t>
        <a:bodyPr/>
        <a:lstStyle/>
        <a:p>
          <a:endParaRPr lang="cs-CZ"/>
        </a:p>
      </dgm:t>
    </dgm:pt>
    <dgm:pt modelId="{F417E911-7249-4C2C-98B7-DA53473D4BEC}">
      <dgm:prSet custT="1"/>
      <dgm:spPr/>
      <dgm:t>
        <a:bodyPr/>
        <a:lstStyle/>
        <a:p>
          <a:pPr rtl="0"/>
          <a:r>
            <a:rPr lang="cs-CZ" sz="1800" b="0" dirty="0"/>
            <a:t>Osobní rozsah</a:t>
          </a:r>
          <a:endParaRPr lang="cs-CZ" sz="1800" dirty="0"/>
        </a:p>
      </dgm:t>
    </dgm:pt>
    <dgm:pt modelId="{8B5A52FF-59AE-4682-AE9E-C6E5D8AD2D79}" type="parTrans" cxnId="{E63B711A-D44A-425D-A64F-4CEF90B6DD29}">
      <dgm:prSet/>
      <dgm:spPr/>
      <dgm:t>
        <a:bodyPr/>
        <a:lstStyle/>
        <a:p>
          <a:endParaRPr lang="cs-CZ"/>
        </a:p>
      </dgm:t>
    </dgm:pt>
    <dgm:pt modelId="{37D92B23-DC07-4F7C-AAC7-E271537A7A89}" type="sibTrans" cxnId="{E63B711A-D44A-425D-A64F-4CEF90B6DD29}">
      <dgm:prSet/>
      <dgm:spPr/>
      <dgm:t>
        <a:bodyPr/>
        <a:lstStyle/>
        <a:p>
          <a:endParaRPr lang="cs-CZ"/>
        </a:p>
      </dgm:t>
    </dgm:pt>
    <dgm:pt modelId="{517D88BB-9E6B-4661-AB37-DA93213455EB}">
      <dgm:prSet custT="1"/>
      <dgm:spPr/>
      <dgm:t>
        <a:bodyPr/>
        <a:lstStyle/>
        <a:p>
          <a:pPr rtl="0"/>
          <a:r>
            <a:rPr lang="cs-CZ" sz="1400" b="0" i="1" dirty="0"/>
            <a:t>poskytovatel</a:t>
          </a:r>
          <a:endParaRPr lang="cs-CZ" sz="1400" dirty="0"/>
        </a:p>
      </dgm:t>
    </dgm:pt>
    <dgm:pt modelId="{D539E631-3288-42AD-B670-8A708A9098C6}" type="parTrans" cxnId="{8AAFBA5F-DE7A-4B57-88B4-C659A6034B7E}">
      <dgm:prSet/>
      <dgm:spPr/>
      <dgm:t>
        <a:bodyPr/>
        <a:lstStyle/>
        <a:p>
          <a:endParaRPr lang="cs-CZ"/>
        </a:p>
      </dgm:t>
    </dgm:pt>
    <dgm:pt modelId="{676D505D-71CB-4EC9-A6AF-95C5266A2DF1}" type="sibTrans" cxnId="{8AAFBA5F-DE7A-4B57-88B4-C659A6034B7E}">
      <dgm:prSet/>
      <dgm:spPr/>
      <dgm:t>
        <a:bodyPr/>
        <a:lstStyle/>
        <a:p>
          <a:endParaRPr lang="cs-CZ"/>
        </a:p>
      </dgm:t>
    </dgm:pt>
    <dgm:pt modelId="{8CEC1D84-E9D4-4A3D-A1F6-6072C4BC2B27}">
      <dgm:prSet custT="1"/>
      <dgm:spPr/>
      <dgm:t>
        <a:bodyPr/>
        <a:lstStyle/>
        <a:p>
          <a:pPr rtl="0"/>
          <a:r>
            <a:rPr lang="cs-CZ" sz="1400" b="0" i="1" dirty="0"/>
            <a:t>zdravotničtí pracovníci a jiní odborní pracovníci v souvislosti s výkonem svého povolání</a:t>
          </a:r>
          <a:endParaRPr lang="cs-CZ" sz="1400" dirty="0"/>
        </a:p>
      </dgm:t>
    </dgm:pt>
    <dgm:pt modelId="{595E05AC-B251-4807-ADF2-CF2838589C6B}" type="parTrans" cxnId="{933C0853-EF78-4994-B205-6238436D4AE4}">
      <dgm:prSet/>
      <dgm:spPr/>
      <dgm:t>
        <a:bodyPr/>
        <a:lstStyle/>
        <a:p>
          <a:endParaRPr lang="cs-CZ"/>
        </a:p>
      </dgm:t>
    </dgm:pt>
    <dgm:pt modelId="{13CEE1E9-B85A-4142-91FA-0ABEDB980D35}" type="sibTrans" cxnId="{933C0853-EF78-4994-B205-6238436D4AE4}">
      <dgm:prSet/>
      <dgm:spPr/>
      <dgm:t>
        <a:bodyPr/>
        <a:lstStyle/>
        <a:p>
          <a:endParaRPr lang="cs-CZ"/>
        </a:p>
      </dgm:t>
    </dgm:pt>
    <dgm:pt modelId="{337D77E2-EEB5-4B3D-831E-179C26E44EE2}">
      <dgm:prSet custT="1"/>
      <dgm:spPr/>
      <dgm:t>
        <a:bodyPr/>
        <a:lstStyle/>
        <a:p>
          <a:pPr rtl="0"/>
          <a:r>
            <a:rPr lang="cs-CZ" sz="1400" b="0" i="1" dirty="0"/>
            <a:t>zdravotničtí pracovníci a jiní odborní pracovníci po ukončení svého povolání k informacím získaným v souvislosti s bývalým povoláním</a:t>
          </a:r>
          <a:endParaRPr lang="cs-CZ" sz="1400" dirty="0"/>
        </a:p>
      </dgm:t>
    </dgm:pt>
    <dgm:pt modelId="{600EEFF3-418E-4E26-80EC-E17A6B895E2C}" type="parTrans" cxnId="{5B437371-945A-44BD-A984-9A8378734BB1}">
      <dgm:prSet/>
      <dgm:spPr/>
      <dgm:t>
        <a:bodyPr/>
        <a:lstStyle/>
        <a:p>
          <a:endParaRPr lang="cs-CZ"/>
        </a:p>
      </dgm:t>
    </dgm:pt>
    <dgm:pt modelId="{F20804A6-01A6-488A-83E2-42E89A8B668C}" type="sibTrans" cxnId="{5B437371-945A-44BD-A984-9A8378734BB1}">
      <dgm:prSet/>
      <dgm:spPr/>
      <dgm:t>
        <a:bodyPr/>
        <a:lstStyle/>
        <a:p>
          <a:endParaRPr lang="cs-CZ"/>
        </a:p>
      </dgm:t>
    </dgm:pt>
    <dgm:pt modelId="{01034E72-ECC8-4042-8DCB-7AA04E0917DB}">
      <dgm:prSet custT="1"/>
      <dgm:spPr/>
      <dgm:t>
        <a:bodyPr/>
        <a:lstStyle/>
        <a:p>
          <a:pPr rtl="0"/>
          <a:r>
            <a:rPr lang="cs-CZ" sz="1400" b="0" i="1"/>
            <a:t>osoby získávající způsobilost k výkonu povolání zdravotnického pracovníka nebo jiného odborného pracovníka</a:t>
          </a:r>
          <a:endParaRPr lang="cs-CZ" sz="1400"/>
        </a:p>
      </dgm:t>
    </dgm:pt>
    <dgm:pt modelId="{B3A7AB31-E1B5-497C-8BC8-D3F2ACD00C3F}" type="parTrans" cxnId="{ED49581A-7CA9-47D0-BEE7-8E046C351F32}">
      <dgm:prSet/>
      <dgm:spPr/>
      <dgm:t>
        <a:bodyPr/>
        <a:lstStyle/>
        <a:p>
          <a:endParaRPr lang="cs-CZ"/>
        </a:p>
      </dgm:t>
    </dgm:pt>
    <dgm:pt modelId="{0E2BB917-2685-420F-BF53-6614D13B6ADA}" type="sibTrans" cxnId="{ED49581A-7CA9-47D0-BEE7-8E046C351F32}">
      <dgm:prSet/>
      <dgm:spPr/>
      <dgm:t>
        <a:bodyPr/>
        <a:lstStyle/>
        <a:p>
          <a:endParaRPr lang="cs-CZ"/>
        </a:p>
      </dgm:t>
    </dgm:pt>
    <dgm:pt modelId="{06E411A7-F344-4876-A568-034F28C4A625}">
      <dgm:prSet custT="1"/>
      <dgm:spPr/>
      <dgm:t>
        <a:bodyPr/>
        <a:lstStyle/>
        <a:p>
          <a:pPr rtl="0"/>
          <a:r>
            <a:rPr lang="cs-CZ" sz="1400" b="0" i="1" dirty="0"/>
            <a:t>osoby oprávněné nahlížet bez souhlasu pacienta do jeho zdravotnické dokumentace</a:t>
          </a:r>
          <a:endParaRPr lang="cs-CZ" sz="1400" dirty="0"/>
        </a:p>
      </dgm:t>
    </dgm:pt>
    <dgm:pt modelId="{0CBAA97B-5DAF-4241-B6D0-89ABE4CF30DD}" type="parTrans" cxnId="{3E62DD63-5D86-471F-89D5-AB880DD0A68E}">
      <dgm:prSet/>
      <dgm:spPr/>
      <dgm:t>
        <a:bodyPr/>
        <a:lstStyle/>
        <a:p>
          <a:endParaRPr lang="cs-CZ"/>
        </a:p>
      </dgm:t>
    </dgm:pt>
    <dgm:pt modelId="{C865F9DC-2395-4BD3-8842-99E735454835}" type="sibTrans" cxnId="{3E62DD63-5D86-471F-89D5-AB880DD0A68E}">
      <dgm:prSet/>
      <dgm:spPr/>
      <dgm:t>
        <a:bodyPr/>
        <a:lstStyle/>
        <a:p>
          <a:endParaRPr lang="cs-CZ"/>
        </a:p>
      </dgm:t>
    </dgm:pt>
    <dgm:pt modelId="{BFE28461-01D9-46F2-A659-4B787B47DA63}">
      <dgm:prSet custT="1"/>
      <dgm:spPr/>
      <dgm:t>
        <a:bodyPr/>
        <a:lstStyle/>
        <a:p>
          <a:pPr rtl="0"/>
          <a:r>
            <a:rPr lang="cs-CZ" sz="1400" b="0" i="1" dirty="0"/>
            <a:t>členové odborných komisí dle zák. o specifických ZS</a:t>
          </a:r>
          <a:endParaRPr lang="cs-CZ" sz="1400" dirty="0"/>
        </a:p>
      </dgm:t>
    </dgm:pt>
    <dgm:pt modelId="{A8213040-58EF-4B3A-8507-3EF0D9866AEB}" type="parTrans" cxnId="{1C0F085E-C8D4-45F7-8930-6955C2B1B90B}">
      <dgm:prSet/>
      <dgm:spPr/>
      <dgm:t>
        <a:bodyPr/>
        <a:lstStyle/>
        <a:p>
          <a:endParaRPr lang="cs-CZ"/>
        </a:p>
      </dgm:t>
    </dgm:pt>
    <dgm:pt modelId="{ABDD034C-F980-4849-958A-4A34EB861B81}" type="sibTrans" cxnId="{1C0F085E-C8D4-45F7-8930-6955C2B1B90B}">
      <dgm:prSet/>
      <dgm:spPr/>
      <dgm:t>
        <a:bodyPr/>
        <a:lstStyle/>
        <a:p>
          <a:endParaRPr lang="cs-CZ"/>
        </a:p>
      </dgm:t>
    </dgm:pt>
    <dgm:pt modelId="{6E6816CC-71FF-456E-A532-3094FEA89020}">
      <dgm:prSet custT="1"/>
      <dgm:spPr/>
      <dgm:t>
        <a:bodyPr/>
        <a:lstStyle/>
        <a:p>
          <a:pPr rtl="0"/>
          <a:r>
            <a:rPr lang="cs-CZ" sz="1400" b="0" i="1" dirty="0"/>
            <a:t>další osoby, které v souvislosti se svou činností vykonávanou na základě jiných právních předpisů zjistí informace o zdravotním stavu pacienta</a:t>
          </a:r>
          <a:endParaRPr lang="cs-CZ" sz="1400" dirty="0"/>
        </a:p>
      </dgm:t>
    </dgm:pt>
    <dgm:pt modelId="{C284EFEE-E944-46C1-BE05-50E5CF3B853C}" type="parTrans" cxnId="{4AF8803C-393B-499F-AC9D-4E91E9D0C921}">
      <dgm:prSet/>
      <dgm:spPr/>
      <dgm:t>
        <a:bodyPr/>
        <a:lstStyle/>
        <a:p>
          <a:endParaRPr lang="cs-CZ"/>
        </a:p>
      </dgm:t>
    </dgm:pt>
    <dgm:pt modelId="{F75C3A5E-3712-42E4-87F8-98F7FEC155AD}" type="sibTrans" cxnId="{4AF8803C-393B-499F-AC9D-4E91E9D0C921}">
      <dgm:prSet/>
      <dgm:spPr/>
      <dgm:t>
        <a:bodyPr/>
        <a:lstStyle/>
        <a:p>
          <a:endParaRPr lang="cs-CZ"/>
        </a:p>
      </dgm:t>
    </dgm:pt>
    <dgm:pt modelId="{C09A888C-535C-4CFF-832E-6BC232A08FCE}" type="pres">
      <dgm:prSet presAssocID="{F009F891-F500-4FED-9B92-963AB6AD63B2}" presName="linear" presStyleCnt="0">
        <dgm:presLayoutVars>
          <dgm:animLvl val="lvl"/>
          <dgm:resizeHandles val="exact"/>
        </dgm:presLayoutVars>
      </dgm:prSet>
      <dgm:spPr/>
    </dgm:pt>
    <dgm:pt modelId="{DA2ED143-A7E1-486A-87F2-D01D43486C7E}" type="pres">
      <dgm:prSet presAssocID="{D0FBBE1C-08D1-484E-A1EF-0507365E2B6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24F4027-D643-419C-BC73-994054B42EDC}" type="pres">
      <dgm:prSet presAssocID="{D0FBBE1C-08D1-484E-A1EF-0507365E2B6E}" presName="childText" presStyleLbl="revTx" presStyleIdx="0" presStyleCnt="3">
        <dgm:presLayoutVars>
          <dgm:bulletEnabled val="1"/>
        </dgm:presLayoutVars>
      </dgm:prSet>
      <dgm:spPr/>
    </dgm:pt>
    <dgm:pt modelId="{38E655D0-2D20-44D3-AD75-0F95A81B258B}" type="pres">
      <dgm:prSet presAssocID="{E9C969F6-67CF-4E73-B652-D4C9C811FF95}" presName="parentText" presStyleLbl="node1" presStyleIdx="1" presStyleCnt="3" custLinFactNeighborX="-1674">
        <dgm:presLayoutVars>
          <dgm:chMax val="0"/>
          <dgm:bulletEnabled val="1"/>
        </dgm:presLayoutVars>
      </dgm:prSet>
      <dgm:spPr/>
    </dgm:pt>
    <dgm:pt modelId="{3A26B1FC-7F27-42C5-8513-002F661F2841}" type="pres">
      <dgm:prSet presAssocID="{E9C969F6-67CF-4E73-B652-D4C9C811FF95}" presName="childText" presStyleLbl="revTx" presStyleIdx="1" presStyleCnt="3">
        <dgm:presLayoutVars>
          <dgm:bulletEnabled val="1"/>
        </dgm:presLayoutVars>
      </dgm:prSet>
      <dgm:spPr/>
    </dgm:pt>
    <dgm:pt modelId="{8E4DC297-8DC3-441A-BEBB-3458B5742C20}" type="pres">
      <dgm:prSet presAssocID="{F417E911-7249-4C2C-98B7-DA53473D4BE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C5814E2-D63A-45CB-BFDD-75A71B9FA3B1}" type="pres">
      <dgm:prSet presAssocID="{F417E911-7249-4C2C-98B7-DA53473D4BE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A8992909-8FE1-4891-B24D-445D94DC9579}" type="presOf" srcId="{F70F61DD-4900-450D-86C7-E18590CB13D4}" destId="{3A26B1FC-7F27-42C5-8513-002F661F2841}" srcOrd="0" destOrd="2" presId="urn:microsoft.com/office/officeart/2005/8/layout/vList2"/>
    <dgm:cxn modelId="{E910B40B-9645-4F96-9C6E-200D556FFE25}" type="presOf" srcId="{06E411A7-F344-4876-A568-034F28C4A625}" destId="{9C5814E2-D63A-45CB-BFDD-75A71B9FA3B1}" srcOrd="0" destOrd="4" presId="urn:microsoft.com/office/officeart/2005/8/layout/vList2"/>
    <dgm:cxn modelId="{FCD2250D-8417-445F-AC91-92AFC5ADEED7}" srcId="{E9C969F6-67CF-4E73-B652-D4C9C811FF95}" destId="{1C057933-757F-41E6-B6BB-2287F975A8C1}" srcOrd="1" destOrd="0" parTransId="{7B0BE4D0-7587-4CA8-B7DC-60BE3E94660A}" sibTransId="{E1723DFB-1D28-4C03-8C3F-420F19CDED1E}"/>
    <dgm:cxn modelId="{E63B711A-D44A-425D-A64F-4CEF90B6DD29}" srcId="{F009F891-F500-4FED-9B92-963AB6AD63B2}" destId="{F417E911-7249-4C2C-98B7-DA53473D4BEC}" srcOrd="2" destOrd="0" parTransId="{8B5A52FF-59AE-4682-AE9E-C6E5D8AD2D79}" sibTransId="{37D92B23-DC07-4F7C-AAC7-E271537A7A89}"/>
    <dgm:cxn modelId="{ED49581A-7CA9-47D0-BEE7-8E046C351F32}" srcId="{F417E911-7249-4C2C-98B7-DA53473D4BEC}" destId="{01034E72-ECC8-4042-8DCB-7AA04E0917DB}" srcOrd="3" destOrd="0" parTransId="{B3A7AB31-E1B5-497C-8BC8-D3F2ACD00C3F}" sibTransId="{0E2BB917-2685-420F-BF53-6614D13B6ADA}"/>
    <dgm:cxn modelId="{AF520F1B-43C5-4896-8509-A59A54E26A13}" type="presOf" srcId="{F009F891-F500-4FED-9B92-963AB6AD63B2}" destId="{C09A888C-535C-4CFF-832E-6BC232A08FCE}" srcOrd="0" destOrd="0" presId="urn:microsoft.com/office/officeart/2005/8/layout/vList2"/>
    <dgm:cxn modelId="{D320161C-4976-439D-9535-57E69D906DAF}" type="presOf" srcId="{E9C969F6-67CF-4E73-B652-D4C9C811FF95}" destId="{38E655D0-2D20-44D3-AD75-0F95A81B258B}" srcOrd="0" destOrd="0" presId="urn:microsoft.com/office/officeart/2005/8/layout/vList2"/>
    <dgm:cxn modelId="{BD88D83A-81FA-4103-8594-56F1945FD85B}" srcId="{F009F891-F500-4FED-9B92-963AB6AD63B2}" destId="{E9C969F6-67CF-4E73-B652-D4C9C811FF95}" srcOrd="1" destOrd="0" parTransId="{3450D0B1-4305-43F6-AEA3-F7F34CD9FFB6}" sibTransId="{FB3ABF1D-F4E0-4AC8-8F32-99C442994A94}"/>
    <dgm:cxn modelId="{4AF8803C-393B-499F-AC9D-4E91E9D0C921}" srcId="{F417E911-7249-4C2C-98B7-DA53473D4BEC}" destId="{6E6816CC-71FF-456E-A532-3094FEA89020}" srcOrd="6" destOrd="0" parTransId="{C284EFEE-E944-46C1-BE05-50E5CF3B853C}" sibTransId="{F75C3A5E-3712-42E4-87F8-98F7FEC155AD}"/>
    <dgm:cxn modelId="{B7D3823E-34BA-444C-8773-CF4AB787FDE0}" type="presOf" srcId="{CCEA02A2-97C0-47A1-A858-08085439E56F}" destId="{F24F4027-D643-419C-BC73-994054B42EDC}" srcOrd="0" destOrd="0" presId="urn:microsoft.com/office/officeart/2005/8/layout/vList2"/>
    <dgm:cxn modelId="{1C0F085E-C8D4-45F7-8930-6955C2B1B90B}" srcId="{F417E911-7249-4C2C-98B7-DA53473D4BEC}" destId="{BFE28461-01D9-46F2-A659-4B787B47DA63}" srcOrd="5" destOrd="0" parTransId="{A8213040-58EF-4B3A-8507-3EF0D9866AEB}" sibTransId="{ABDD034C-F980-4849-958A-4A34EB861B81}"/>
    <dgm:cxn modelId="{8AAFBA5F-DE7A-4B57-88B4-C659A6034B7E}" srcId="{F417E911-7249-4C2C-98B7-DA53473D4BEC}" destId="{517D88BB-9E6B-4661-AB37-DA93213455EB}" srcOrd="0" destOrd="0" parTransId="{D539E631-3288-42AD-B670-8A708A9098C6}" sibTransId="{676D505D-71CB-4EC9-A6AF-95C5266A2DF1}"/>
    <dgm:cxn modelId="{81477D60-A212-4F98-BA24-0C7FD5913C71}" srcId="{D0FBBE1C-08D1-484E-A1EF-0507365E2B6E}" destId="{CCEA02A2-97C0-47A1-A858-08085439E56F}" srcOrd="0" destOrd="0" parTransId="{8E60B7B1-6E77-4B12-9CC7-2D01BD40C482}" sibTransId="{893FDD72-7C22-4245-865C-0DA357B693E3}"/>
    <dgm:cxn modelId="{3E62DD63-5D86-471F-89D5-AB880DD0A68E}" srcId="{F417E911-7249-4C2C-98B7-DA53473D4BEC}" destId="{06E411A7-F344-4876-A568-034F28C4A625}" srcOrd="4" destOrd="0" parTransId="{0CBAA97B-5DAF-4241-B6D0-89ABE4CF30DD}" sibTransId="{C865F9DC-2395-4BD3-8842-99E735454835}"/>
    <dgm:cxn modelId="{9464326E-3A99-4EC7-9BFE-51611A692444}" type="presOf" srcId="{517D88BB-9E6B-4661-AB37-DA93213455EB}" destId="{9C5814E2-D63A-45CB-BFDD-75A71B9FA3B1}" srcOrd="0" destOrd="0" presId="urn:microsoft.com/office/officeart/2005/8/layout/vList2"/>
    <dgm:cxn modelId="{5B437371-945A-44BD-A984-9A8378734BB1}" srcId="{F417E911-7249-4C2C-98B7-DA53473D4BEC}" destId="{337D77E2-EEB5-4B3D-831E-179C26E44EE2}" srcOrd="2" destOrd="0" parTransId="{600EEFF3-418E-4E26-80EC-E17A6B895E2C}" sibTransId="{F20804A6-01A6-488A-83E2-42E89A8B668C}"/>
    <dgm:cxn modelId="{933C0853-EF78-4994-B205-6238436D4AE4}" srcId="{F417E911-7249-4C2C-98B7-DA53473D4BEC}" destId="{8CEC1D84-E9D4-4A3D-A1F6-6072C4BC2B27}" srcOrd="1" destOrd="0" parTransId="{595E05AC-B251-4807-ADF2-CF2838589C6B}" sibTransId="{13CEE1E9-B85A-4142-91FA-0ABEDB980D35}"/>
    <dgm:cxn modelId="{CFAA757C-4D97-411D-AF63-2431318DFBD7}" type="presOf" srcId="{BFE28461-01D9-46F2-A659-4B787B47DA63}" destId="{9C5814E2-D63A-45CB-BFDD-75A71B9FA3B1}" srcOrd="0" destOrd="5" presId="urn:microsoft.com/office/officeart/2005/8/layout/vList2"/>
    <dgm:cxn modelId="{83A81B7F-DEB0-4F58-94A7-E0AF1D014B46}" type="presOf" srcId="{8CEC1D84-E9D4-4A3D-A1F6-6072C4BC2B27}" destId="{9C5814E2-D63A-45CB-BFDD-75A71B9FA3B1}" srcOrd="0" destOrd="1" presId="urn:microsoft.com/office/officeart/2005/8/layout/vList2"/>
    <dgm:cxn modelId="{956D0588-6879-486E-A434-929BA7DE9AD4}" srcId="{F009F891-F500-4FED-9B92-963AB6AD63B2}" destId="{D0FBBE1C-08D1-484E-A1EF-0507365E2B6E}" srcOrd="0" destOrd="0" parTransId="{07607BAE-6768-4B03-875E-4C836D12C9C7}" sibTransId="{DF26583D-3D77-4D81-A17C-8CA8676AFAB8}"/>
    <dgm:cxn modelId="{F6BD6494-CE71-43E1-9AC5-D1F963AA1129}" type="presOf" srcId="{01034E72-ECC8-4042-8DCB-7AA04E0917DB}" destId="{9C5814E2-D63A-45CB-BFDD-75A71B9FA3B1}" srcOrd="0" destOrd="3" presId="urn:microsoft.com/office/officeart/2005/8/layout/vList2"/>
    <dgm:cxn modelId="{5423B99D-F664-4938-AF73-CA326085F094}" type="presOf" srcId="{337D77E2-EEB5-4B3D-831E-179C26E44EE2}" destId="{9C5814E2-D63A-45CB-BFDD-75A71B9FA3B1}" srcOrd="0" destOrd="2" presId="urn:microsoft.com/office/officeart/2005/8/layout/vList2"/>
    <dgm:cxn modelId="{A24DABA7-C15D-4CB7-AABA-4BCE96C07C7B}" type="presOf" srcId="{F417E911-7249-4C2C-98B7-DA53473D4BEC}" destId="{8E4DC297-8DC3-441A-BEBB-3458B5742C20}" srcOrd="0" destOrd="0" presId="urn:microsoft.com/office/officeart/2005/8/layout/vList2"/>
    <dgm:cxn modelId="{5AC467BF-4C31-4DEE-A7DA-ABBDA4FBCE50}" type="presOf" srcId="{1C057933-757F-41E6-B6BB-2287F975A8C1}" destId="{3A26B1FC-7F27-42C5-8513-002F661F2841}" srcOrd="0" destOrd="1" presId="urn:microsoft.com/office/officeart/2005/8/layout/vList2"/>
    <dgm:cxn modelId="{88EE05C1-F366-452D-87BF-D7A99757637E}" srcId="{E9C969F6-67CF-4E73-B652-D4C9C811FF95}" destId="{F70F61DD-4900-450D-86C7-E18590CB13D4}" srcOrd="2" destOrd="0" parTransId="{C91A7220-3F80-46B6-90B8-17DDF610F6B4}" sibTransId="{90679299-69B7-48AD-A4E1-2DFD7C8E0675}"/>
    <dgm:cxn modelId="{0A8AF5E3-9301-4F09-B5CC-9FBF3786307C}" type="presOf" srcId="{D0FBBE1C-08D1-484E-A1EF-0507365E2B6E}" destId="{DA2ED143-A7E1-486A-87F2-D01D43486C7E}" srcOrd="0" destOrd="0" presId="urn:microsoft.com/office/officeart/2005/8/layout/vList2"/>
    <dgm:cxn modelId="{C146D8E4-6A3D-4FAA-8EE7-F2E18BC21382}" srcId="{E9C969F6-67CF-4E73-B652-D4C9C811FF95}" destId="{49B3AC68-6432-4BF4-A8AC-7E2F2961C7E3}" srcOrd="0" destOrd="0" parTransId="{1CB6636E-17E2-489E-AE60-F19D6A20C276}" sibTransId="{ED207518-4DEE-4FDE-ACAE-9E191D2ABA8E}"/>
    <dgm:cxn modelId="{1524F1E7-BC5C-457B-B184-D3D643D55693}" type="presOf" srcId="{49B3AC68-6432-4BF4-A8AC-7E2F2961C7E3}" destId="{3A26B1FC-7F27-42C5-8513-002F661F2841}" srcOrd="0" destOrd="0" presId="urn:microsoft.com/office/officeart/2005/8/layout/vList2"/>
    <dgm:cxn modelId="{33D152FA-E377-4197-9EF4-1D130C717BA1}" type="presOf" srcId="{6E6816CC-71FF-456E-A532-3094FEA89020}" destId="{9C5814E2-D63A-45CB-BFDD-75A71B9FA3B1}" srcOrd="0" destOrd="6" presId="urn:microsoft.com/office/officeart/2005/8/layout/vList2"/>
    <dgm:cxn modelId="{EB9E0CA8-2FCB-48ED-B986-97C31B2DCFB0}" type="presParOf" srcId="{C09A888C-535C-4CFF-832E-6BC232A08FCE}" destId="{DA2ED143-A7E1-486A-87F2-D01D43486C7E}" srcOrd="0" destOrd="0" presId="urn:microsoft.com/office/officeart/2005/8/layout/vList2"/>
    <dgm:cxn modelId="{8B4C9464-3ED4-4F13-9F2A-6CE2BE6B56C7}" type="presParOf" srcId="{C09A888C-535C-4CFF-832E-6BC232A08FCE}" destId="{F24F4027-D643-419C-BC73-994054B42EDC}" srcOrd="1" destOrd="0" presId="urn:microsoft.com/office/officeart/2005/8/layout/vList2"/>
    <dgm:cxn modelId="{3B82AAFF-0472-4E3F-8F48-5CC283E196BC}" type="presParOf" srcId="{C09A888C-535C-4CFF-832E-6BC232A08FCE}" destId="{38E655D0-2D20-44D3-AD75-0F95A81B258B}" srcOrd="2" destOrd="0" presId="urn:microsoft.com/office/officeart/2005/8/layout/vList2"/>
    <dgm:cxn modelId="{00715760-05BD-4C22-BEE3-B5C4B5DA2743}" type="presParOf" srcId="{C09A888C-535C-4CFF-832E-6BC232A08FCE}" destId="{3A26B1FC-7F27-42C5-8513-002F661F2841}" srcOrd="3" destOrd="0" presId="urn:microsoft.com/office/officeart/2005/8/layout/vList2"/>
    <dgm:cxn modelId="{6350BB0C-2E44-466B-BE7A-3E8AF8072FAF}" type="presParOf" srcId="{C09A888C-535C-4CFF-832E-6BC232A08FCE}" destId="{8E4DC297-8DC3-441A-BEBB-3458B5742C20}" srcOrd="4" destOrd="0" presId="urn:microsoft.com/office/officeart/2005/8/layout/vList2"/>
    <dgm:cxn modelId="{67DC6AC7-2A6F-457E-8B53-BAD5FA160FF7}" type="presParOf" srcId="{C09A888C-535C-4CFF-832E-6BC232A08FCE}" destId="{9C5814E2-D63A-45CB-BFDD-75A71B9FA3B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EAB555-7CC4-4F0A-9578-47156B579BA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D029A14-55FC-4958-8A01-82B130491D53}">
      <dgm:prSet/>
      <dgm:spPr/>
      <dgm:t>
        <a:bodyPr/>
        <a:lstStyle/>
        <a:p>
          <a:r>
            <a:rPr lang="cs-CZ" b="0" u="sng"/>
            <a:t>každý</a:t>
          </a:r>
          <a:r>
            <a:rPr lang="cs-CZ" b="0"/>
            <a:t> má právo na ochranu zdraví</a:t>
          </a:r>
          <a:endParaRPr lang="en-US"/>
        </a:p>
      </dgm:t>
    </dgm:pt>
    <dgm:pt modelId="{97E01AC9-AB07-426E-8CF8-0412DA3CA374}" type="parTrans" cxnId="{7F64F631-E01B-415E-8D7A-A5540E087DCC}">
      <dgm:prSet/>
      <dgm:spPr/>
      <dgm:t>
        <a:bodyPr/>
        <a:lstStyle/>
        <a:p>
          <a:endParaRPr lang="en-US"/>
        </a:p>
      </dgm:t>
    </dgm:pt>
    <dgm:pt modelId="{5C4C121F-1942-4447-951F-11ABDEA73BC6}" type="sibTrans" cxnId="{7F64F631-E01B-415E-8D7A-A5540E087DCC}">
      <dgm:prSet/>
      <dgm:spPr/>
      <dgm:t>
        <a:bodyPr/>
        <a:lstStyle/>
        <a:p>
          <a:endParaRPr lang="en-US"/>
        </a:p>
      </dgm:t>
    </dgm:pt>
    <dgm:pt modelId="{755D923C-138A-4CE3-AEAC-4A6349E597FA}">
      <dgm:prSet/>
      <dgm:spPr/>
      <dgm:t>
        <a:bodyPr/>
        <a:lstStyle/>
        <a:p>
          <a:r>
            <a:rPr lang="cs-CZ" b="0" u="sng"/>
            <a:t>občané </a:t>
          </a:r>
          <a:r>
            <a:rPr lang="cs-CZ" b="0"/>
            <a:t>mají na základě veřejného pojištění právo na bezplatnou zdravotní péči a na zdravotní pomůcky za podmínek, které stanoví zákon</a:t>
          </a:r>
          <a:endParaRPr lang="en-US"/>
        </a:p>
      </dgm:t>
    </dgm:pt>
    <dgm:pt modelId="{56DFB3E5-C37C-4542-AF09-730C66B8BE20}" type="parTrans" cxnId="{23FEF890-8376-4E1D-B654-28FD95A0BDC5}">
      <dgm:prSet/>
      <dgm:spPr/>
      <dgm:t>
        <a:bodyPr/>
        <a:lstStyle/>
        <a:p>
          <a:endParaRPr lang="en-US"/>
        </a:p>
      </dgm:t>
    </dgm:pt>
    <dgm:pt modelId="{E7BBF7AB-52DE-4FCB-8DFC-107E343199BC}" type="sibTrans" cxnId="{23FEF890-8376-4E1D-B654-28FD95A0BDC5}">
      <dgm:prSet/>
      <dgm:spPr/>
      <dgm:t>
        <a:bodyPr/>
        <a:lstStyle/>
        <a:p>
          <a:endParaRPr lang="en-US"/>
        </a:p>
      </dgm:t>
    </dgm:pt>
    <dgm:pt modelId="{8A5FA194-7EE3-44FF-A312-ED6635188D93}" type="pres">
      <dgm:prSet presAssocID="{F8EAB555-7CC4-4F0A-9578-47156B579BAB}" presName="root" presStyleCnt="0">
        <dgm:presLayoutVars>
          <dgm:dir/>
          <dgm:resizeHandles val="exact"/>
        </dgm:presLayoutVars>
      </dgm:prSet>
      <dgm:spPr/>
    </dgm:pt>
    <dgm:pt modelId="{C8D9A9C5-3400-4310-B85A-CF2FDF22A3EF}" type="pres">
      <dgm:prSet presAssocID="{ED029A14-55FC-4958-8A01-82B130491D53}" presName="compNode" presStyleCnt="0"/>
      <dgm:spPr/>
    </dgm:pt>
    <dgm:pt modelId="{C2273AED-6E11-4E32-A642-0C53A8EE7E0C}" type="pres">
      <dgm:prSet presAssocID="{ED029A14-55FC-4958-8A01-82B130491D53}" presName="bgRect" presStyleLbl="bgShp" presStyleIdx="0" presStyleCnt="2"/>
      <dgm:spPr/>
    </dgm:pt>
    <dgm:pt modelId="{7F37DC48-9878-48A8-91C6-2CAFCEFF09AC}" type="pres">
      <dgm:prSet presAssocID="{ED029A14-55FC-4958-8A01-82B130491D53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upina lidí"/>
        </a:ext>
      </dgm:extLst>
    </dgm:pt>
    <dgm:pt modelId="{73E4E6B5-2917-4697-98DA-CF43B46BB201}" type="pres">
      <dgm:prSet presAssocID="{ED029A14-55FC-4958-8A01-82B130491D53}" presName="spaceRect" presStyleCnt="0"/>
      <dgm:spPr/>
    </dgm:pt>
    <dgm:pt modelId="{4514940E-6129-478C-85BF-86474BFC6C21}" type="pres">
      <dgm:prSet presAssocID="{ED029A14-55FC-4958-8A01-82B130491D53}" presName="parTx" presStyleLbl="revTx" presStyleIdx="0" presStyleCnt="2">
        <dgm:presLayoutVars>
          <dgm:chMax val="0"/>
          <dgm:chPref val="0"/>
        </dgm:presLayoutVars>
      </dgm:prSet>
      <dgm:spPr/>
    </dgm:pt>
    <dgm:pt modelId="{9827648E-48CE-4916-ACAE-D330974196C1}" type="pres">
      <dgm:prSet presAssocID="{5C4C121F-1942-4447-951F-11ABDEA73BC6}" presName="sibTrans" presStyleCnt="0"/>
      <dgm:spPr/>
    </dgm:pt>
    <dgm:pt modelId="{B2784A28-3FF9-4F46-8815-48613E893972}" type="pres">
      <dgm:prSet presAssocID="{755D923C-138A-4CE3-AEAC-4A6349E597FA}" presName="compNode" presStyleCnt="0"/>
      <dgm:spPr/>
    </dgm:pt>
    <dgm:pt modelId="{5AE108D2-FC32-4918-82B6-940EA739C021}" type="pres">
      <dgm:prSet presAssocID="{755D923C-138A-4CE3-AEAC-4A6349E597FA}" presName="bgRect" presStyleLbl="bgShp" presStyleIdx="1" presStyleCnt="2"/>
      <dgm:spPr/>
    </dgm:pt>
    <dgm:pt modelId="{316016F0-CBE2-49AA-B046-9CEFB6C80CBC}" type="pres">
      <dgm:prSet presAssocID="{755D923C-138A-4CE3-AEAC-4A6349E597F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21F566D3-C5C8-41D4-8052-657F39DA5F8A}" type="pres">
      <dgm:prSet presAssocID="{755D923C-138A-4CE3-AEAC-4A6349E597FA}" presName="spaceRect" presStyleCnt="0"/>
      <dgm:spPr/>
    </dgm:pt>
    <dgm:pt modelId="{7D62CEC3-3BCA-40DA-88EC-750599A312B5}" type="pres">
      <dgm:prSet presAssocID="{755D923C-138A-4CE3-AEAC-4A6349E597F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DA37428-E7B6-4CA6-A48E-5387FBC10EB0}" type="presOf" srcId="{755D923C-138A-4CE3-AEAC-4A6349E597FA}" destId="{7D62CEC3-3BCA-40DA-88EC-750599A312B5}" srcOrd="0" destOrd="0" presId="urn:microsoft.com/office/officeart/2018/2/layout/IconVerticalSolidList"/>
    <dgm:cxn modelId="{7F64F631-E01B-415E-8D7A-A5540E087DCC}" srcId="{F8EAB555-7CC4-4F0A-9578-47156B579BAB}" destId="{ED029A14-55FC-4958-8A01-82B130491D53}" srcOrd="0" destOrd="0" parTransId="{97E01AC9-AB07-426E-8CF8-0412DA3CA374}" sibTransId="{5C4C121F-1942-4447-951F-11ABDEA73BC6}"/>
    <dgm:cxn modelId="{6378FC5F-A363-4248-AAB1-C67013832E01}" type="presOf" srcId="{F8EAB555-7CC4-4F0A-9578-47156B579BAB}" destId="{8A5FA194-7EE3-44FF-A312-ED6635188D93}" srcOrd="0" destOrd="0" presId="urn:microsoft.com/office/officeart/2018/2/layout/IconVerticalSolidList"/>
    <dgm:cxn modelId="{23FEF890-8376-4E1D-B654-28FD95A0BDC5}" srcId="{F8EAB555-7CC4-4F0A-9578-47156B579BAB}" destId="{755D923C-138A-4CE3-AEAC-4A6349E597FA}" srcOrd="1" destOrd="0" parTransId="{56DFB3E5-C37C-4542-AF09-730C66B8BE20}" sibTransId="{E7BBF7AB-52DE-4FCB-8DFC-107E343199BC}"/>
    <dgm:cxn modelId="{D52E84B0-D99C-4E71-91E0-446A34958F8F}" type="presOf" srcId="{ED029A14-55FC-4958-8A01-82B130491D53}" destId="{4514940E-6129-478C-85BF-86474BFC6C21}" srcOrd="0" destOrd="0" presId="urn:microsoft.com/office/officeart/2018/2/layout/IconVerticalSolidList"/>
    <dgm:cxn modelId="{0542BA5E-47F3-4FB2-A890-DCF7DDFEBD18}" type="presParOf" srcId="{8A5FA194-7EE3-44FF-A312-ED6635188D93}" destId="{C8D9A9C5-3400-4310-B85A-CF2FDF22A3EF}" srcOrd="0" destOrd="0" presId="urn:microsoft.com/office/officeart/2018/2/layout/IconVerticalSolidList"/>
    <dgm:cxn modelId="{C17C4C4E-4D27-4B63-B494-7601A42447B9}" type="presParOf" srcId="{C8D9A9C5-3400-4310-B85A-CF2FDF22A3EF}" destId="{C2273AED-6E11-4E32-A642-0C53A8EE7E0C}" srcOrd="0" destOrd="0" presId="urn:microsoft.com/office/officeart/2018/2/layout/IconVerticalSolidList"/>
    <dgm:cxn modelId="{EB22B75D-6C0F-426A-BFA8-CA1D1111657F}" type="presParOf" srcId="{C8D9A9C5-3400-4310-B85A-CF2FDF22A3EF}" destId="{7F37DC48-9878-48A8-91C6-2CAFCEFF09AC}" srcOrd="1" destOrd="0" presId="urn:microsoft.com/office/officeart/2018/2/layout/IconVerticalSolidList"/>
    <dgm:cxn modelId="{C545D8F4-3F5D-4A8E-9FA2-16A9AAD9B3F0}" type="presParOf" srcId="{C8D9A9C5-3400-4310-B85A-CF2FDF22A3EF}" destId="{73E4E6B5-2917-4697-98DA-CF43B46BB201}" srcOrd="2" destOrd="0" presId="urn:microsoft.com/office/officeart/2018/2/layout/IconVerticalSolidList"/>
    <dgm:cxn modelId="{812739FD-2CCB-437D-8CD6-3E130FC2F9D0}" type="presParOf" srcId="{C8D9A9C5-3400-4310-B85A-CF2FDF22A3EF}" destId="{4514940E-6129-478C-85BF-86474BFC6C21}" srcOrd="3" destOrd="0" presId="urn:microsoft.com/office/officeart/2018/2/layout/IconVerticalSolidList"/>
    <dgm:cxn modelId="{B43D5F99-33FC-4235-B456-4E9E4993D24B}" type="presParOf" srcId="{8A5FA194-7EE3-44FF-A312-ED6635188D93}" destId="{9827648E-48CE-4916-ACAE-D330974196C1}" srcOrd="1" destOrd="0" presId="urn:microsoft.com/office/officeart/2018/2/layout/IconVerticalSolidList"/>
    <dgm:cxn modelId="{9C6C763D-0949-4A2E-88C1-275385C9D5ED}" type="presParOf" srcId="{8A5FA194-7EE3-44FF-A312-ED6635188D93}" destId="{B2784A28-3FF9-4F46-8815-48613E893972}" srcOrd="2" destOrd="0" presId="urn:microsoft.com/office/officeart/2018/2/layout/IconVerticalSolidList"/>
    <dgm:cxn modelId="{F76ED95F-5309-41F1-92C1-91086C76E386}" type="presParOf" srcId="{B2784A28-3FF9-4F46-8815-48613E893972}" destId="{5AE108D2-FC32-4918-82B6-940EA739C021}" srcOrd="0" destOrd="0" presId="urn:microsoft.com/office/officeart/2018/2/layout/IconVerticalSolidList"/>
    <dgm:cxn modelId="{A4ECDE4B-0A05-40E8-B230-82DB3C583A71}" type="presParOf" srcId="{B2784A28-3FF9-4F46-8815-48613E893972}" destId="{316016F0-CBE2-49AA-B046-9CEFB6C80CBC}" srcOrd="1" destOrd="0" presId="urn:microsoft.com/office/officeart/2018/2/layout/IconVerticalSolidList"/>
    <dgm:cxn modelId="{1639F97B-9731-4D4E-ADE3-8315B562D9D6}" type="presParOf" srcId="{B2784A28-3FF9-4F46-8815-48613E893972}" destId="{21F566D3-C5C8-41D4-8052-657F39DA5F8A}" srcOrd="2" destOrd="0" presId="urn:microsoft.com/office/officeart/2018/2/layout/IconVerticalSolidList"/>
    <dgm:cxn modelId="{4D51C40F-61E7-4635-A3BE-166B4654F0E6}" type="presParOf" srcId="{B2784A28-3FF9-4F46-8815-48613E893972}" destId="{7D62CEC3-3BCA-40DA-88EC-750599A312B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9C304AE-8C9F-4330-AC2A-FB2246D0653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C00DF29-E5D3-4BED-94B7-E55CD5765B48}">
      <dgm:prSet/>
      <dgm:spPr/>
      <dgm:t>
        <a:bodyPr/>
        <a:lstStyle/>
        <a:p>
          <a:pPr rtl="0"/>
          <a:r>
            <a:rPr lang="cs-CZ" b="0"/>
            <a:t>Souhlas pacienta</a:t>
          </a:r>
          <a:endParaRPr lang="cs-CZ"/>
        </a:p>
      </dgm:t>
    </dgm:pt>
    <dgm:pt modelId="{853B7633-9698-4FB9-A9BC-E3BE6E006A8C}" type="parTrans" cxnId="{BFAB8941-CE12-4A3C-8563-5C3EA24DBA55}">
      <dgm:prSet/>
      <dgm:spPr/>
      <dgm:t>
        <a:bodyPr/>
        <a:lstStyle/>
        <a:p>
          <a:endParaRPr lang="cs-CZ"/>
        </a:p>
      </dgm:t>
    </dgm:pt>
    <dgm:pt modelId="{AF30C325-930E-45CD-9B73-37065CACB429}" type="sibTrans" cxnId="{BFAB8941-CE12-4A3C-8563-5C3EA24DBA55}">
      <dgm:prSet/>
      <dgm:spPr/>
      <dgm:t>
        <a:bodyPr/>
        <a:lstStyle/>
        <a:p>
          <a:endParaRPr lang="cs-CZ"/>
        </a:p>
      </dgm:t>
    </dgm:pt>
    <dgm:pt modelId="{4E84DED4-F1A6-43B2-8E0D-9966493F8D0D}">
      <dgm:prSet/>
      <dgm:spPr/>
      <dgm:t>
        <a:bodyPr/>
        <a:lstStyle/>
        <a:p>
          <a:pPr rtl="0"/>
          <a:r>
            <a:rPr lang="cs-CZ" b="0"/>
            <a:t>Poskytování návazných služeb</a:t>
          </a:r>
          <a:endParaRPr lang="cs-CZ"/>
        </a:p>
      </dgm:t>
    </dgm:pt>
    <dgm:pt modelId="{3A2388E9-4E52-4F5D-A088-38A43A45FF4A}" type="parTrans" cxnId="{477505F4-9C86-4ACF-A68F-9BE8C121C10C}">
      <dgm:prSet/>
      <dgm:spPr/>
      <dgm:t>
        <a:bodyPr/>
        <a:lstStyle/>
        <a:p>
          <a:endParaRPr lang="cs-CZ"/>
        </a:p>
      </dgm:t>
    </dgm:pt>
    <dgm:pt modelId="{5E20C630-A2A1-43ED-B461-4965487C52F6}" type="sibTrans" cxnId="{477505F4-9C86-4ACF-A68F-9BE8C121C10C}">
      <dgm:prSet/>
      <dgm:spPr/>
      <dgm:t>
        <a:bodyPr/>
        <a:lstStyle/>
        <a:p>
          <a:endParaRPr lang="cs-CZ"/>
        </a:p>
      </dgm:t>
    </dgm:pt>
    <dgm:pt modelId="{D8E65554-4254-424A-B582-0F5D892CD325}">
      <dgm:prSet/>
      <dgm:spPr/>
      <dgm:t>
        <a:bodyPr/>
        <a:lstStyle/>
        <a:p>
          <a:pPr rtl="0"/>
          <a:r>
            <a:rPr lang="cs-CZ" b="0"/>
            <a:t>Ochrana vlastních práv</a:t>
          </a:r>
          <a:endParaRPr lang="cs-CZ"/>
        </a:p>
      </dgm:t>
    </dgm:pt>
    <dgm:pt modelId="{EEA751D3-63AE-457F-A7AB-D65C936788C7}" type="parTrans" cxnId="{5982A6E7-059B-4767-8247-6971A59A0D7F}">
      <dgm:prSet/>
      <dgm:spPr/>
      <dgm:t>
        <a:bodyPr/>
        <a:lstStyle/>
        <a:p>
          <a:endParaRPr lang="cs-CZ"/>
        </a:p>
      </dgm:t>
    </dgm:pt>
    <dgm:pt modelId="{C50CEDB0-5DA5-4E66-8AC6-5AE5488FFBF7}" type="sibTrans" cxnId="{5982A6E7-059B-4767-8247-6971A59A0D7F}">
      <dgm:prSet/>
      <dgm:spPr/>
      <dgm:t>
        <a:bodyPr/>
        <a:lstStyle/>
        <a:p>
          <a:endParaRPr lang="cs-CZ"/>
        </a:p>
      </dgm:t>
    </dgm:pt>
    <dgm:pt modelId="{C7B01DC6-30D0-469A-BDAC-650000B7161A}">
      <dgm:prSet/>
      <dgm:spPr/>
      <dgm:t>
        <a:bodyPr/>
        <a:lstStyle/>
        <a:p>
          <a:pPr rtl="0"/>
          <a:r>
            <a:rPr lang="cs-CZ" b="0"/>
            <a:t>S</a:t>
          </a:r>
          <a:r>
            <a:rPr lang="en-GB" b="0"/>
            <a:t>dělování údajů pro potřeby trestního řízení </a:t>
          </a:r>
          <a:endParaRPr lang="cs-CZ"/>
        </a:p>
      </dgm:t>
    </dgm:pt>
    <dgm:pt modelId="{ED6CFC81-EBCF-458C-AD55-939321B60BE4}" type="parTrans" cxnId="{62051CB3-9352-489A-BCF1-72850A71E11A}">
      <dgm:prSet/>
      <dgm:spPr/>
      <dgm:t>
        <a:bodyPr/>
        <a:lstStyle/>
        <a:p>
          <a:endParaRPr lang="cs-CZ"/>
        </a:p>
      </dgm:t>
    </dgm:pt>
    <dgm:pt modelId="{54461507-369B-4531-82E1-F1E61F7867C7}" type="sibTrans" cxnId="{62051CB3-9352-489A-BCF1-72850A71E11A}">
      <dgm:prSet/>
      <dgm:spPr/>
      <dgm:t>
        <a:bodyPr/>
        <a:lstStyle/>
        <a:p>
          <a:endParaRPr lang="cs-CZ"/>
        </a:p>
      </dgm:t>
    </dgm:pt>
    <dgm:pt modelId="{FEFB81E7-8874-4BD3-B30C-143040C871FB}">
      <dgm:prSet/>
      <dgm:spPr/>
      <dgm:t>
        <a:bodyPr/>
        <a:lstStyle/>
        <a:p>
          <a:pPr rtl="0"/>
          <a:r>
            <a:rPr lang="cs-CZ" b="0"/>
            <a:t>P</a:t>
          </a:r>
          <a:r>
            <a:rPr lang="en-GB" b="0"/>
            <a:t>lnění povinnosti překazit nebo oznámit spáchání trestného činu</a:t>
          </a:r>
          <a:endParaRPr lang="cs-CZ"/>
        </a:p>
      </dgm:t>
    </dgm:pt>
    <dgm:pt modelId="{E00C7E1A-C898-4F4B-BA37-69F32CA53763}" type="parTrans" cxnId="{793D4FAF-5EDF-4674-AB8F-F8F5FB02C07A}">
      <dgm:prSet/>
      <dgm:spPr/>
      <dgm:t>
        <a:bodyPr/>
        <a:lstStyle/>
        <a:p>
          <a:endParaRPr lang="cs-CZ"/>
        </a:p>
      </dgm:t>
    </dgm:pt>
    <dgm:pt modelId="{D85E316B-80FD-4FB5-8D3F-22FF459399FF}" type="sibTrans" cxnId="{793D4FAF-5EDF-4674-AB8F-F8F5FB02C07A}">
      <dgm:prSet/>
      <dgm:spPr/>
      <dgm:t>
        <a:bodyPr/>
        <a:lstStyle/>
        <a:p>
          <a:endParaRPr lang="cs-CZ"/>
        </a:p>
      </dgm:t>
    </dgm:pt>
    <dgm:pt modelId="{2BF41EE4-AEC2-4B98-AADA-0D9078344CB9}">
      <dgm:prSet/>
      <dgm:spPr/>
      <dgm:t>
        <a:bodyPr/>
        <a:lstStyle/>
        <a:p>
          <a:pPr rtl="0"/>
          <a:r>
            <a:rPr lang="cs-CZ" b="0" dirty="0"/>
            <a:t>Sdělovací povinnost na </a:t>
          </a:r>
          <a:r>
            <a:rPr lang="cs-CZ" b="0" dirty="0" err="1"/>
            <a:t>vyždání</a:t>
          </a:r>
          <a:endParaRPr lang="cs-CZ" dirty="0"/>
        </a:p>
      </dgm:t>
    </dgm:pt>
    <dgm:pt modelId="{555CECBB-005B-475E-BC77-391206FB7613}" type="parTrans" cxnId="{A7CAC2DB-E757-4941-A7D2-087C50A315CC}">
      <dgm:prSet/>
      <dgm:spPr/>
      <dgm:t>
        <a:bodyPr/>
        <a:lstStyle/>
        <a:p>
          <a:endParaRPr lang="cs-CZ"/>
        </a:p>
      </dgm:t>
    </dgm:pt>
    <dgm:pt modelId="{6FDEAF40-3F11-404F-9579-77326AC210DC}" type="sibTrans" cxnId="{A7CAC2DB-E757-4941-A7D2-087C50A315CC}">
      <dgm:prSet/>
      <dgm:spPr/>
      <dgm:t>
        <a:bodyPr/>
        <a:lstStyle/>
        <a:p>
          <a:endParaRPr lang="cs-CZ"/>
        </a:p>
      </dgm:t>
    </dgm:pt>
    <dgm:pt modelId="{494AB04E-331C-4E18-BB42-003F0AA9FDAC}" type="pres">
      <dgm:prSet presAssocID="{09C304AE-8C9F-4330-AC2A-FB2246D0653D}" presName="Name0" presStyleCnt="0">
        <dgm:presLayoutVars>
          <dgm:chMax val="7"/>
          <dgm:chPref val="7"/>
          <dgm:dir/>
        </dgm:presLayoutVars>
      </dgm:prSet>
      <dgm:spPr/>
    </dgm:pt>
    <dgm:pt modelId="{48C16269-BDC8-4647-8212-A3BABB6F0BAB}" type="pres">
      <dgm:prSet presAssocID="{09C304AE-8C9F-4330-AC2A-FB2246D0653D}" presName="Name1" presStyleCnt="0"/>
      <dgm:spPr/>
    </dgm:pt>
    <dgm:pt modelId="{78A08FFE-BC7D-4521-9937-30C187F34167}" type="pres">
      <dgm:prSet presAssocID="{09C304AE-8C9F-4330-AC2A-FB2246D0653D}" presName="cycle" presStyleCnt="0"/>
      <dgm:spPr/>
    </dgm:pt>
    <dgm:pt modelId="{B905C5BF-A956-412E-8E86-6C5F7809D1B5}" type="pres">
      <dgm:prSet presAssocID="{09C304AE-8C9F-4330-AC2A-FB2246D0653D}" presName="srcNode" presStyleLbl="node1" presStyleIdx="0" presStyleCnt="6"/>
      <dgm:spPr/>
    </dgm:pt>
    <dgm:pt modelId="{D27585C0-F80F-43CE-B53E-E3C1D5EF3DBA}" type="pres">
      <dgm:prSet presAssocID="{09C304AE-8C9F-4330-AC2A-FB2246D0653D}" presName="conn" presStyleLbl="parChTrans1D2" presStyleIdx="0" presStyleCnt="1"/>
      <dgm:spPr/>
    </dgm:pt>
    <dgm:pt modelId="{191D2B4C-E2AC-43BF-B579-EA5A0502474B}" type="pres">
      <dgm:prSet presAssocID="{09C304AE-8C9F-4330-AC2A-FB2246D0653D}" presName="extraNode" presStyleLbl="node1" presStyleIdx="0" presStyleCnt="6"/>
      <dgm:spPr/>
    </dgm:pt>
    <dgm:pt modelId="{EDA4C162-4DD5-4108-9817-555B4306AE0E}" type="pres">
      <dgm:prSet presAssocID="{09C304AE-8C9F-4330-AC2A-FB2246D0653D}" presName="dstNode" presStyleLbl="node1" presStyleIdx="0" presStyleCnt="6"/>
      <dgm:spPr/>
    </dgm:pt>
    <dgm:pt modelId="{86209087-343B-4E09-A435-800BC72850EB}" type="pres">
      <dgm:prSet presAssocID="{BC00DF29-E5D3-4BED-94B7-E55CD5765B48}" presName="text_1" presStyleLbl="node1" presStyleIdx="0" presStyleCnt="6">
        <dgm:presLayoutVars>
          <dgm:bulletEnabled val="1"/>
        </dgm:presLayoutVars>
      </dgm:prSet>
      <dgm:spPr/>
    </dgm:pt>
    <dgm:pt modelId="{0B0BF938-24F5-4EF9-977D-894CE917A45F}" type="pres">
      <dgm:prSet presAssocID="{BC00DF29-E5D3-4BED-94B7-E55CD5765B48}" presName="accent_1" presStyleCnt="0"/>
      <dgm:spPr/>
    </dgm:pt>
    <dgm:pt modelId="{3F272577-1617-4FE2-B816-BC29F9BF349E}" type="pres">
      <dgm:prSet presAssocID="{BC00DF29-E5D3-4BED-94B7-E55CD5765B48}" presName="accentRepeatNode" presStyleLbl="solidFgAcc1" presStyleIdx="0" presStyleCnt="6"/>
      <dgm:spPr/>
    </dgm:pt>
    <dgm:pt modelId="{D50D7B53-67F7-47FC-90A5-CE50C50740D3}" type="pres">
      <dgm:prSet presAssocID="{4E84DED4-F1A6-43B2-8E0D-9966493F8D0D}" presName="text_2" presStyleLbl="node1" presStyleIdx="1" presStyleCnt="6">
        <dgm:presLayoutVars>
          <dgm:bulletEnabled val="1"/>
        </dgm:presLayoutVars>
      </dgm:prSet>
      <dgm:spPr/>
    </dgm:pt>
    <dgm:pt modelId="{6AC023F8-708E-41AE-8661-D69C7D6F8E08}" type="pres">
      <dgm:prSet presAssocID="{4E84DED4-F1A6-43B2-8E0D-9966493F8D0D}" presName="accent_2" presStyleCnt="0"/>
      <dgm:spPr/>
    </dgm:pt>
    <dgm:pt modelId="{2285C252-4944-4783-9835-123673ACB8AC}" type="pres">
      <dgm:prSet presAssocID="{4E84DED4-F1A6-43B2-8E0D-9966493F8D0D}" presName="accentRepeatNode" presStyleLbl="solidFgAcc1" presStyleIdx="1" presStyleCnt="6"/>
      <dgm:spPr/>
    </dgm:pt>
    <dgm:pt modelId="{19317AA4-8642-4B2F-BA41-4E327292EE9D}" type="pres">
      <dgm:prSet presAssocID="{D8E65554-4254-424A-B582-0F5D892CD325}" presName="text_3" presStyleLbl="node1" presStyleIdx="2" presStyleCnt="6">
        <dgm:presLayoutVars>
          <dgm:bulletEnabled val="1"/>
        </dgm:presLayoutVars>
      </dgm:prSet>
      <dgm:spPr/>
    </dgm:pt>
    <dgm:pt modelId="{76DE52A0-684F-4D85-BC0D-E174C28DF2A0}" type="pres">
      <dgm:prSet presAssocID="{D8E65554-4254-424A-B582-0F5D892CD325}" presName="accent_3" presStyleCnt="0"/>
      <dgm:spPr/>
    </dgm:pt>
    <dgm:pt modelId="{D82D37A0-3FFC-4BE7-981E-C584F8EB93C0}" type="pres">
      <dgm:prSet presAssocID="{D8E65554-4254-424A-B582-0F5D892CD325}" presName="accentRepeatNode" presStyleLbl="solidFgAcc1" presStyleIdx="2" presStyleCnt="6"/>
      <dgm:spPr/>
    </dgm:pt>
    <dgm:pt modelId="{DFE838DC-9F6F-4FCD-8D15-60DD7E05D87F}" type="pres">
      <dgm:prSet presAssocID="{C7B01DC6-30D0-469A-BDAC-650000B7161A}" presName="text_4" presStyleLbl="node1" presStyleIdx="3" presStyleCnt="6">
        <dgm:presLayoutVars>
          <dgm:bulletEnabled val="1"/>
        </dgm:presLayoutVars>
      </dgm:prSet>
      <dgm:spPr/>
    </dgm:pt>
    <dgm:pt modelId="{CB77A775-5961-428F-8141-EC415AE8F9E6}" type="pres">
      <dgm:prSet presAssocID="{C7B01DC6-30D0-469A-BDAC-650000B7161A}" presName="accent_4" presStyleCnt="0"/>
      <dgm:spPr/>
    </dgm:pt>
    <dgm:pt modelId="{867453BC-15F6-4ABC-93AE-A54DF1662B3B}" type="pres">
      <dgm:prSet presAssocID="{C7B01DC6-30D0-469A-BDAC-650000B7161A}" presName="accentRepeatNode" presStyleLbl="solidFgAcc1" presStyleIdx="3" presStyleCnt="6"/>
      <dgm:spPr/>
    </dgm:pt>
    <dgm:pt modelId="{45F7922D-954D-4C93-AAA0-66BD07823821}" type="pres">
      <dgm:prSet presAssocID="{FEFB81E7-8874-4BD3-B30C-143040C871FB}" presName="text_5" presStyleLbl="node1" presStyleIdx="4" presStyleCnt="6">
        <dgm:presLayoutVars>
          <dgm:bulletEnabled val="1"/>
        </dgm:presLayoutVars>
      </dgm:prSet>
      <dgm:spPr/>
    </dgm:pt>
    <dgm:pt modelId="{376EEC8D-6F60-4D74-BA14-414A1988CA3E}" type="pres">
      <dgm:prSet presAssocID="{FEFB81E7-8874-4BD3-B30C-143040C871FB}" presName="accent_5" presStyleCnt="0"/>
      <dgm:spPr/>
    </dgm:pt>
    <dgm:pt modelId="{C8D3F3CC-C52F-4168-B129-15919B532575}" type="pres">
      <dgm:prSet presAssocID="{FEFB81E7-8874-4BD3-B30C-143040C871FB}" presName="accentRepeatNode" presStyleLbl="solidFgAcc1" presStyleIdx="4" presStyleCnt="6"/>
      <dgm:spPr/>
    </dgm:pt>
    <dgm:pt modelId="{65B9009E-1F6D-49E9-B7AA-E2FF64D1D2DC}" type="pres">
      <dgm:prSet presAssocID="{2BF41EE4-AEC2-4B98-AADA-0D9078344CB9}" presName="text_6" presStyleLbl="node1" presStyleIdx="5" presStyleCnt="6">
        <dgm:presLayoutVars>
          <dgm:bulletEnabled val="1"/>
        </dgm:presLayoutVars>
      </dgm:prSet>
      <dgm:spPr/>
    </dgm:pt>
    <dgm:pt modelId="{41155888-F546-4709-AABB-E5DC7923F040}" type="pres">
      <dgm:prSet presAssocID="{2BF41EE4-AEC2-4B98-AADA-0D9078344CB9}" presName="accent_6" presStyleCnt="0"/>
      <dgm:spPr/>
    </dgm:pt>
    <dgm:pt modelId="{FA3F3003-5C80-459D-A7BD-586568EB494A}" type="pres">
      <dgm:prSet presAssocID="{2BF41EE4-AEC2-4B98-AADA-0D9078344CB9}" presName="accentRepeatNode" presStyleLbl="solidFgAcc1" presStyleIdx="5" presStyleCnt="6"/>
      <dgm:spPr/>
    </dgm:pt>
  </dgm:ptLst>
  <dgm:cxnLst>
    <dgm:cxn modelId="{0D57E509-3452-44BA-BC37-3A83FD323C59}" type="presOf" srcId="{C7B01DC6-30D0-469A-BDAC-650000B7161A}" destId="{DFE838DC-9F6F-4FCD-8D15-60DD7E05D87F}" srcOrd="0" destOrd="0" presId="urn:microsoft.com/office/officeart/2008/layout/VerticalCurvedList"/>
    <dgm:cxn modelId="{207E6D19-6FC9-4F1A-8F1A-976BD6CB8398}" type="presOf" srcId="{2BF41EE4-AEC2-4B98-AADA-0D9078344CB9}" destId="{65B9009E-1F6D-49E9-B7AA-E2FF64D1D2DC}" srcOrd="0" destOrd="0" presId="urn:microsoft.com/office/officeart/2008/layout/VerticalCurvedList"/>
    <dgm:cxn modelId="{BFAB8941-CE12-4A3C-8563-5C3EA24DBA55}" srcId="{09C304AE-8C9F-4330-AC2A-FB2246D0653D}" destId="{BC00DF29-E5D3-4BED-94B7-E55CD5765B48}" srcOrd="0" destOrd="0" parTransId="{853B7633-9698-4FB9-A9BC-E3BE6E006A8C}" sibTransId="{AF30C325-930E-45CD-9B73-37065CACB429}"/>
    <dgm:cxn modelId="{0944CD69-A935-450A-A8E2-95F36DD1D60A}" type="presOf" srcId="{4E84DED4-F1A6-43B2-8E0D-9966493F8D0D}" destId="{D50D7B53-67F7-47FC-90A5-CE50C50740D3}" srcOrd="0" destOrd="0" presId="urn:microsoft.com/office/officeart/2008/layout/VerticalCurvedList"/>
    <dgm:cxn modelId="{793D4FAF-5EDF-4674-AB8F-F8F5FB02C07A}" srcId="{09C304AE-8C9F-4330-AC2A-FB2246D0653D}" destId="{FEFB81E7-8874-4BD3-B30C-143040C871FB}" srcOrd="4" destOrd="0" parTransId="{E00C7E1A-C898-4F4B-BA37-69F32CA53763}" sibTransId="{D85E316B-80FD-4FB5-8D3F-22FF459399FF}"/>
    <dgm:cxn modelId="{62051CB3-9352-489A-BCF1-72850A71E11A}" srcId="{09C304AE-8C9F-4330-AC2A-FB2246D0653D}" destId="{C7B01DC6-30D0-469A-BDAC-650000B7161A}" srcOrd="3" destOrd="0" parTransId="{ED6CFC81-EBCF-458C-AD55-939321B60BE4}" sibTransId="{54461507-369B-4531-82E1-F1E61F7867C7}"/>
    <dgm:cxn modelId="{3F0F9BCA-1DBA-4409-96AB-5D09693DB331}" type="presOf" srcId="{AF30C325-930E-45CD-9B73-37065CACB429}" destId="{D27585C0-F80F-43CE-B53E-E3C1D5EF3DBA}" srcOrd="0" destOrd="0" presId="urn:microsoft.com/office/officeart/2008/layout/VerticalCurvedList"/>
    <dgm:cxn modelId="{B46EEBD8-6135-4D51-8739-8178ED6ED685}" type="presOf" srcId="{FEFB81E7-8874-4BD3-B30C-143040C871FB}" destId="{45F7922D-954D-4C93-AAA0-66BD07823821}" srcOrd="0" destOrd="0" presId="urn:microsoft.com/office/officeart/2008/layout/VerticalCurvedList"/>
    <dgm:cxn modelId="{A7CAC2DB-E757-4941-A7D2-087C50A315CC}" srcId="{09C304AE-8C9F-4330-AC2A-FB2246D0653D}" destId="{2BF41EE4-AEC2-4B98-AADA-0D9078344CB9}" srcOrd="5" destOrd="0" parTransId="{555CECBB-005B-475E-BC77-391206FB7613}" sibTransId="{6FDEAF40-3F11-404F-9579-77326AC210DC}"/>
    <dgm:cxn modelId="{5982A6E7-059B-4767-8247-6971A59A0D7F}" srcId="{09C304AE-8C9F-4330-AC2A-FB2246D0653D}" destId="{D8E65554-4254-424A-B582-0F5D892CD325}" srcOrd="2" destOrd="0" parTransId="{EEA751D3-63AE-457F-A7AB-D65C936788C7}" sibTransId="{C50CEDB0-5DA5-4E66-8AC6-5AE5488FFBF7}"/>
    <dgm:cxn modelId="{A415C1F1-8881-448C-BFB3-F5BFFC59CC8D}" type="presOf" srcId="{09C304AE-8C9F-4330-AC2A-FB2246D0653D}" destId="{494AB04E-331C-4E18-BB42-003F0AA9FDAC}" srcOrd="0" destOrd="0" presId="urn:microsoft.com/office/officeart/2008/layout/VerticalCurvedList"/>
    <dgm:cxn modelId="{477505F4-9C86-4ACF-A68F-9BE8C121C10C}" srcId="{09C304AE-8C9F-4330-AC2A-FB2246D0653D}" destId="{4E84DED4-F1A6-43B2-8E0D-9966493F8D0D}" srcOrd="1" destOrd="0" parTransId="{3A2388E9-4E52-4F5D-A088-38A43A45FF4A}" sibTransId="{5E20C630-A2A1-43ED-B461-4965487C52F6}"/>
    <dgm:cxn modelId="{F57658F6-B990-44D1-9ACC-985F38855646}" type="presOf" srcId="{D8E65554-4254-424A-B582-0F5D892CD325}" destId="{19317AA4-8642-4B2F-BA41-4E327292EE9D}" srcOrd="0" destOrd="0" presId="urn:microsoft.com/office/officeart/2008/layout/VerticalCurvedList"/>
    <dgm:cxn modelId="{8942B4F9-6EDF-44CD-BD50-F922F7493915}" type="presOf" srcId="{BC00DF29-E5D3-4BED-94B7-E55CD5765B48}" destId="{86209087-343B-4E09-A435-800BC72850EB}" srcOrd="0" destOrd="0" presId="urn:microsoft.com/office/officeart/2008/layout/VerticalCurvedList"/>
    <dgm:cxn modelId="{F43D80DB-6EDD-402C-856E-F7DE533A4AF9}" type="presParOf" srcId="{494AB04E-331C-4E18-BB42-003F0AA9FDAC}" destId="{48C16269-BDC8-4647-8212-A3BABB6F0BAB}" srcOrd="0" destOrd="0" presId="urn:microsoft.com/office/officeart/2008/layout/VerticalCurvedList"/>
    <dgm:cxn modelId="{09ADDF70-1629-4FB0-A72E-F0C581CFED35}" type="presParOf" srcId="{48C16269-BDC8-4647-8212-A3BABB6F0BAB}" destId="{78A08FFE-BC7D-4521-9937-30C187F34167}" srcOrd="0" destOrd="0" presId="urn:microsoft.com/office/officeart/2008/layout/VerticalCurvedList"/>
    <dgm:cxn modelId="{BE8F2425-5A03-4256-B22B-72CE25AA0F6F}" type="presParOf" srcId="{78A08FFE-BC7D-4521-9937-30C187F34167}" destId="{B905C5BF-A956-412E-8E86-6C5F7809D1B5}" srcOrd="0" destOrd="0" presId="urn:microsoft.com/office/officeart/2008/layout/VerticalCurvedList"/>
    <dgm:cxn modelId="{13D081CC-09F2-4875-9BE4-C5C09A95FDE2}" type="presParOf" srcId="{78A08FFE-BC7D-4521-9937-30C187F34167}" destId="{D27585C0-F80F-43CE-B53E-E3C1D5EF3DBA}" srcOrd="1" destOrd="0" presId="urn:microsoft.com/office/officeart/2008/layout/VerticalCurvedList"/>
    <dgm:cxn modelId="{D5A8A467-FF28-4A9C-9081-76FCC0950276}" type="presParOf" srcId="{78A08FFE-BC7D-4521-9937-30C187F34167}" destId="{191D2B4C-E2AC-43BF-B579-EA5A0502474B}" srcOrd="2" destOrd="0" presId="urn:microsoft.com/office/officeart/2008/layout/VerticalCurvedList"/>
    <dgm:cxn modelId="{47F27A15-DAC3-4F5F-AF1B-FDAFD157D1DD}" type="presParOf" srcId="{78A08FFE-BC7D-4521-9937-30C187F34167}" destId="{EDA4C162-4DD5-4108-9817-555B4306AE0E}" srcOrd="3" destOrd="0" presId="urn:microsoft.com/office/officeart/2008/layout/VerticalCurvedList"/>
    <dgm:cxn modelId="{21DDFA0E-C570-452D-B203-DE73C5E92803}" type="presParOf" srcId="{48C16269-BDC8-4647-8212-A3BABB6F0BAB}" destId="{86209087-343B-4E09-A435-800BC72850EB}" srcOrd="1" destOrd="0" presId="urn:microsoft.com/office/officeart/2008/layout/VerticalCurvedList"/>
    <dgm:cxn modelId="{C15FBC1A-4D64-47ED-A1EF-BCABF8D09C60}" type="presParOf" srcId="{48C16269-BDC8-4647-8212-A3BABB6F0BAB}" destId="{0B0BF938-24F5-4EF9-977D-894CE917A45F}" srcOrd="2" destOrd="0" presId="urn:microsoft.com/office/officeart/2008/layout/VerticalCurvedList"/>
    <dgm:cxn modelId="{E668D219-451C-4417-A594-AB55144CA780}" type="presParOf" srcId="{0B0BF938-24F5-4EF9-977D-894CE917A45F}" destId="{3F272577-1617-4FE2-B816-BC29F9BF349E}" srcOrd="0" destOrd="0" presId="urn:microsoft.com/office/officeart/2008/layout/VerticalCurvedList"/>
    <dgm:cxn modelId="{4B0AC7E3-FC11-4168-BC1F-FD7E4BDF70AF}" type="presParOf" srcId="{48C16269-BDC8-4647-8212-A3BABB6F0BAB}" destId="{D50D7B53-67F7-47FC-90A5-CE50C50740D3}" srcOrd="3" destOrd="0" presId="urn:microsoft.com/office/officeart/2008/layout/VerticalCurvedList"/>
    <dgm:cxn modelId="{C7685D06-1566-4249-B5CC-22F160E16068}" type="presParOf" srcId="{48C16269-BDC8-4647-8212-A3BABB6F0BAB}" destId="{6AC023F8-708E-41AE-8661-D69C7D6F8E08}" srcOrd="4" destOrd="0" presId="urn:microsoft.com/office/officeart/2008/layout/VerticalCurvedList"/>
    <dgm:cxn modelId="{90CF6291-59F7-422E-AA0C-B413C0176EDC}" type="presParOf" srcId="{6AC023F8-708E-41AE-8661-D69C7D6F8E08}" destId="{2285C252-4944-4783-9835-123673ACB8AC}" srcOrd="0" destOrd="0" presId="urn:microsoft.com/office/officeart/2008/layout/VerticalCurvedList"/>
    <dgm:cxn modelId="{1764DA0C-18A5-45C4-B4C6-404C02E2AE3D}" type="presParOf" srcId="{48C16269-BDC8-4647-8212-A3BABB6F0BAB}" destId="{19317AA4-8642-4B2F-BA41-4E327292EE9D}" srcOrd="5" destOrd="0" presId="urn:microsoft.com/office/officeart/2008/layout/VerticalCurvedList"/>
    <dgm:cxn modelId="{D6CDC3A5-12BE-43C2-9A86-209762D96397}" type="presParOf" srcId="{48C16269-BDC8-4647-8212-A3BABB6F0BAB}" destId="{76DE52A0-684F-4D85-BC0D-E174C28DF2A0}" srcOrd="6" destOrd="0" presId="urn:microsoft.com/office/officeart/2008/layout/VerticalCurvedList"/>
    <dgm:cxn modelId="{2064836B-93E6-4410-A261-08E937E5F5B0}" type="presParOf" srcId="{76DE52A0-684F-4D85-BC0D-E174C28DF2A0}" destId="{D82D37A0-3FFC-4BE7-981E-C584F8EB93C0}" srcOrd="0" destOrd="0" presId="urn:microsoft.com/office/officeart/2008/layout/VerticalCurvedList"/>
    <dgm:cxn modelId="{1B1B7B33-6CB2-48ED-ADA6-4AE3F03D7D1B}" type="presParOf" srcId="{48C16269-BDC8-4647-8212-A3BABB6F0BAB}" destId="{DFE838DC-9F6F-4FCD-8D15-60DD7E05D87F}" srcOrd="7" destOrd="0" presId="urn:microsoft.com/office/officeart/2008/layout/VerticalCurvedList"/>
    <dgm:cxn modelId="{9DA030C8-5574-43C2-B505-04AE8E329CB4}" type="presParOf" srcId="{48C16269-BDC8-4647-8212-A3BABB6F0BAB}" destId="{CB77A775-5961-428F-8141-EC415AE8F9E6}" srcOrd="8" destOrd="0" presId="urn:microsoft.com/office/officeart/2008/layout/VerticalCurvedList"/>
    <dgm:cxn modelId="{8973CAC5-3A21-424A-B6BC-4176C4F652F2}" type="presParOf" srcId="{CB77A775-5961-428F-8141-EC415AE8F9E6}" destId="{867453BC-15F6-4ABC-93AE-A54DF1662B3B}" srcOrd="0" destOrd="0" presId="urn:microsoft.com/office/officeart/2008/layout/VerticalCurvedList"/>
    <dgm:cxn modelId="{97EA2819-2468-4665-9234-584262724BBB}" type="presParOf" srcId="{48C16269-BDC8-4647-8212-A3BABB6F0BAB}" destId="{45F7922D-954D-4C93-AAA0-66BD07823821}" srcOrd="9" destOrd="0" presId="urn:microsoft.com/office/officeart/2008/layout/VerticalCurvedList"/>
    <dgm:cxn modelId="{B3F4A963-6640-4F84-BE2F-81FA6CF8B5A3}" type="presParOf" srcId="{48C16269-BDC8-4647-8212-A3BABB6F0BAB}" destId="{376EEC8D-6F60-4D74-BA14-414A1988CA3E}" srcOrd="10" destOrd="0" presId="urn:microsoft.com/office/officeart/2008/layout/VerticalCurvedList"/>
    <dgm:cxn modelId="{1ED59858-8D3C-4876-BD1A-F2D748B3B036}" type="presParOf" srcId="{376EEC8D-6F60-4D74-BA14-414A1988CA3E}" destId="{C8D3F3CC-C52F-4168-B129-15919B532575}" srcOrd="0" destOrd="0" presId="urn:microsoft.com/office/officeart/2008/layout/VerticalCurvedList"/>
    <dgm:cxn modelId="{CBF65C00-07CE-40A2-9E75-ED206FCA2483}" type="presParOf" srcId="{48C16269-BDC8-4647-8212-A3BABB6F0BAB}" destId="{65B9009E-1F6D-49E9-B7AA-E2FF64D1D2DC}" srcOrd="11" destOrd="0" presId="urn:microsoft.com/office/officeart/2008/layout/VerticalCurvedList"/>
    <dgm:cxn modelId="{0300BF76-BA39-4B80-9C43-E78F30A2B975}" type="presParOf" srcId="{48C16269-BDC8-4647-8212-A3BABB6F0BAB}" destId="{41155888-F546-4709-AABB-E5DC7923F040}" srcOrd="12" destOrd="0" presId="urn:microsoft.com/office/officeart/2008/layout/VerticalCurvedList"/>
    <dgm:cxn modelId="{39F7C375-ACA6-4FE3-8436-5317572F0F74}" type="presParOf" srcId="{41155888-F546-4709-AABB-E5DC7923F040}" destId="{FA3F3003-5C80-459D-A7BD-586568EB494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FBAB6FFB-41B3-4B16-AB17-1085F28BEDC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82E65B3-9DAE-46AF-85CF-776312202E3B}">
      <dgm:prSet/>
      <dgm:spPr/>
      <dgm:t>
        <a:bodyPr/>
        <a:lstStyle/>
        <a:p>
          <a:pPr rtl="0"/>
          <a:r>
            <a:rPr lang="cs-CZ" b="0"/>
            <a:t>Soubor informací vztahujících se k pacientovi, o němž je vedena</a:t>
          </a:r>
          <a:endParaRPr lang="cs-CZ"/>
        </a:p>
      </dgm:t>
    </dgm:pt>
    <dgm:pt modelId="{9EE4D37F-B722-45CE-B490-EE5D6A2CD39E}" type="parTrans" cxnId="{7FEEDFA8-745F-4F55-97C0-787299AA5ACE}">
      <dgm:prSet/>
      <dgm:spPr/>
      <dgm:t>
        <a:bodyPr/>
        <a:lstStyle/>
        <a:p>
          <a:endParaRPr lang="cs-CZ"/>
        </a:p>
      </dgm:t>
    </dgm:pt>
    <dgm:pt modelId="{4F71F12C-1D3D-4075-B754-5413623DDF5A}" type="sibTrans" cxnId="{7FEEDFA8-745F-4F55-97C0-787299AA5ACE}">
      <dgm:prSet/>
      <dgm:spPr/>
      <dgm:t>
        <a:bodyPr/>
        <a:lstStyle/>
        <a:p>
          <a:endParaRPr lang="cs-CZ"/>
        </a:p>
      </dgm:t>
    </dgm:pt>
    <dgm:pt modelId="{81E4E9D1-FF4A-4147-B8EA-DC6341AC09B6}">
      <dgm:prSet/>
      <dgm:spPr/>
      <dgm:t>
        <a:bodyPr/>
        <a:lstStyle/>
        <a:p>
          <a:pPr rtl="0"/>
          <a:r>
            <a:rPr lang="cs-CZ" b="0"/>
            <a:t>Povinnost vedení zdravotnické dokumentace</a:t>
          </a:r>
          <a:endParaRPr lang="cs-CZ"/>
        </a:p>
      </dgm:t>
    </dgm:pt>
    <dgm:pt modelId="{88980172-962C-4799-8D52-83EDDA50F527}" type="parTrans" cxnId="{380BA13F-BAFB-4C47-98A8-45DB11D8857E}">
      <dgm:prSet/>
      <dgm:spPr/>
      <dgm:t>
        <a:bodyPr/>
        <a:lstStyle/>
        <a:p>
          <a:endParaRPr lang="cs-CZ"/>
        </a:p>
      </dgm:t>
    </dgm:pt>
    <dgm:pt modelId="{4A61414A-7811-4844-806B-66E058C03883}" type="sibTrans" cxnId="{380BA13F-BAFB-4C47-98A8-45DB11D8857E}">
      <dgm:prSet/>
      <dgm:spPr/>
      <dgm:t>
        <a:bodyPr/>
        <a:lstStyle/>
        <a:p>
          <a:endParaRPr lang="cs-CZ"/>
        </a:p>
      </dgm:t>
    </dgm:pt>
    <dgm:pt modelId="{C016396F-A0D9-4029-BA61-33FC2F4A7DCD}">
      <dgm:prSet/>
      <dgm:spPr/>
      <dgm:t>
        <a:bodyPr/>
        <a:lstStyle/>
        <a:p>
          <a:pPr rtl="0"/>
          <a:r>
            <a:rPr lang="cs-CZ" b="0"/>
            <a:t>Výjimky z vedení ZD</a:t>
          </a:r>
          <a:endParaRPr lang="cs-CZ"/>
        </a:p>
      </dgm:t>
    </dgm:pt>
    <dgm:pt modelId="{8A48BDB9-BD3C-4716-8587-F8A983B31676}" type="parTrans" cxnId="{C4B47871-C424-47A4-AF88-A2A48DE9638E}">
      <dgm:prSet/>
      <dgm:spPr/>
      <dgm:t>
        <a:bodyPr/>
        <a:lstStyle/>
        <a:p>
          <a:endParaRPr lang="cs-CZ"/>
        </a:p>
      </dgm:t>
    </dgm:pt>
    <dgm:pt modelId="{6C3C8B0E-8729-45A5-A033-AB7A087AADB4}" type="sibTrans" cxnId="{C4B47871-C424-47A4-AF88-A2A48DE9638E}">
      <dgm:prSet/>
      <dgm:spPr/>
      <dgm:t>
        <a:bodyPr/>
        <a:lstStyle/>
        <a:p>
          <a:endParaRPr lang="cs-CZ"/>
        </a:p>
      </dgm:t>
    </dgm:pt>
    <dgm:pt modelId="{669298F4-871B-4EA8-BBCD-31E58760D2BD}">
      <dgm:prSet/>
      <dgm:spPr/>
      <dgm:t>
        <a:bodyPr/>
        <a:lstStyle/>
        <a:p>
          <a:pPr rtl="0"/>
          <a:r>
            <a:rPr lang="cs-CZ" b="0" i="1"/>
            <a:t>Při poskytování zdravotních výkonů v rámci preventivní péče mimo zdravotnické zařízení není poskytovatel povinen vést zdravotnickou dokumentaci.</a:t>
          </a:r>
          <a:endParaRPr lang="cs-CZ"/>
        </a:p>
      </dgm:t>
    </dgm:pt>
    <dgm:pt modelId="{B96F08E9-8ECA-407D-A3AD-3571ACA3FD17}" type="parTrans" cxnId="{B8142805-9004-452D-8250-7E0E091C34AD}">
      <dgm:prSet/>
      <dgm:spPr/>
      <dgm:t>
        <a:bodyPr/>
        <a:lstStyle/>
        <a:p>
          <a:endParaRPr lang="cs-CZ"/>
        </a:p>
      </dgm:t>
    </dgm:pt>
    <dgm:pt modelId="{3FD48F6C-9AFE-4D7E-B54D-A3FF1D54153C}" type="sibTrans" cxnId="{B8142805-9004-452D-8250-7E0E091C34AD}">
      <dgm:prSet/>
      <dgm:spPr/>
      <dgm:t>
        <a:bodyPr/>
        <a:lstStyle/>
        <a:p>
          <a:endParaRPr lang="cs-CZ"/>
        </a:p>
      </dgm:t>
    </dgm:pt>
    <dgm:pt modelId="{0997ED49-DF35-4543-87E6-F783D7FF0993}">
      <dgm:prSet/>
      <dgm:spPr/>
      <dgm:t>
        <a:bodyPr/>
        <a:lstStyle/>
        <a:p>
          <a:pPr rtl="0"/>
          <a:r>
            <a:rPr lang="cs-CZ" b="0" i="1" dirty="0"/>
            <a:t>Mimo zdravotnické zařízení mohou být poskytovány zdravotní výkony v rámci preventivní péče zaměřené na předcházení onemocnění a jeho včasné rozpoznání, a to na základě povolení uděleného krajským úřadem.</a:t>
          </a:r>
          <a:endParaRPr lang="cs-CZ" dirty="0"/>
        </a:p>
      </dgm:t>
    </dgm:pt>
    <dgm:pt modelId="{08C41429-D7FF-4A9F-B6CA-2B978D7B9FE1}" type="parTrans" cxnId="{93184916-332A-476A-8925-A38378D07892}">
      <dgm:prSet/>
      <dgm:spPr/>
      <dgm:t>
        <a:bodyPr/>
        <a:lstStyle/>
        <a:p>
          <a:endParaRPr lang="cs-CZ"/>
        </a:p>
      </dgm:t>
    </dgm:pt>
    <dgm:pt modelId="{BC45A1B5-B3AD-42D3-8E91-2359B20E59E8}" type="sibTrans" cxnId="{93184916-332A-476A-8925-A38378D07892}">
      <dgm:prSet/>
      <dgm:spPr/>
      <dgm:t>
        <a:bodyPr/>
        <a:lstStyle/>
        <a:p>
          <a:endParaRPr lang="cs-CZ"/>
        </a:p>
      </dgm:t>
    </dgm:pt>
    <dgm:pt modelId="{97478D9E-FFDC-4DD2-BACD-1EEAF5596083}" type="pres">
      <dgm:prSet presAssocID="{FBAB6FFB-41B3-4B16-AB17-1085F28BEDCE}" presName="linear" presStyleCnt="0">
        <dgm:presLayoutVars>
          <dgm:animLvl val="lvl"/>
          <dgm:resizeHandles val="exact"/>
        </dgm:presLayoutVars>
      </dgm:prSet>
      <dgm:spPr/>
    </dgm:pt>
    <dgm:pt modelId="{E8C5CE31-767A-4B14-BC60-E92226CDB1E1}" type="pres">
      <dgm:prSet presAssocID="{482E65B3-9DAE-46AF-85CF-776312202E3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42790C8-3E9E-4540-800B-4C53FAA15907}" type="pres">
      <dgm:prSet presAssocID="{4F71F12C-1D3D-4075-B754-5413623DDF5A}" presName="spacer" presStyleCnt="0"/>
      <dgm:spPr/>
    </dgm:pt>
    <dgm:pt modelId="{555CFDB4-82AE-44B8-86D1-B9D50BC8AEA7}" type="pres">
      <dgm:prSet presAssocID="{81E4E9D1-FF4A-4147-B8EA-DC6341AC09B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D228E32-26BD-49B2-A475-7B2A393AF877}" type="pres">
      <dgm:prSet presAssocID="{4A61414A-7811-4844-806B-66E058C03883}" presName="spacer" presStyleCnt="0"/>
      <dgm:spPr/>
    </dgm:pt>
    <dgm:pt modelId="{955F4E12-BD86-438D-A2FC-F94F6C60B5A6}" type="pres">
      <dgm:prSet presAssocID="{C016396F-A0D9-4029-BA61-33FC2F4A7DC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DDCB1C4-32E8-4791-83BC-C28E336591AD}" type="pres">
      <dgm:prSet presAssocID="{C016396F-A0D9-4029-BA61-33FC2F4A7DCD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8142805-9004-452D-8250-7E0E091C34AD}" srcId="{C016396F-A0D9-4029-BA61-33FC2F4A7DCD}" destId="{669298F4-871B-4EA8-BBCD-31E58760D2BD}" srcOrd="0" destOrd="0" parTransId="{B96F08E9-8ECA-407D-A3AD-3571ACA3FD17}" sibTransId="{3FD48F6C-9AFE-4D7E-B54D-A3FF1D54153C}"/>
    <dgm:cxn modelId="{EB7F3508-E005-40EC-9B02-A4E4BAB20D04}" type="presOf" srcId="{482E65B3-9DAE-46AF-85CF-776312202E3B}" destId="{E8C5CE31-767A-4B14-BC60-E92226CDB1E1}" srcOrd="0" destOrd="0" presId="urn:microsoft.com/office/officeart/2005/8/layout/vList2"/>
    <dgm:cxn modelId="{93184916-332A-476A-8925-A38378D07892}" srcId="{C016396F-A0D9-4029-BA61-33FC2F4A7DCD}" destId="{0997ED49-DF35-4543-87E6-F783D7FF0993}" srcOrd="1" destOrd="0" parTransId="{08C41429-D7FF-4A9F-B6CA-2B978D7B9FE1}" sibTransId="{BC45A1B5-B3AD-42D3-8E91-2359B20E59E8}"/>
    <dgm:cxn modelId="{84D3621F-9F21-4866-A17B-FB9DE18958A4}" type="presOf" srcId="{0997ED49-DF35-4543-87E6-F783D7FF0993}" destId="{ADDCB1C4-32E8-4791-83BC-C28E336591AD}" srcOrd="0" destOrd="1" presId="urn:microsoft.com/office/officeart/2005/8/layout/vList2"/>
    <dgm:cxn modelId="{4D5C4228-4D26-4E29-920D-B1235146D9BF}" type="presOf" srcId="{81E4E9D1-FF4A-4147-B8EA-DC6341AC09B6}" destId="{555CFDB4-82AE-44B8-86D1-B9D50BC8AEA7}" srcOrd="0" destOrd="0" presId="urn:microsoft.com/office/officeart/2005/8/layout/vList2"/>
    <dgm:cxn modelId="{380BA13F-BAFB-4C47-98A8-45DB11D8857E}" srcId="{FBAB6FFB-41B3-4B16-AB17-1085F28BEDCE}" destId="{81E4E9D1-FF4A-4147-B8EA-DC6341AC09B6}" srcOrd="1" destOrd="0" parTransId="{88980172-962C-4799-8D52-83EDDA50F527}" sibTransId="{4A61414A-7811-4844-806B-66E058C03883}"/>
    <dgm:cxn modelId="{C4B47871-C424-47A4-AF88-A2A48DE9638E}" srcId="{FBAB6FFB-41B3-4B16-AB17-1085F28BEDCE}" destId="{C016396F-A0D9-4029-BA61-33FC2F4A7DCD}" srcOrd="2" destOrd="0" parTransId="{8A48BDB9-BD3C-4716-8587-F8A983B31676}" sibTransId="{6C3C8B0E-8729-45A5-A033-AB7A087AADB4}"/>
    <dgm:cxn modelId="{7FEEDFA8-745F-4F55-97C0-787299AA5ACE}" srcId="{FBAB6FFB-41B3-4B16-AB17-1085F28BEDCE}" destId="{482E65B3-9DAE-46AF-85CF-776312202E3B}" srcOrd="0" destOrd="0" parTransId="{9EE4D37F-B722-45CE-B490-EE5D6A2CD39E}" sibTransId="{4F71F12C-1D3D-4075-B754-5413623DDF5A}"/>
    <dgm:cxn modelId="{707719AC-E02C-422E-86D8-32069DC2029D}" type="presOf" srcId="{FBAB6FFB-41B3-4B16-AB17-1085F28BEDCE}" destId="{97478D9E-FFDC-4DD2-BACD-1EEAF5596083}" srcOrd="0" destOrd="0" presId="urn:microsoft.com/office/officeart/2005/8/layout/vList2"/>
    <dgm:cxn modelId="{ADD2D2B6-185F-4681-AE72-F13454E67175}" type="presOf" srcId="{669298F4-871B-4EA8-BBCD-31E58760D2BD}" destId="{ADDCB1C4-32E8-4791-83BC-C28E336591AD}" srcOrd="0" destOrd="0" presId="urn:microsoft.com/office/officeart/2005/8/layout/vList2"/>
    <dgm:cxn modelId="{B9F93FF6-523F-44FE-AF3D-805502191E23}" type="presOf" srcId="{C016396F-A0D9-4029-BA61-33FC2F4A7DCD}" destId="{955F4E12-BD86-438D-A2FC-F94F6C60B5A6}" srcOrd="0" destOrd="0" presId="urn:microsoft.com/office/officeart/2005/8/layout/vList2"/>
    <dgm:cxn modelId="{105D9320-3DCB-42B1-B15E-474471B6C3C1}" type="presParOf" srcId="{97478D9E-FFDC-4DD2-BACD-1EEAF5596083}" destId="{E8C5CE31-767A-4B14-BC60-E92226CDB1E1}" srcOrd="0" destOrd="0" presId="urn:microsoft.com/office/officeart/2005/8/layout/vList2"/>
    <dgm:cxn modelId="{5A571BCF-2F8B-47EA-BFD3-A84D1A806639}" type="presParOf" srcId="{97478D9E-FFDC-4DD2-BACD-1EEAF5596083}" destId="{D42790C8-3E9E-4540-800B-4C53FAA15907}" srcOrd="1" destOrd="0" presId="urn:microsoft.com/office/officeart/2005/8/layout/vList2"/>
    <dgm:cxn modelId="{A19CD493-FBEA-42B7-B784-32675E1044CF}" type="presParOf" srcId="{97478D9E-FFDC-4DD2-BACD-1EEAF5596083}" destId="{555CFDB4-82AE-44B8-86D1-B9D50BC8AEA7}" srcOrd="2" destOrd="0" presId="urn:microsoft.com/office/officeart/2005/8/layout/vList2"/>
    <dgm:cxn modelId="{89BCD495-F6B4-4BFC-B919-621BD3E176BD}" type="presParOf" srcId="{97478D9E-FFDC-4DD2-BACD-1EEAF5596083}" destId="{ED228E32-26BD-49B2-A475-7B2A393AF877}" srcOrd="3" destOrd="0" presId="urn:microsoft.com/office/officeart/2005/8/layout/vList2"/>
    <dgm:cxn modelId="{9C1920F1-D754-476F-B786-CB1A82347629}" type="presParOf" srcId="{97478D9E-FFDC-4DD2-BACD-1EEAF5596083}" destId="{955F4E12-BD86-438D-A2FC-F94F6C60B5A6}" srcOrd="4" destOrd="0" presId="urn:microsoft.com/office/officeart/2005/8/layout/vList2"/>
    <dgm:cxn modelId="{B5012A55-D7B5-4E0F-A1D9-64AB37520CB1}" type="presParOf" srcId="{97478D9E-FFDC-4DD2-BACD-1EEAF5596083}" destId="{ADDCB1C4-32E8-4791-83BC-C28E336591A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17D7AD83-7A54-440E-81A9-4D7E0E36F7F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C289350-01F4-4BCA-B3E4-D0FBA97CABB0}">
      <dgm:prSet custT="1"/>
      <dgm:spPr/>
      <dgm:t>
        <a:bodyPr/>
        <a:lstStyle/>
        <a:p>
          <a:pPr rtl="0"/>
          <a:r>
            <a:rPr lang="cs-CZ" sz="1800" b="0" dirty="0"/>
            <a:t>Vyhláška o zdravotnické dokumentaci</a:t>
          </a:r>
          <a:endParaRPr lang="cs-CZ" sz="1800" dirty="0"/>
        </a:p>
      </dgm:t>
    </dgm:pt>
    <dgm:pt modelId="{8E57AAA1-DCE2-4325-A57E-DD7ED0A82D6D}" type="parTrans" cxnId="{3C3BD2BA-B4CC-4FF7-A344-28AE570C1BF1}">
      <dgm:prSet/>
      <dgm:spPr/>
      <dgm:t>
        <a:bodyPr/>
        <a:lstStyle/>
        <a:p>
          <a:endParaRPr lang="cs-CZ"/>
        </a:p>
      </dgm:t>
    </dgm:pt>
    <dgm:pt modelId="{16586521-1CF5-41DB-819E-E3CC0E17653E}" type="sibTrans" cxnId="{3C3BD2BA-B4CC-4FF7-A344-28AE570C1BF1}">
      <dgm:prSet/>
      <dgm:spPr/>
      <dgm:t>
        <a:bodyPr/>
        <a:lstStyle/>
        <a:p>
          <a:endParaRPr lang="cs-CZ"/>
        </a:p>
      </dgm:t>
    </dgm:pt>
    <dgm:pt modelId="{AC384D78-72BE-4ED9-9EFB-02CB65D65770}">
      <dgm:prSet custT="1"/>
      <dgm:spPr/>
      <dgm:t>
        <a:bodyPr/>
        <a:lstStyle/>
        <a:p>
          <a:pPr rtl="0"/>
          <a:r>
            <a:rPr lang="cs-CZ" sz="1800" b="0" i="1" dirty="0"/>
            <a:t>minimální obsah jednotlivých částí ZD</a:t>
          </a:r>
          <a:endParaRPr lang="cs-CZ" sz="1800" dirty="0"/>
        </a:p>
      </dgm:t>
    </dgm:pt>
    <dgm:pt modelId="{529D24BD-E00D-4ED5-971B-00AB6811671B}" type="parTrans" cxnId="{DDE276B5-D92A-4282-A37D-9EF12BE7A49C}">
      <dgm:prSet/>
      <dgm:spPr/>
      <dgm:t>
        <a:bodyPr/>
        <a:lstStyle/>
        <a:p>
          <a:endParaRPr lang="cs-CZ"/>
        </a:p>
      </dgm:t>
    </dgm:pt>
    <dgm:pt modelId="{C3BBE76D-D011-42AF-8EF3-E65A8EC6D85F}" type="sibTrans" cxnId="{DDE276B5-D92A-4282-A37D-9EF12BE7A49C}">
      <dgm:prSet/>
      <dgm:spPr/>
      <dgm:t>
        <a:bodyPr/>
        <a:lstStyle/>
        <a:p>
          <a:endParaRPr lang="cs-CZ"/>
        </a:p>
      </dgm:t>
    </dgm:pt>
    <dgm:pt modelId="{D24F46B3-F9BC-424B-993E-0C1B29346DA8}">
      <dgm:prSet custT="1"/>
      <dgm:spPr/>
      <dgm:t>
        <a:bodyPr/>
        <a:lstStyle/>
        <a:p>
          <a:pPr rtl="0"/>
          <a:r>
            <a:rPr lang="cs-CZ" sz="1800" b="0" i="1" dirty="0"/>
            <a:t>součásti ZD</a:t>
          </a:r>
          <a:endParaRPr lang="cs-CZ" sz="1800" dirty="0"/>
        </a:p>
      </dgm:t>
    </dgm:pt>
    <dgm:pt modelId="{E418986E-1104-4A34-9876-4D34D8A82462}" type="parTrans" cxnId="{2F990658-AEEA-44D7-BFF3-931343F32A82}">
      <dgm:prSet/>
      <dgm:spPr/>
      <dgm:t>
        <a:bodyPr/>
        <a:lstStyle/>
        <a:p>
          <a:endParaRPr lang="cs-CZ"/>
        </a:p>
      </dgm:t>
    </dgm:pt>
    <dgm:pt modelId="{17974729-639E-45F0-BD31-A45D14AE3233}" type="sibTrans" cxnId="{2F990658-AEEA-44D7-BFF3-931343F32A82}">
      <dgm:prSet/>
      <dgm:spPr/>
      <dgm:t>
        <a:bodyPr/>
        <a:lstStyle/>
        <a:p>
          <a:endParaRPr lang="cs-CZ"/>
        </a:p>
      </dgm:t>
    </dgm:pt>
    <dgm:pt modelId="{2D48FBD8-EC42-4160-9E2E-E92A2805C04E}">
      <dgm:prSet custT="1"/>
      <dgm:spPr/>
      <dgm:t>
        <a:bodyPr/>
        <a:lstStyle/>
        <a:p>
          <a:pPr rtl="0"/>
          <a:r>
            <a:rPr lang="cs-CZ" sz="1800" b="0" i="1" dirty="0"/>
            <a:t>zásady pro uchování ZD </a:t>
          </a:r>
          <a:endParaRPr lang="cs-CZ" sz="1800" dirty="0"/>
        </a:p>
      </dgm:t>
    </dgm:pt>
    <dgm:pt modelId="{E2C60CAA-F40D-4A51-9FDB-350E8C978CC6}" type="parTrans" cxnId="{DFF25BC9-33D1-4879-8429-590AEB55D763}">
      <dgm:prSet/>
      <dgm:spPr/>
      <dgm:t>
        <a:bodyPr/>
        <a:lstStyle/>
        <a:p>
          <a:endParaRPr lang="cs-CZ"/>
        </a:p>
      </dgm:t>
    </dgm:pt>
    <dgm:pt modelId="{D8E742D8-10BB-4230-A6BD-C5066668D5AD}" type="sibTrans" cxnId="{DFF25BC9-33D1-4879-8429-590AEB55D763}">
      <dgm:prSet/>
      <dgm:spPr/>
      <dgm:t>
        <a:bodyPr/>
        <a:lstStyle/>
        <a:p>
          <a:endParaRPr lang="cs-CZ"/>
        </a:p>
      </dgm:t>
    </dgm:pt>
    <dgm:pt modelId="{101086EF-6016-444C-9651-0A1439485D5B}">
      <dgm:prSet custT="1"/>
      <dgm:spPr/>
      <dgm:t>
        <a:bodyPr/>
        <a:lstStyle/>
        <a:p>
          <a:pPr rtl="0"/>
          <a:r>
            <a:rPr lang="cs-CZ" sz="1800" b="0" i="1" dirty="0"/>
            <a:t>postup při jejím vyřazování a zničení po uplynutí doby uchování</a:t>
          </a:r>
          <a:endParaRPr lang="cs-CZ" sz="1800" dirty="0"/>
        </a:p>
      </dgm:t>
    </dgm:pt>
    <dgm:pt modelId="{4D93FB25-CCC5-4E9D-BEE0-476F706D0679}" type="parTrans" cxnId="{CF0C82F7-F2CA-4682-9200-A1B328A0B58E}">
      <dgm:prSet/>
      <dgm:spPr/>
      <dgm:t>
        <a:bodyPr/>
        <a:lstStyle/>
        <a:p>
          <a:endParaRPr lang="cs-CZ"/>
        </a:p>
      </dgm:t>
    </dgm:pt>
    <dgm:pt modelId="{81DA72ED-53FA-404D-AC04-614271AB9895}" type="sibTrans" cxnId="{CF0C82F7-F2CA-4682-9200-A1B328A0B58E}">
      <dgm:prSet/>
      <dgm:spPr/>
      <dgm:t>
        <a:bodyPr/>
        <a:lstStyle/>
        <a:p>
          <a:endParaRPr lang="cs-CZ"/>
        </a:p>
      </dgm:t>
    </dgm:pt>
    <dgm:pt modelId="{20404AA9-1827-4E72-BBD2-FBF0DDE0646E}">
      <dgm:prSet custT="1"/>
      <dgm:spPr/>
      <dgm:t>
        <a:bodyPr/>
        <a:lstStyle/>
        <a:p>
          <a:pPr rtl="0"/>
          <a:r>
            <a:rPr lang="cs-CZ" sz="1800" b="0" i="1" dirty="0"/>
            <a:t>doby uchování ZD</a:t>
          </a:r>
          <a:endParaRPr lang="cs-CZ" sz="1800" dirty="0"/>
        </a:p>
      </dgm:t>
    </dgm:pt>
    <dgm:pt modelId="{93B9452C-973B-4D71-B9CF-33E1B5172921}" type="parTrans" cxnId="{E03EC090-8D6E-4AA0-BEFC-69C65F1D9297}">
      <dgm:prSet/>
      <dgm:spPr/>
      <dgm:t>
        <a:bodyPr/>
        <a:lstStyle/>
        <a:p>
          <a:endParaRPr lang="cs-CZ"/>
        </a:p>
      </dgm:t>
    </dgm:pt>
    <dgm:pt modelId="{21BBF5A4-F5BB-46FE-BF17-498C4FA55754}" type="sibTrans" cxnId="{E03EC090-8D6E-4AA0-BEFC-69C65F1D9297}">
      <dgm:prSet/>
      <dgm:spPr/>
      <dgm:t>
        <a:bodyPr/>
        <a:lstStyle/>
        <a:p>
          <a:endParaRPr lang="cs-CZ"/>
        </a:p>
      </dgm:t>
    </dgm:pt>
    <dgm:pt modelId="{9A65D732-B8A2-415E-AEFB-25C0B38F09B1}">
      <dgm:prSet custT="1"/>
      <dgm:spPr/>
      <dgm:t>
        <a:bodyPr/>
        <a:lstStyle/>
        <a:p>
          <a:pPr rtl="0"/>
          <a:r>
            <a:rPr lang="cs-CZ" sz="1800" b="0" dirty="0"/>
            <a:t>Občanský zákoník</a:t>
          </a:r>
          <a:endParaRPr lang="cs-CZ" sz="1800" dirty="0"/>
        </a:p>
      </dgm:t>
    </dgm:pt>
    <dgm:pt modelId="{137A10CC-DD1B-4E9D-AC71-D495E2652C06}" type="parTrans" cxnId="{5F4C3396-7B46-4B8A-808D-C7F05C19CFC0}">
      <dgm:prSet/>
      <dgm:spPr/>
      <dgm:t>
        <a:bodyPr/>
        <a:lstStyle/>
        <a:p>
          <a:endParaRPr lang="cs-CZ"/>
        </a:p>
      </dgm:t>
    </dgm:pt>
    <dgm:pt modelId="{4714C67C-693F-4A81-A1E5-1BE2F0010102}" type="sibTrans" cxnId="{5F4C3396-7B46-4B8A-808D-C7F05C19CFC0}">
      <dgm:prSet/>
      <dgm:spPr/>
      <dgm:t>
        <a:bodyPr/>
        <a:lstStyle/>
        <a:p>
          <a:endParaRPr lang="cs-CZ"/>
        </a:p>
      </dgm:t>
    </dgm:pt>
    <dgm:pt modelId="{CA3D6EAD-FC40-4715-9338-831AADA8D565}">
      <dgm:prSet/>
      <dgm:spPr/>
      <dgm:t>
        <a:bodyPr/>
        <a:lstStyle/>
        <a:p>
          <a:pPr algn="just" rtl="0"/>
          <a:r>
            <a:rPr lang="cs-CZ" b="0" i="1" dirty="0"/>
            <a:t>Poskytovatel vede záznamy o péči o zdraví, z nichž musí být zřejmé údaje o zdravotním stavu ošetřovaného a o poskytovatelově činnosti, včetně podkladů osvědčujících správnost těchto údajů, v rozsahu nezbytném pro poskytování řádné péče o zdraví. Záznamy poskytovatel uchová tak dlouho, jak to vyžaduje potřeba odborné péče</a:t>
          </a:r>
          <a:endParaRPr lang="cs-CZ" dirty="0"/>
        </a:p>
      </dgm:t>
    </dgm:pt>
    <dgm:pt modelId="{3CF5EDDF-CC9C-4BA4-8DB1-A22D76F33756}" type="parTrans" cxnId="{EC6B29E3-A7D2-4A6F-A4F2-DA0DA59D835A}">
      <dgm:prSet/>
      <dgm:spPr/>
      <dgm:t>
        <a:bodyPr/>
        <a:lstStyle/>
        <a:p>
          <a:endParaRPr lang="cs-CZ"/>
        </a:p>
      </dgm:t>
    </dgm:pt>
    <dgm:pt modelId="{C775ACE2-2F1F-481B-A8FC-3F0E2F089AB2}" type="sibTrans" cxnId="{EC6B29E3-A7D2-4A6F-A4F2-DA0DA59D835A}">
      <dgm:prSet/>
      <dgm:spPr/>
      <dgm:t>
        <a:bodyPr/>
        <a:lstStyle/>
        <a:p>
          <a:endParaRPr lang="cs-CZ"/>
        </a:p>
      </dgm:t>
    </dgm:pt>
    <dgm:pt modelId="{45706D7C-463F-4ADE-8DD5-DC33162728E3}">
      <dgm:prSet custT="1"/>
      <dgm:spPr/>
      <dgm:t>
        <a:bodyPr/>
        <a:lstStyle/>
        <a:p>
          <a:pPr rtl="0"/>
          <a:r>
            <a:rPr lang="cs-CZ" sz="1800" b="0" dirty="0"/>
            <a:t>Další právní předpisy a ZD</a:t>
          </a:r>
          <a:endParaRPr lang="cs-CZ" sz="1800" dirty="0"/>
        </a:p>
      </dgm:t>
    </dgm:pt>
    <dgm:pt modelId="{2FB3163D-46EE-46C4-9ECB-64F44647EE21}" type="parTrans" cxnId="{4BD8E176-ABEF-4C59-B436-F5092709185E}">
      <dgm:prSet/>
      <dgm:spPr/>
      <dgm:t>
        <a:bodyPr/>
        <a:lstStyle/>
        <a:p>
          <a:endParaRPr lang="cs-CZ"/>
        </a:p>
      </dgm:t>
    </dgm:pt>
    <dgm:pt modelId="{CAF61BBD-96E3-415E-A29E-BF39004825D1}" type="sibTrans" cxnId="{4BD8E176-ABEF-4C59-B436-F5092709185E}">
      <dgm:prSet/>
      <dgm:spPr/>
      <dgm:t>
        <a:bodyPr/>
        <a:lstStyle/>
        <a:p>
          <a:endParaRPr lang="cs-CZ"/>
        </a:p>
      </dgm:t>
    </dgm:pt>
    <dgm:pt modelId="{DDD5ADA3-9AD9-4832-AD93-CAA0C5282147}">
      <dgm:prSet custT="1"/>
      <dgm:spPr/>
      <dgm:t>
        <a:bodyPr/>
        <a:lstStyle/>
        <a:p>
          <a:pPr rtl="0"/>
          <a:r>
            <a:rPr lang="cs-CZ" sz="1800" b="0" i="1" dirty="0"/>
            <a:t>o specifických zdrav. Službách</a:t>
          </a:r>
          <a:endParaRPr lang="cs-CZ" sz="1800" dirty="0"/>
        </a:p>
      </dgm:t>
    </dgm:pt>
    <dgm:pt modelId="{F3153B38-0B82-4C35-8801-53E3BA633013}" type="parTrans" cxnId="{7AC7B8D1-6D38-48C2-A152-EE4A7713C3C5}">
      <dgm:prSet/>
      <dgm:spPr/>
      <dgm:t>
        <a:bodyPr/>
        <a:lstStyle/>
        <a:p>
          <a:endParaRPr lang="cs-CZ"/>
        </a:p>
      </dgm:t>
    </dgm:pt>
    <dgm:pt modelId="{F57AEAC4-FD94-420C-B222-B534AAD24550}" type="sibTrans" cxnId="{7AC7B8D1-6D38-48C2-A152-EE4A7713C3C5}">
      <dgm:prSet/>
      <dgm:spPr/>
      <dgm:t>
        <a:bodyPr/>
        <a:lstStyle/>
        <a:p>
          <a:endParaRPr lang="cs-CZ"/>
        </a:p>
      </dgm:t>
    </dgm:pt>
    <dgm:pt modelId="{BBD7A545-9569-4D52-8E2D-103DF8290EC2}">
      <dgm:prSet custT="1"/>
      <dgm:spPr/>
      <dgm:t>
        <a:bodyPr/>
        <a:lstStyle/>
        <a:p>
          <a:pPr rtl="0"/>
          <a:r>
            <a:rPr lang="cs-CZ" sz="1800" b="0" i="1" dirty="0"/>
            <a:t>o veřejném zdravotním pojištěním</a:t>
          </a:r>
          <a:endParaRPr lang="cs-CZ" sz="1800" dirty="0"/>
        </a:p>
      </dgm:t>
    </dgm:pt>
    <dgm:pt modelId="{A2DD20CD-3A30-4271-9E6C-6633283A9913}" type="parTrans" cxnId="{C5E04184-4C82-4335-A9AB-F82B82AC6E98}">
      <dgm:prSet/>
      <dgm:spPr/>
      <dgm:t>
        <a:bodyPr/>
        <a:lstStyle/>
        <a:p>
          <a:endParaRPr lang="cs-CZ"/>
        </a:p>
      </dgm:t>
    </dgm:pt>
    <dgm:pt modelId="{E8BFC661-EF0F-4A22-A99D-7585041AA8D4}" type="sibTrans" cxnId="{C5E04184-4C82-4335-A9AB-F82B82AC6E98}">
      <dgm:prSet/>
      <dgm:spPr/>
      <dgm:t>
        <a:bodyPr/>
        <a:lstStyle/>
        <a:p>
          <a:endParaRPr lang="cs-CZ"/>
        </a:p>
      </dgm:t>
    </dgm:pt>
    <dgm:pt modelId="{2CDA1371-6583-41DA-A745-ACB146BCD727}">
      <dgm:prSet custT="1"/>
      <dgm:spPr/>
      <dgm:t>
        <a:bodyPr/>
        <a:lstStyle/>
        <a:p>
          <a:pPr rtl="0"/>
          <a:r>
            <a:rPr lang="cs-CZ" sz="1800" b="0" i="1" dirty="0"/>
            <a:t>o ochraně veř. Zdraví</a:t>
          </a:r>
          <a:endParaRPr lang="cs-CZ" sz="1800" dirty="0"/>
        </a:p>
      </dgm:t>
    </dgm:pt>
    <dgm:pt modelId="{05F9EC1B-9C94-49F3-BF34-036D115E67B1}" type="parTrans" cxnId="{3447AF4E-2AFB-4830-B79E-0C047469A587}">
      <dgm:prSet/>
      <dgm:spPr/>
      <dgm:t>
        <a:bodyPr/>
        <a:lstStyle/>
        <a:p>
          <a:endParaRPr lang="cs-CZ"/>
        </a:p>
      </dgm:t>
    </dgm:pt>
    <dgm:pt modelId="{6C716765-CDA4-4AC7-9793-AA29BF0C6C7E}" type="sibTrans" cxnId="{3447AF4E-2AFB-4830-B79E-0C047469A587}">
      <dgm:prSet/>
      <dgm:spPr/>
      <dgm:t>
        <a:bodyPr/>
        <a:lstStyle/>
        <a:p>
          <a:endParaRPr lang="cs-CZ"/>
        </a:p>
      </dgm:t>
    </dgm:pt>
    <dgm:pt modelId="{364635D8-82DD-48D0-B728-6617F079F702}">
      <dgm:prSet custT="1"/>
      <dgm:spPr/>
      <dgm:t>
        <a:bodyPr/>
        <a:lstStyle/>
        <a:p>
          <a:pPr rtl="0"/>
          <a:r>
            <a:rPr lang="cs-CZ" sz="1800" b="0" i="1" dirty="0"/>
            <a:t>transplantační zákon</a:t>
          </a:r>
          <a:endParaRPr lang="cs-CZ" sz="1800" dirty="0"/>
        </a:p>
      </dgm:t>
    </dgm:pt>
    <dgm:pt modelId="{106C351B-A348-41A8-88F6-C37000D6B47C}" type="parTrans" cxnId="{C8E5FAEE-51A5-4AA4-B434-2669F4F05860}">
      <dgm:prSet/>
      <dgm:spPr/>
      <dgm:t>
        <a:bodyPr/>
        <a:lstStyle/>
        <a:p>
          <a:endParaRPr lang="cs-CZ"/>
        </a:p>
      </dgm:t>
    </dgm:pt>
    <dgm:pt modelId="{35B6167C-6015-41EC-B09D-F2DB61CC2C11}" type="sibTrans" cxnId="{C8E5FAEE-51A5-4AA4-B434-2669F4F05860}">
      <dgm:prSet/>
      <dgm:spPr/>
      <dgm:t>
        <a:bodyPr/>
        <a:lstStyle/>
        <a:p>
          <a:endParaRPr lang="cs-CZ"/>
        </a:p>
      </dgm:t>
    </dgm:pt>
    <dgm:pt modelId="{F777E334-FB3D-40CD-B6CA-6488F77DADFA}">
      <dgm:prSet/>
      <dgm:spPr/>
      <dgm:t>
        <a:bodyPr/>
        <a:lstStyle/>
        <a:p>
          <a:pPr algn="just"/>
          <a:r>
            <a:rPr lang="cs-CZ" i="1" dirty="0"/>
            <a:t>K záznamům poskytovatel podle svého uvážení připojí i podklady a vyjádření, které mu popřípadě odevzdal ošetřovaný nebo příkazce. </a:t>
          </a:r>
          <a:endParaRPr lang="cs-CZ" dirty="0"/>
        </a:p>
      </dgm:t>
    </dgm:pt>
    <dgm:pt modelId="{4D46CA2E-C6A9-4FC0-B4D6-6E46E822ECA2}" type="parTrans" cxnId="{08E06701-8DFC-499E-B959-C1AC64424890}">
      <dgm:prSet/>
      <dgm:spPr/>
    </dgm:pt>
    <dgm:pt modelId="{126D6F36-D6CA-47A3-B462-FD1923BB8765}" type="sibTrans" cxnId="{08E06701-8DFC-499E-B959-C1AC64424890}">
      <dgm:prSet/>
      <dgm:spPr/>
    </dgm:pt>
    <dgm:pt modelId="{4959F30B-A171-437D-BC6F-D5D82CFA0AA0}">
      <dgm:prSet/>
      <dgm:spPr/>
      <dgm:t>
        <a:bodyPr/>
        <a:lstStyle/>
        <a:p>
          <a:pPr algn="just"/>
          <a:r>
            <a:rPr lang="cs-CZ" i="1" dirty="0"/>
            <a:t>Do záznamů poskytovatel vždy poznamená, kdo do nich nahlížel</a:t>
          </a:r>
          <a:endParaRPr lang="cs-CZ" dirty="0"/>
        </a:p>
      </dgm:t>
    </dgm:pt>
    <dgm:pt modelId="{D24E178C-6C5A-44F9-AA00-D1203F37603B}" type="parTrans" cxnId="{2D4B0D3F-D12C-4B62-A5CF-C62942A45D1C}">
      <dgm:prSet/>
      <dgm:spPr/>
    </dgm:pt>
    <dgm:pt modelId="{FBAD4C61-E97F-4328-99CF-FA264752BFEB}" type="sibTrans" cxnId="{2D4B0D3F-D12C-4B62-A5CF-C62942A45D1C}">
      <dgm:prSet/>
      <dgm:spPr/>
    </dgm:pt>
    <dgm:pt modelId="{B526A9AA-B716-4E6F-A1AD-CD1CF3E7B7A5}">
      <dgm:prSet custT="1"/>
      <dgm:spPr/>
      <dgm:t>
        <a:bodyPr/>
        <a:lstStyle/>
        <a:p>
          <a:pPr rtl="0"/>
          <a:endParaRPr lang="cs-CZ" sz="1800" dirty="0"/>
        </a:p>
      </dgm:t>
    </dgm:pt>
    <dgm:pt modelId="{58458C81-617A-4407-BD15-730B1BFC7499}" type="parTrans" cxnId="{5F473ADA-D5E8-49DF-8F77-79BAFC2F6917}">
      <dgm:prSet/>
      <dgm:spPr/>
    </dgm:pt>
    <dgm:pt modelId="{ADF4DE53-66B9-45FF-9E73-0B347464745B}" type="sibTrans" cxnId="{5F473ADA-D5E8-49DF-8F77-79BAFC2F6917}">
      <dgm:prSet/>
      <dgm:spPr/>
    </dgm:pt>
    <dgm:pt modelId="{04118F1A-426A-422C-B4AA-B21DE604FC02}">
      <dgm:prSet custT="1"/>
      <dgm:spPr/>
      <dgm:t>
        <a:bodyPr/>
        <a:lstStyle/>
        <a:p>
          <a:pPr rtl="0"/>
          <a:endParaRPr lang="cs-CZ" sz="1800" dirty="0"/>
        </a:p>
      </dgm:t>
    </dgm:pt>
    <dgm:pt modelId="{4E58BC1C-0B5D-4C6E-864F-EF5B79D642F4}" type="parTrans" cxnId="{312557B5-D3D5-4015-A2E5-73DA3089D6AC}">
      <dgm:prSet/>
      <dgm:spPr/>
    </dgm:pt>
    <dgm:pt modelId="{D550FCBD-A78E-4115-801B-38F14FD0F2D4}" type="sibTrans" cxnId="{312557B5-D3D5-4015-A2E5-73DA3089D6AC}">
      <dgm:prSet/>
      <dgm:spPr/>
    </dgm:pt>
    <dgm:pt modelId="{ECD940F2-2A22-4BB7-AE36-BD65397A364F}">
      <dgm:prSet custT="1"/>
      <dgm:spPr/>
      <dgm:t>
        <a:bodyPr/>
        <a:lstStyle/>
        <a:p>
          <a:pPr rtl="0"/>
          <a:endParaRPr lang="cs-CZ" sz="1800" dirty="0"/>
        </a:p>
      </dgm:t>
    </dgm:pt>
    <dgm:pt modelId="{096DB239-251D-4B0C-843E-24D161EEA85D}" type="parTrans" cxnId="{066D0D96-700D-44E0-9A17-7F53A047B33D}">
      <dgm:prSet/>
      <dgm:spPr/>
    </dgm:pt>
    <dgm:pt modelId="{9F682492-3F2D-4BFD-8765-C9CFDB67CF99}" type="sibTrans" cxnId="{066D0D96-700D-44E0-9A17-7F53A047B33D}">
      <dgm:prSet/>
      <dgm:spPr/>
    </dgm:pt>
    <dgm:pt modelId="{5E4D32B3-5EF3-4B65-BB50-BAEB58E25A85}">
      <dgm:prSet custT="1"/>
      <dgm:spPr/>
      <dgm:t>
        <a:bodyPr/>
        <a:lstStyle/>
        <a:p>
          <a:pPr rtl="0"/>
          <a:endParaRPr lang="cs-CZ" sz="1800" dirty="0"/>
        </a:p>
      </dgm:t>
    </dgm:pt>
    <dgm:pt modelId="{F817ABE3-AB69-4B22-973A-82C4A1EF11B6}" type="parTrans" cxnId="{33BD998C-75B6-4652-B9E9-C8798EF86265}">
      <dgm:prSet/>
      <dgm:spPr/>
    </dgm:pt>
    <dgm:pt modelId="{0359F3E9-770B-4604-94C9-EB0B513C8BAB}" type="sibTrans" cxnId="{33BD998C-75B6-4652-B9E9-C8798EF86265}">
      <dgm:prSet/>
      <dgm:spPr/>
    </dgm:pt>
    <dgm:pt modelId="{17E31BF2-60C3-42C3-ACC0-FA5B7B2E1511}">
      <dgm:prSet custT="1"/>
      <dgm:spPr/>
      <dgm:t>
        <a:bodyPr/>
        <a:lstStyle/>
        <a:p>
          <a:pPr rtl="0"/>
          <a:endParaRPr lang="cs-CZ" sz="1800" dirty="0"/>
        </a:p>
      </dgm:t>
    </dgm:pt>
    <dgm:pt modelId="{EA61659F-92E3-4C95-B510-70E7BC2B130F}" type="parTrans" cxnId="{609763E2-9BED-4D9C-B38F-546A668AD4B3}">
      <dgm:prSet/>
      <dgm:spPr/>
    </dgm:pt>
    <dgm:pt modelId="{1F227F27-7C79-4F8A-A28F-899F8F631E49}" type="sibTrans" cxnId="{609763E2-9BED-4D9C-B38F-546A668AD4B3}">
      <dgm:prSet/>
      <dgm:spPr/>
    </dgm:pt>
    <dgm:pt modelId="{B5420FB1-6949-41D6-ACF0-B5B934569BB8}">
      <dgm:prSet custT="1"/>
      <dgm:spPr/>
      <dgm:t>
        <a:bodyPr/>
        <a:lstStyle/>
        <a:p>
          <a:pPr rtl="0"/>
          <a:endParaRPr lang="cs-CZ" sz="1800" dirty="0"/>
        </a:p>
      </dgm:t>
    </dgm:pt>
    <dgm:pt modelId="{D30073D3-B68A-4C66-A440-5F967CE99FED}" type="parTrans" cxnId="{CCCBC4B4-3968-4F14-90C5-545568FE76DD}">
      <dgm:prSet/>
      <dgm:spPr/>
    </dgm:pt>
    <dgm:pt modelId="{DC43EEFB-A458-4DD8-9F4D-77F4CB9944E2}" type="sibTrans" cxnId="{CCCBC4B4-3968-4F14-90C5-545568FE76DD}">
      <dgm:prSet/>
      <dgm:spPr/>
    </dgm:pt>
    <dgm:pt modelId="{7A3B33C0-A509-4A8D-8C32-36E54B1BBC29}">
      <dgm:prSet custT="1"/>
      <dgm:spPr/>
      <dgm:t>
        <a:bodyPr/>
        <a:lstStyle/>
        <a:p>
          <a:pPr rtl="0"/>
          <a:endParaRPr lang="cs-CZ" sz="1800" dirty="0"/>
        </a:p>
      </dgm:t>
    </dgm:pt>
    <dgm:pt modelId="{0DF913D9-C9FA-4E0A-BB88-3FD7FFE47A9A}" type="parTrans" cxnId="{BA7B4259-71E4-427D-AF5B-DE44E55D0A52}">
      <dgm:prSet/>
      <dgm:spPr/>
    </dgm:pt>
    <dgm:pt modelId="{EE3539D5-7741-43D8-B628-21028D47F70E}" type="sibTrans" cxnId="{BA7B4259-71E4-427D-AF5B-DE44E55D0A52}">
      <dgm:prSet/>
      <dgm:spPr/>
    </dgm:pt>
    <dgm:pt modelId="{96E065FF-105C-4640-9159-B9C2E55FD96D}">
      <dgm:prSet/>
      <dgm:spPr/>
      <dgm:t>
        <a:bodyPr/>
        <a:lstStyle/>
        <a:p>
          <a:pPr algn="l" rtl="0"/>
          <a:endParaRPr lang="cs-CZ" dirty="0"/>
        </a:p>
      </dgm:t>
    </dgm:pt>
    <dgm:pt modelId="{339D6526-6B63-414F-938F-C64B353438A1}" type="parTrans" cxnId="{8B4D3C46-CF7E-4990-81A5-E6A7A0730961}">
      <dgm:prSet/>
      <dgm:spPr/>
    </dgm:pt>
    <dgm:pt modelId="{E711659A-273D-4C24-9644-C99D1644B494}" type="sibTrans" cxnId="{8B4D3C46-CF7E-4990-81A5-E6A7A0730961}">
      <dgm:prSet/>
      <dgm:spPr/>
    </dgm:pt>
    <dgm:pt modelId="{4EC308B8-5B68-4A73-B09D-6338374CB84A}">
      <dgm:prSet/>
      <dgm:spPr/>
      <dgm:t>
        <a:bodyPr/>
        <a:lstStyle/>
        <a:p>
          <a:pPr algn="l"/>
          <a:endParaRPr lang="cs-CZ" dirty="0"/>
        </a:p>
      </dgm:t>
    </dgm:pt>
    <dgm:pt modelId="{40E3E738-1CCA-4333-885C-A55DFB18E254}" type="parTrans" cxnId="{B9FF4E4B-603B-4376-A735-F080089FC0A9}">
      <dgm:prSet/>
      <dgm:spPr/>
    </dgm:pt>
    <dgm:pt modelId="{8B849038-10DA-41D6-8532-3E8BDFD9F6BC}" type="sibTrans" cxnId="{B9FF4E4B-603B-4376-A735-F080089FC0A9}">
      <dgm:prSet/>
      <dgm:spPr/>
    </dgm:pt>
    <dgm:pt modelId="{2DCF09FD-8F7E-474D-B54F-01BDDFC619BD}" type="pres">
      <dgm:prSet presAssocID="{17D7AD83-7A54-440E-81A9-4D7E0E36F7F1}" presName="Name0" presStyleCnt="0">
        <dgm:presLayoutVars>
          <dgm:dir/>
          <dgm:animLvl val="lvl"/>
          <dgm:resizeHandles val="exact"/>
        </dgm:presLayoutVars>
      </dgm:prSet>
      <dgm:spPr/>
    </dgm:pt>
    <dgm:pt modelId="{2D1F6ECE-79A2-4C25-8A78-0FE6EC433033}" type="pres">
      <dgm:prSet presAssocID="{2C289350-01F4-4BCA-B3E4-D0FBA97CABB0}" presName="composite" presStyleCnt="0"/>
      <dgm:spPr/>
    </dgm:pt>
    <dgm:pt modelId="{ABAAAA89-94D1-4E1F-8F6D-6706CC518275}" type="pres">
      <dgm:prSet presAssocID="{2C289350-01F4-4BCA-B3E4-D0FBA97CABB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A216030C-338B-43C0-8EBF-EEA2F0946A60}" type="pres">
      <dgm:prSet presAssocID="{2C289350-01F4-4BCA-B3E4-D0FBA97CABB0}" presName="desTx" presStyleLbl="alignAccFollowNode1" presStyleIdx="0" presStyleCnt="3">
        <dgm:presLayoutVars>
          <dgm:bulletEnabled val="1"/>
        </dgm:presLayoutVars>
      </dgm:prSet>
      <dgm:spPr/>
    </dgm:pt>
    <dgm:pt modelId="{1BF35E5D-3C25-44B3-9E70-18795943E077}" type="pres">
      <dgm:prSet presAssocID="{16586521-1CF5-41DB-819E-E3CC0E17653E}" presName="space" presStyleCnt="0"/>
      <dgm:spPr/>
    </dgm:pt>
    <dgm:pt modelId="{8DFB2E70-A192-4E43-8FBB-1721986F7B85}" type="pres">
      <dgm:prSet presAssocID="{9A65D732-B8A2-415E-AEFB-25C0B38F09B1}" presName="composite" presStyleCnt="0"/>
      <dgm:spPr/>
    </dgm:pt>
    <dgm:pt modelId="{EAE30476-05A7-438A-B9B3-D48EDCC80E57}" type="pres">
      <dgm:prSet presAssocID="{9A65D732-B8A2-415E-AEFB-25C0B38F09B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BDF9CDD3-F743-47A3-85B2-79CC4475F118}" type="pres">
      <dgm:prSet presAssocID="{9A65D732-B8A2-415E-AEFB-25C0B38F09B1}" presName="desTx" presStyleLbl="alignAccFollowNode1" presStyleIdx="1" presStyleCnt="3">
        <dgm:presLayoutVars>
          <dgm:bulletEnabled val="1"/>
        </dgm:presLayoutVars>
      </dgm:prSet>
      <dgm:spPr/>
    </dgm:pt>
    <dgm:pt modelId="{8C75F1A4-A285-41A5-8388-8DAB105EB227}" type="pres">
      <dgm:prSet presAssocID="{4714C67C-693F-4A81-A1E5-1BE2F0010102}" presName="space" presStyleCnt="0"/>
      <dgm:spPr/>
    </dgm:pt>
    <dgm:pt modelId="{0D82AAD3-C119-4480-8137-3FA4B1421275}" type="pres">
      <dgm:prSet presAssocID="{45706D7C-463F-4ADE-8DD5-DC33162728E3}" presName="composite" presStyleCnt="0"/>
      <dgm:spPr/>
    </dgm:pt>
    <dgm:pt modelId="{402C5236-2300-4E35-A829-E1A4896D3FB5}" type="pres">
      <dgm:prSet presAssocID="{45706D7C-463F-4ADE-8DD5-DC33162728E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10DBA39-DEC6-472D-81AB-058503F99C13}" type="pres">
      <dgm:prSet presAssocID="{45706D7C-463F-4ADE-8DD5-DC33162728E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86A2100-E57F-4C51-A0EA-4D2F9BB1311D}" type="presOf" srcId="{F777E334-FB3D-40CD-B6CA-6488F77DADFA}" destId="{BDF9CDD3-F743-47A3-85B2-79CC4475F118}" srcOrd="0" destOrd="2" presId="urn:microsoft.com/office/officeart/2005/8/layout/hList1"/>
    <dgm:cxn modelId="{08E06701-8DFC-499E-B959-C1AC64424890}" srcId="{9A65D732-B8A2-415E-AEFB-25C0B38F09B1}" destId="{F777E334-FB3D-40CD-B6CA-6488F77DADFA}" srcOrd="2" destOrd="0" parTransId="{4D46CA2E-C6A9-4FC0-B4D6-6E46E822ECA2}" sibTransId="{126D6F36-D6CA-47A3-B462-FD1923BB8765}"/>
    <dgm:cxn modelId="{41ED0618-7747-4765-A6BB-32B158032B70}" type="presOf" srcId="{17D7AD83-7A54-440E-81A9-4D7E0E36F7F1}" destId="{2DCF09FD-8F7E-474D-B54F-01BDDFC619BD}" srcOrd="0" destOrd="0" presId="urn:microsoft.com/office/officeart/2005/8/layout/hList1"/>
    <dgm:cxn modelId="{4A1C6F24-F586-4D26-8DA6-87B8BF520A81}" type="presOf" srcId="{96E065FF-105C-4640-9159-B9C2E55FD96D}" destId="{BDF9CDD3-F743-47A3-85B2-79CC4475F118}" srcOrd="0" destOrd="1" presId="urn:microsoft.com/office/officeart/2005/8/layout/hList1"/>
    <dgm:cxn modelId="{2D4B0D3F-D12C-4B62-A5CF-C62942A45D1C}" srcId="{9A65D732-B8A2-415E-AEFB-25C0B38F09B1}" destId="{4959F30B-A171-437D-BC6F-D5D82CFA0AA0}" srcOrd="4" destOrd="0" parTransId="{D24E178C-6C5A-44F9-AA00-D1203F37603B}" sibTransId="{FBAD4C61-E97F-4328-99CF-FA264752BFEB}"/>
    <dgm:cxn modelId="{099E3A5D-A1FF-4DDA-BED0-CCDAA3E2FA67}" type="presOf" srcId="{2D48FBD8-EC42-4160-9E2E-E92A2805C04E}" destId="{A216030C-338B-43C0-8EBF-EEA2F0946A60}" srcOrd="0" destOrd="4" presId="urn:microsoft.com/office/officeart/2005/8/layout/hList1"/>
    <dgm:cxn modelId="{4117E645-5E66-4FA5-A598-C0DF18D91E83}" type="presOf" srcId="{2C289350-01F4-4BCA-B3E4-D0FBA97CABB0}" destId="{ABAAAA89-94D1-4E1F-8F6D-6706CC518275}" srcOrd="0" destOrd="0" presId="urn:microsoft.com/office/officeart/2005/8/layout/hList1"/>
    <dgm:cxn modelId="{8B4D3C46-CF7E-4990-81A5-E6A7A0730961}" srcId="{9A65D732-B8A2-415E-AEFB-25C0B38F09B1}" destId="{96E065FF-105C-4640-9159-B9C2E55FD96D}" srcOrd="1" destOrd="0" parTransId="{339D6526-6B63-414F-938F-C64B353438A1}" sibTransId="{E711659A-273D-4C24-9644-C99D1644B494}"/>
    <dgm:cxn modelId="{82FF7F69-191A-46D2-93E4-24B356D125C4}" type="presOf" srcId="{101086EF-6016-444C-9651-0A1439485D5B}" destId="{A216030C-338B-43C0-8EBF-EEA2F0946A60}" srcOrd="0" destOrd="6" presId="urn:microsoft.com/office/officeart/2005/8/layout/hList1"/>
    <dgm:cxn modelId="{C736704A-566D-4DA6-870F-F3832087DD1B}" type="presOf" srcId="{364635D8-82DD-48D0-B728-6617F079F702}" destId="{510DBA39-DEC6-472D-81AB-058503F99C13}" srcOrd="0" destOrd="6" presId="urn:microsoft.com/office/officeart/2005/8/layout/hList1"/>
    <dgm:cxn modelId="{B9FF4E4B-603B-4376-A735-F080089FC0A9}" srcId="{9A65D732-B8A2-415E-AEFB-25C0B38F09B1}" destId="{4EC308B8-5B68-4A73-B09D-6338374CB84A}" srcOrd="3" destOrd="0" parTransId="{40E3E738-1CCA-4333-885C-A55DFB18E254}" sibTransId="{8B849038-10DA-41D6-8532-3E8BDFD9F6BC}"/>
    <dgm:cxn modelId="{3447AF4E-2AFB-4830-B79E-0C047469A587}" srcId="{45706D7C-463F-4ADE-8DD5-DC33162728E3}" destId="{2CDA1371-6583-41DA-A745-ACB146BCD727}" srcOrd="4" destOrd="0" parTransId="{05F9EC1B-9C94-49F3-BF34-036D115E67B1}" sibTransId="{6C716765-CDA4-4AC7-9793-AA29BF0C6C7E}"/>
    <dgm:cxn modelId="{4BD8E176-ABEF-4C59-B436-F5092709185E}" srcId="{17D7AD83-7A54-440E-81A9-4D7E0E36F7F1}" destId="{45706D7C-463F-4ADE-8DD5-DC33162728E3}" srcOrd="2" destOrd="0" parTransId="{2FB3163D-46EE-46C4-9ECB-64F44647EE21}" sibTransId="{CAF61BBD-96E3-415E-A29E-BF39004825D1}"/>
    <dgm:cxn modelId="{2F990658-AEEA-44D7-BFF3-931343F32A82}" srcId="{2C289350-01F4-4BCA-B3E4-D0FBA97CABB0}" destId="{D24F46B3-F9BC-424B-993E-0C1B29346DA8}" srcOrd="2" destOrd="0" parTransId="{E418986E-1104-4A34-9876-4D34D8A82462}" sibTransId="{17974729-639E-45F0-BD31-A45D14AE3233}"/>
    <dgm:cxn modelId="{BA7B4259-71E4-427D-AF5B-DE44E55D0A52}" srcId="{45706D7C-463F-4ADE-8DD5-DC33162728E3}" destId="{7A3B33C0-A509-4A8D-8C32-36E54B1BBC29}" srcOrd="5" destOrd="0" parTransId="{0DF913D9-C9FA-4E0A-BB88-3FD7FFE47A9A}" sibTransId="{EE3539D5-7741-43D8-B628-21028D47F70E}"/>
    <dgm:cxn modelId="{1929DF7C-F7B8-4A15-B4F2-15985BF78CB3}" type="presOf" srcId="{04118F1A-426A-422C-B4AA-B21DE604FC02}" destId="{A216030C-338B-43C0-8EBF-EEA2F0946A60}" srcOrd="0" destOrd="3" presId="urn:microsoft.com/office/officeart/2005/8/layout/hList1"/>
    <dgm:cxn modelId="{B516667E-7606-4669-868E-8C5864F85573}" type="presOf" srcId="{17E31BF2-60C3-42C3-ACC0-FA5B7B2E1511}" destId="{510DBA39-DEC6-472D-81AB-058503F99C13}" srcOrd="0" destOrd="1" presId="urn:microsoft.com/office/officeart/2005/8/layout/hList1"/>
    <dgm:cxn modelId="{9585D480-0BFE-4FBF-9168-46E2CDE03089}" type="presOf" srcId="{45706D7C-463F-4ADE-8DD5-DC33162728E3}" destId="{402C5236-2300-4E35-A829-E1A4896D3FB5}" srcOrd="0" destOrd="0" presId="urn:microsoft.com/office/officeart/2005/8/layout/hList1"/>
    <dgm:cxn modelId="{C5E04184-4C82-4335-A9AB-F82B82AC6E98}" srcId="{45706D7C-463F-4ADE-8DD5-DC33162728E3}" destId="{BBD7A545-9569-4D52-8E2D-103DF8290EC2}" srcOrd="2" destOrd="0" parTransId="{A2DD20CD-3A30-4271-9E6C-6633283A9913}" sibTransId="{E8BFC661-EF0F-4A22-A99D-7585041AA8D4}"/>
    <dgm:cxn modelId="{6C897684-D147-4293-9683-EB8256EF36CA}" type="presOf" srcId="{B526A9AA-B716-4E6F-A1AD-CD1CF3E7B7A5}" destId="{A216030C-338B-43C0-8EBF-EEA2F0946A60}" srcOrd="0" destOrd="1" presId="urn:microsoft.com/office/officeart/2005/8/layout/hList1"/>
    <dgm:cxn modelId="{33BD998C-75B6-4652-B9E9-C8798EF86265}" srcId="{2C289350-01F4-4BCA-B3E4-D0FBA97CABB0}" destId="{5E4D32B3-5EF3-4B65-BB50-BAEB58E25A85}" srcOrd="7" destOrd="0" parTransId="{F817ABE3-AB69-4B22-973A-82C4A1EF11B6}" sibTransId="{0359F3E9-770B-4604-94C9-EB0B513C8BAB}"/>
    <dgm:cxn modelId="{E03EC090-8D6E-4AA0-BEFC-69C65F1D9297}" srcId="{2C289350-01F4-4BCA-B3E4-D0FBA97CABB0}" destId="{20404AA9-1827-4E72-BBD2-FBF0DDE0646E}" srcOrd="8" destOrd="0" parTransId="{93B9452C-973B-4D71-B9CF-33E1B5172921}" sibTransId="{21BBF5A4-F5BB-46FE-BF17-498C4FA55754}"/>
    <dgm:cxn modelId="{9D55CC90-761E-48D5-895E-7ECD28A48132}" type="presOf" srcId="{B5420FB1-6949-41D6-ACF0-B5B934569BB8}" destId="{510DBA39-DEC6-472D-81AB-058503F99C13}" srcOrd="0" destOrd="3" presId="urn:microsoft.com/office/officeart/2005/8/layout/hList1"/>
    <dgm:cxn modelId="{066D0D96-700D-44E0-9A17-7F53A047B33D}" srcId="{2C289350-01F4-4BCA-B3E4-D0FBA97CABB0}" destId="{ECD940F2-2A22-4BB7-AE36-BD65397A364F}" srcOrd="5" destOrd="0" parTransId="{096DB239-251D-4B0C-843E-24D161EEA85D}" sibTransId="{9F682492-3F2D-4BFD-8765-C9CFDB67CF99}"/>
    <dgm:cxn modelId="{5F4C3396-7B46-4B8A-808D-C7F05C19CFC0}" srcId="{17D7AD83-7A54-440E-81A9-4D7E0E36F7F1}" destId="{9A65D732-B8A2-415E-AEFB-25C0B38F09B1}" srcOrd="1" destOrd="0" parTransId="{137A10CC-DD1B-4E9D-AC71-D495E2652C06}" sibTransId="{4714C67C-693F-4A81-A1E5-1BE2F0010102}"/>
    <dgm:cxn modelId="{E86F77A4-8855-4A0A-8777-3850AF891925}" type="presOf" srcId="{4EC308B8-5B68-4A73-B09D-6338374CB84A}" destId="{BDF9CDD3-F743-47A3-85B2-79CC4475F118}" srcOrd="0" destOrd="3" presId="urn:microsoft.com/office/officeart/2005/8/layout/hList1"/>
    <dgm:cxn modelId="{CCCBC4B4-3968-4F14-90C5-545568FE76DD}" srcId="{45706D7C-463F-4ADE-8DD5-DC33162728E3}" destId="{B5420FB1-6949-41D6-ACF0-B5B934569BB8}" srcOrd="3" destOrd="0" parTransId="{D30073D3-B68A-4C66-A440-5F967CE99FED}" sibTransId="{DC43EEFB-A458-4DD8-9F4D-77F4CB9944E2}"/>
    <dgm:cxn modelId="{6CD6E1B4-B4A8-45B7-86DF-B9B289AC6EF0}" type="presOf" srcId="{CA3D6EAD-FC40-4715-9338-831AADA8D565}" destId="{BDF9CDD3-F743-47A3-85B2-79CC4475F118}" srcOrd="0" destOrd="0" presId="urn:microsoft.com/office/officeart/2005/8/layout/hList1"/>
    <dgm:cxn modelId="{DDE276B5-D92A-4282-A37D-9EF12BE7A49C}" srcId="{2C289350-01F4-4BCA-B3E4-D0FBA97CABB0}" destId="{AC384D78-72BE-4ED9-9EFB-02CB65D65770}" srcOrd="0" destOrd="0" parTransId="{529D24BD-E00D-4ED5-971B-00AB6811671B}" sibTransId="{C3BBE76D-D011-42AF-8EF3-E65A8EC6D85F}"/>
    <dgm:cxn modelId="{312557B5-D3D5-4015-A2E5-73DA3089D6AC}" srcId="{2C289350-01F4-4BCA-B3E4-D0FBA97CABB0}" destId="{04118F1A-426A-422C-B4AA-B21DE604FC02}" srcOrd="3" destOrd="0" parTransId="{4E58BC1C-0B5D-4C6E-864F-EF5B79D642F4}" sibTransId="{D550FCBD-A78E-4115-801B-38F14FD0F2D4}"/>
    <dgm:cxn modelId="{EB6694B5-10C5-4A75-A6AF-9438C48281DC}" type="presOf" srcId="{5E4D32B3-5EF3-4B65-BB50-BAEB58E25A85}" destId="{A216030C-338B-43C0-8EBF-EEA2F0946A60}" srcOrd="0" destOrd="7" presId="urn:microsoft.com/office/officeart/2005/8/layout/hList1"/>
    <dgm:cxn modelId="{7C9F12BA-EFAF-4480-A418-C57D87675F05}" type="presOf" srcId="{BBD7A545-9569-4D52-8E2D-103DF8290EC2}" destId="{510DBA39-DEC6-472D-81AB-058503F99C13}" srcOrd="0" destOrd="2" presId="urn:microsoft.com/office/officeart/2005/8/layout/hList1"/>
    <dgm:cxn modelId="{3C3BD2BA-B4CC-4FF7-A344-28AE570C1BF1}" srcId="{17D7AD83-7A54-440E-81A9-4D7E0E36F7F1}" destId="{2C289350-01F4-4BCA-B3E4-D0FBA97CABB0}" srcOrd="0" destOrd="0" parTransId="{8E57AAA1-DCE2-4325-A57E-DD7ED0A82D6D}" sibTransId="{16586521-1CF5-41DB-819E-E3CC0E17653E}"/>
    <dgm:cxn modelId="{84B4F5BA-31B7-4183-A84A-52D1BCCD1974}" type="presOf" srcId="{9A65D732-B8A2-415E-AEFB-25C0B38F09B1}" destId="{EAE30476-05A7-438A-B9B3-D48EDCC80E57}" srcOrd="0" destOrd="0" presId="urn:microsoft.com/office/officeart/2005/8/layout/hList1"/>
    <dgm:cxn modelId="{DFF25BC9-33D1-4879-8429-590AEB55D763}" srcId="{2C289350-01F4-4BCA-B3E4-D0FBA97CABB0}" destId="{2D48FBD8-EC42-4160-9E2E-E92A2805C04E}" srcOrd="4" destOrd="0" parTransId="{E2C60CAA-F40D-4A51-9FDB-350E8C978CC6}" sibTransId="{D8E742D8-10BB-4230-A6BD-C5066668D5AD}"/>
    <dgm:cxn modelId="{6CCF98CB-E5CC-4599-9B1F-86039AA10335}" type="presOf" srcId="{DDD5ADA3-9AD9-4832-AD93-CAA0C5282147}" destId="{510DBA39-DEC6-472D-81AB-058503F99C13}" srcOrd="0" destOrd="0" presId="urn:microsoft.com/office/officeart/2005/8/layout/hList1"/>
    <dgm:cxn modelId="{01923ED1-B971-459D-B8DA-D7AF7C27A2C7}" type="presOf" srcId="{7A3B33C0-A509-4A8D-8C32-36E54B1BBC29}" destId="{510DBA39-DEC6-472D-81AB-058503F99C13}" srcOrd="0" destOrd="5" presId="urn:microsoft.com/office/officeart/2005/8/layout/hList1"/>
    <dgm:cxn modelId="{7AC7B8D1-6D38-48C2-A152-EE4A7713C3C5}" srcId="{45706D7C-463F-4ADE-8DD5-DC33162728E3}" destId="{DDD5ADA3-9AD9-4832-AD93-CAA0C5282147}" srcOrd="0" destOrd="0" parTransId="{F3153B38-0B82-4C35-8801-53E3BA633013}" sibTransId="{F57AEAC4-FD94-420C-B222-B534AAD24550}"/>
    <dgm:cxn modelId="{5F473ADA-D5E8-49DF-8F77-79BAFC2F6917}" srcId="{2C289350-01F4-4BCA-B3E4-D0FBA97CABB0}" destId="{B526A9AA-B716-4E6F-A1AD-CD1CF3E7B7A5}" srcOrd="1" destOrd="0" parTransId="{58458C81-617A-4407-BD15-730B1BFC7499}" sibTransId="{ADF4DE53-66B9-45FF-9E73-0B347464745B}"/>
    <dgm:cxn modelId="{609763E2-9BED-4D9C-B38F-546A668AD4B3}" srcId="{45706D7C-463F-4ADE-8DD5-DC33162728E3}" destId="{17E31BF2-60C3-42C3-ACC0-FA5B7B2E1511}" srcOrd="1" destOrd="0" parTransId="{EA61659F-92E3-4C95-B510-70E7BC2B130F}" sibTransId="{1F227F27-7C79-4F8A-A28F-899F8F631E49}"/>
    <dgm:cxn modelId="{EC6B29E3-A7D2-4A6F-A4F2-DA0DA59D835A}" srcId="{9A65D732-B8A2-415E-AEFB-25C0B38F09B1}" destId="{CA3D6EAD-FC40-4715-9338-831AADA8D565}" srcOrd="0" destOrd="0" parTransId="{3CF5EDDF-CC9C-4BA4-8DB1-A22D76F33756}" sibTransId="{C775ACE2-2F1F-481B-A8FC-3F0E2F089AB2}"/>
    <dgm:cxn modelId="{F64A05EA-5751-413A-9F33-05BFA3292926}" type="presOf" srcId="{ECD940F2-2A22-4BB7-AE36-BD65397A364F}" destId="{A216030C-338B-43C0-8EBF-EEA2F0946A60}" srcOrd="0" destOrd="5" presId="urn:microsoft.com/office/officeart/2005/8/layout/hList1"/>
    <dgm:cxn modelId="{D01346EB-0B28-4881-BC2C-E782017C328D}" type="presOf" srcId="{D24F46B3-F9BC-424B-993E-0C1B29346DA8}" destId="{A216030C-338B-43C0-8EBF-EEA2F0946A60}" srcOrd="0" destOrd="2" presId="urn:microsoft.com/office/officeart/2005/8/layout/hList1"/>
    <dgm:cxn modelId="{C8E5FAEE-51A5-4AA4-B434-2669F4F05860}" srcId="{45706D7C-463F-4ADE-8DD5-DC33162728E3}" destId="{364635D8-82DD-48D0-B728-6617F079F702}" srcOrd="6" destOrd="0" parTransId="{106C351B-A348-41A8-88F6-C37000D6B47C}" sibTransId="{35B6167C-6015-41EC-B09D-F2DB61CC2C11}"/>
    <dgm:cxn modelId="{79285DEF-F554-4A48-B8A0-855CC65D773C}" type="presOf" srcId="{4959F30B-A171-437D-BC6F-D5D82CFA0AA0}" destId="{BDF9CDD3-F743-47A3-85B2-79CC4475F118}" srcOrd="0" destOrd="4" presId="urn:microsoft.com/office/officeart/2005/8/layout/hList1"/>
    <dgm:cxn modelId="{CE7F11F2-E7D4-41C3-B98C-12F3EFDC74DB}" type="presOf" srcId="{20404AA9-1827-4E72-BBD2-FBF0DDE0646E}" destId="{A216030C-338B-43C0-8EBF-EEA2F0946A60}" srcOrd="0" destOrd="8" presId="urn:microsoft.com/office/officeart/2005/8/layout/hList1"/>
    <dgm:cxn modelId="{CF0C82F7-F2CA-4682-9200-A1B328A0B58E}" srcId="{2C289350-01F4-4BCA-B3E4-D0FBA97CABB0}" destId="{101086EF-6016-444C-9651-0A1439485D5B}" srcOrd="6" destOrd="0" parTransId="{4D93FB25-CCC5-4E9D-BEE0-476F706D0679}" sibTransId="{81DA72ED-53FA-404D-AC04-614271AB9895}"/>
    <dgm:cxn modelId="{4C861DF9-E067-430E-984B-F551AA23DBF0}" type="presOf" srcId="{2CDA1371-6583-41DA-A745-ACB146BCD727}" destId="{510DBA39-DEC6-472D-81AB-058503F99C13}" srcOrd="0" destOrd="4" presId="urn:microsoft.com/office/officeart/2005/8/layout/hList1"/>
    <dgm:cxn modelId="{A4509DFF-E699-4DC1-8DC8-78339FF8E321}" type="presOf" srcId="{AC384D78-72BE-4ED9-9EFB-02CB65D65770}" destId="{A216030C-338B-43C0-8EBF-EEA2F0946A60}" srcOrd="0" destOrd="0" presId="urn:microsoft.com/office/officeart/2005/8/layout/hList1"/>
    <dgm:cxn modelId="{ABB957F6-5D8B-4F17-A8B2-92417F6C2408}" type="presParOf" srcId="{2DCF09FD-8F7E-474D-B54F-01BDDFC619BD}" destId="{2D1F6ECE-79A2-4C25-8A78-0FE6EC433033}" srcOrd="0" destOrd="0" presId="urn:microsoft.com/office/officeart/2005/8/layout/hList1"/>
    <dgm:cxn modelId="{4E281D1B-2D18-4CCE-A7B7-76BC6E3470A0}" type="presParOf" srcId="{2D1F6ECE-79A2-4C25-8A78-0FE6EC433033}" destId="{ABAAAA89-94D1-4E1F-8F6D-6706CC518275}" srcOrd="0" destOrd="0" presId="urn:microsoft.com/office/officeart/2005/8/layout/hList1"/>
    <dgm:cxn modelId="{2DDF353B-CF29-4A98-97E4-E33354FBA94C}" type="presParOf" srcId="{2D1F6ECE-79A2-4C25-8A78-0FE6EC433033}" destId="{A216030C-338B-43C0-8EBF-EEA2F0946A60}" srcOrd="1" destOrd="0" presId="urn:microsoft.com/office/officeart/2005/8/layout/hList1"/>
    <dgm:cxn modelId="{C10A465E-C183-4E09-8C3F-035CBC31F70B}" type="presParOf" srcId="{2DCF09FD-8F7E-474D-B54F-01BDDFC619BD}" destId="{1BF35E5D-3C25-44B3-9E70-18795943E077}" srcOrd="1" destOrd="0" presId="urn:microsoft.com/office/officeart/2005/8/layout/hList1"/>
    <dgm:cxn modelId="{239FD22F-3CF4-421D-BA82-2801BC19126C}" type="presParOf" srcId="{2DCF09FD-8F7E-474D-B54F-01BDDFC619BD}" destId="{8DFB2E70-A192-4E43-8FBB-1721986F7B85}" srcOrd="2" destOrd="0" presId="urn:microsoft.com/office/officeart/2005/8/layout/hList1"/>
    <dgm:cxn modelId="{C70B0E6D-6794-4EBB-9852-4BECB9A94468}" type="presParOf" srcId="{8DFB2E70-A192-4E43-8FBB-1721986F7B85}" destId="{EAE30476-05A7-438A-B9B3-D48EDCC80E57}" srcOrd="0" destOrd="0" presId="urn:microsoft.com/office/officeart/2005/8/layout/hList1"/>
    <dgm:cxn modelId="{EF9BDEB4-6AEE-4382-A177-CED0E8339906}" type="presParOf" srcId="{8DFB2E70-A192-4E43-8FBB-1721986F7B85}" destId="{BDF9CDD3-F743-47A3-85B2-79CC4475F118}" srcOrd="1" destOrd="0" presId="urn:microsoft.com/office/officeart/2005/8/layout/hList1"/>
    <dgm:cxn modelId="{0339BB5D-AF9E-4DD4-9D93-4EE229B55BF4}" type="presParOf" srcId="{2DCF09FD-8F7E-474D-B54F-01BDDFC619BD}" destId="{8C75F1A4-A285-41A5-8388-8DAB105EB227}" srcOrd="3" destOrd="0" presId="urn:microsoft.com/office/officeart/2005/8/layout/hList1"/>
    <dgm:cxn modelId="{955B8E47-3028-4622-B800-DA1E7D1F5EF4}" type="presParOf" srcId="{2DCF09FD-8F7E-474D-B54F-01BDDFC619BD}" destId="{0D82AAD3-C119-4480-8137-3FA4B1421275}" srcOrd="4" destOrd="0" presId="urn:microsoft.com/office/officeart/2005/8/layout/hList1"/>
    <dgm:cxn modelId="{ED3904EF-2A63-473A-93D4-E09E5E086BDF}" type="presParOf" srcId="{0D82AAD3-C119-4480-8137-3FA4B1421275}" destId="{402C5236-2300-4E35-A829-E1A4896D3FB5}" srcOrd="0" destOrd="0" presId="urn:microsoft.com/office/officeart/2005/8/layout/hList1"/>
    <dgm:cxn modelId="{FFCF09F8-1E5A-411E-94D1-231E8D760609}" type="presParOf" srcId="{0D82AAD3-C119-4480-8137-3FA4B1421275}" destId="{510DBA39-DEC6-472D-81AB-058503F99C1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A5653907-91BF-4A87-A4D4-7C4B041C18C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71C7481-B4CB-4834-8736-40BACF4C754B}">
      <dgm:prSet/>
      <dgm:spPr/>
      <dgm:t>
        <a:bodyPr/>
        <a:lstStyle/>
        <a:p>
          <a:pPr rtl="0"/>
          <a:r>
            <a:rPr lang="cs-CZ" b="0"/>
            <a:t>V listinné podobě</a:t>
          </a:r>
          <a:endParaRPr lang="cs-CZ"/>
        </a:p>
      </dgm:t>
    </dgm:pt>
    <dgm:pt modelId="{8DEE8703-ED37-4B67-9829-4100687699FE}" type="parTrans" cxnId="{783E0AEE-5511-428C-9CFA-252563F87782}">
      <dgm:prSet/>
      <dgm:spPr/>
      <dgm:t>
        <a:bodyPr/>
        <a:lstStyle/>
        <a:p>
          <a:endParaRPr lang="cs-CZ"/>
        </a:p>
      </dgm:t>
    </dgm:pt>
    <dgm:pt modelId="{5752E57F-BAB9-4A7A-9972-6C0E533FE0F5}" type="sibTrans" cxnId="{783E0AEE-5511-428C-9CFA-252563F87782}">
      <dgm:prSet/>
      <dgm:spPr/>
      <dgm:t>
        <a:bodyPr/>
        <a:lstStyle/>
        <a:p>
          <a:endParaRPr lang="cs-CZ"/>
        </a:p>
      </dgm:t>
    </dgm:pt>
    <dgm:pt modelId="{D4472FF1-B499-4FC5-AF04-AE2985304997}">
      <dgm:prSet/>
      <dgm:spPr/>
      <dgm:t>
        <a:bodyPr/>
        <a:lstStyle/>
        <a:p>
          <a:pPr rtl="0"/>
          <a:r>
            <a:rPr lang="cs-CZ" b="0"/>
            <a:t>V elektronické podobě </a:t>
          </a:r>
          <a:endParaRPr lang="cs-CZ"/>
        </a:p>
      </dgm:t>
    </dgm:pt>
    <dgm:pt modelId="{223EC01D-A9DE-47AE-9514-4A2CA13946BE}" type="parTrans" cxnId="{C340B001-8162-4B37-8B52-2C6C7834D287}">
      <dgm:prSet/>
      <dgm:spPr/>
      <dgm:t>
        <a:bodyPr/>
        <a:lstStyle/>
        <a:p>
          <a:endParaRPr lang="cs-CZ"/>
        </a:p>
      </dgm:t>
    </dgm:pt>
    <dgm:pt modelId="{8F37C483-6276-4F29-B797-2C3947A92BCC}" type="sibTrans" cxnId="{C340B001-8162-4B37-8B52-2C6C7834D287}">
      <dgm:prSet/>
      <dgm:spPr/>
      <dgm:t>
        <a:bodyPr/>
        <a:lstStyle/>
        <a:p>
          <a:endParaRPr lang="cs-CZ"/>
        </a:p>
      </dgm:t>
    </dgm:pt>
    <dgm:pt modelId="{9C22E6EE-CF99-48D6-BC28-B931B2712550}">
      <dgm:prSet/>
      <dgm:spPr/>
      <dgm:t>
        <a:bodyPr/>
        <a:lstStyle/>
        <a:p>
          <a:pPr rtl="0"/>
          <a:r>
            <a:rPr lang="cs-CZ" b="0"/>
            <a:t>Kombinace listinné a elektronické podoby</a:t>
          </a:r>
          <a:endParaRPr lang="cs-CZ"/>
        </a:p>
      </dgm:t>
    </dgm:pt>
    <dgm:pt modelId="{9BEB47E8-260E-4ED7-9E87-957F0DF20D35}" type="parTrans" cxnId="{4816619F-B257-4BE0-B73E-7F6A693CBB34}">
      <dgm:prSet/>
      <dgm:spPr/>
      <dgm:t>
        <a:bodyPr/>
        <a:lstStyle/>
        <a:p>
          <a:endParaRPr lang="cs-CZ"/>
        </a:p>
      </dgm:t>
    </dgm:pt>
    <dgm:pt modelId="{9A074285-F570-4E71-BD55-3250BA483312}" type="sibTrans" cxnId="{4816619F-B257-4BE0-B73E-7F6A693CBB34}">
      <dgm:prSet/>
      <dgm:spPr/>
      <dgm:t>
        <a:bodyPr/>
        <a:lstStyle/>
        <a:p>
          <a:endParaRPr lang="cs-CZ"/>
        </a:p>
      </dgm:t>
    </dgm:pt>
    <dgm:pt modelId="{07EECF19-2AED-4BF2-888E-7C6F7B87723E}" type="pres">
      <dgm:prSet presAssocID="{A5653907-91BF-4A87-A4D4-7C4B041C18CB}" presName="linear" presStyleCnt="0">
        <dgm:presLayoutVars>
          <dgm:animLvl val="lvl"/>
          <dgm:resizeHandles val="exact"/>
        </dgm:presLayoutVars>
      </dgm:prSet>
      <dgm:spPr/>
    </dgm:pt>
    <dgm:pt modelId="{3E532C5A-6F7A-45E0-ACD6-892A9F9F9620}" type="pres">
      <dgm:prSet presAssocID="{471C7481-B4CB-4834-8736-40BACF4C754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9EC5F43-4E81-4409-8A66-CAE0E0820860}" type="pres">
      <dgm:prSet presAssocID="{5752E57F-BAB9-4A7A-9972-6C0E533FE0F5}" presName="spacer" presStyleCnt="0"/>
      <dgm:spPr/>
    </dgm:pt>
    <dgm:pt modelId="{ACFF806E-9174-4AF0-AFD8-C63FAC5E8F1D}" type="pres">
      <dgm:prSet presAssocID="{D4472FF1-B499-4FC5-AF04-AE298530499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34A8F2-EDB3-4233-A961-706AF81606F0}" type="pres">
      <dgm:prSet presAssocID="{8F37C483-6276-4F29-B797-2C3947A92BCC}" presName="spacer" presStyleCnt="0"/>
      <dgm:spPr/>
    </dgm:pt>
    <dgm:pt modelId="{AF20355B-7ADF-4968-9C1A-831BB83D2A40}" type="pres">
      <dgm:prSet presAssocID="{9C22E6EE-CF99-48D6-BC28-B931B271255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340B001-8162-4B37-8B52-2C6C7834D287}" srcId="{A5653907-91BF-4A87-A4D4-7C4B041C18CB}" destId="{D4472FF1-B499-4FC5-AF04-AE2985304997}" srcOrd="1" destOrd="0" parTransId="{223EC01D-A9DE-47AE-9514-4A2CA13946BE}" sibTransId="{8F37C483-6276-4F29-B797-2C3947A92BCC}"/>
    <dgm:cxn modelId="{DDE01B6B-4AA4-4932-849B-136D47F03D2F}" type="presOf" srcId="{D4472FF1-B499-4FC5-AF04-AE2985304997}" destId="{ACFF806E-9174-4AF0-AFD8-C63FAC5E8F1D}" srcOrd="0" destOrd="0" presId="urn:microsoft.com/office/officeart/2005/8/layout/vList2"/>
    <dgm:cxn modelId="{9FEDD774-62F5-4E19-B23E-FB93E46BD1A7}" type="presOf" srcId="{9C22E6EE-CF99-48D6-BC28-B931B2712550}" destId="{AF20355B-7ADF-4968-9C1A-831BB83D2A40}" srcOrd="0" destOrd="0" presId="urn:microsoft.com/office/officeart/2005/8/layout/vList2"/>
    <dgm:cxn modelId="{F4FDCC99-2E9E-4F51-935D-AB6ABC55E759}" type="presOf" srcId="{A5653907-91BF-4A87-A4D4-7C4B041C18CB}" destId="{07EECF19-2AED-4BF2-888E-7C6F7B87723E}" srcOrd="0" destOrd="0" presId="urn:microsoft.com/office/officeart/2005/8/layout/vList2"/>
    <dgm:cxn modelId="{4816619F-B257-4BE0-B73E-7F6A693CBB34}" srcId="{A5653907-91BF-4A87-A4D4-7C4B041C18CB}" destId="{9C22E6EE-CF99-48D6-BC28-B931B2712550}" srcOrd="2" destOrd="0" parTransId="{9BEB47E8-260E-4ED7-9E87-957F0DF20D35}" sibTransId="{9A074285-F570-4E71-BD55-3250BA483312}"/>
    <dgm:cxn modelId="{783E0AEE-5511-428C-9CFA-252563F87782}" srcId="{A5653907-91BF-4A87-A4D4-7C4B041C18CB}" destId="{471C7481-B4CB-4834-8736-40BACF4C754B}" srcOrd="0" destOrd="0" parTransId="{8DEE8703-ED37-4B67-9829-4100687699FE}" sibTransId="{5752E57F-BAB9-4A7A-9972-6C0E533FE0F5}"/>
    <dgm:cxn modelId="{C07DBFF5-D302-4291-8583-A919B4938DE7}" type="presOf" srcId="{471C7481-B4CB-4834-8736-40BACF4C754B}" destId="{3E532C5A-6F7A-45E0-ACD6-892A9F9F9620}" srcOrd="0" destOrd="0" presId="urn:microsoft.com/office/officeart/2005/8/layout/vList2"/>
    <dgm:cxn modelId="{8C951C2D-B6D1-475E-9E78-9FE2CD682E7E}" type="presParOf" srcId="{07EECF19-2AED-4BF2-888E-7C6F7B87723E}" destId="{3E532C5A-6F7A-45E0-ACD6-892A9F9F9620}" srcOrd="0" destOrd="0" presId="urn:microsoft.com/office/officeart/2005/8/layout/vList2"/>
    <dgm:cxn modelId="{D9E4C4A3-C0C1-4BAE-9CAF-F3EB87C910EB}" type="presParOf" srcId="{07EECF19-2AED-4BF2-888E-7C6F7B87723E}" destId="{F9EC5F43-4E81-4409-8A66-CAE0E0820860}" srcOrd="1" destOrd="0" presId="urn:microsoft.com/office/officeart/2005/8/layout/vList2"/>
    <dgm:cxn modelId="{D3531A47-4952-46C1-935B-E5E30DC8B0F2}" type="presParOf" srcId="{07EECF19-2AED-4BF2-888E-7C6F7B87723E}" destId="{ACFF806E-9174-4AF0-AFD8-C63FAC5E8F1D}" srcOrd="2" destOrd="0" presId="urn:microsoft.com/office/officeart/2005/8/layout/vList2"/>
    <dgm:cxn modelId="{A4E2CAE9-8656-46FC-96D8-41CB8D2DD563}" type="presParOf" srcId="{07EECF19-2AED-4BF2-888E-7C6F7B87723E}" destId="{C034A8F2-EDB3-4233-A961-706AF81606F0}" srcOrd="3" destOrd="0" presId="urn:microsoft.com/office/officeart/2005/8/layout/vList2"/>
    <dgm:cxn modelId="{007BB152-A76C-4B22-8F6D-D46087BF1140}" type="presParOf" srcId="{07EECF19-2AED-4BF2-888E-7C6F7B87723E}" destId="{AF20355B-7ADF-4968-9C1A-831BB83D2A4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A7BD7F6E-DDA4-4084-A4AA-30C5154CA8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AA624B8-D6E9-4D3C-8076-10AAFE565976}">
      <dgm:prSet/>
      <dgm:spPr/>
      <dgm:t>
        <a:bodyPr/>
        <a:lstStyle/>
        <a:p>
          <a:pPr rtl="0"/>
          <a:r>
            <a:rPr lang="cs-CZ" b="0" dirty="0"/>
            <a:t>Průkazně, pravdivě, čitelně</a:t>
          </a:r>
          <a:endParaRPr lang="cs-CZ" dirty="0"/>
        </a:p>
      </dgm:t>
    </dgm:pt>
    <dgm:pt modelId="{32677C4F-17F2-4D6F-9217-EA6EFAEAAE4F}" type="parTrans" cxnId="{F30230E0-2D1C-4D17-A919-9EC8A2FE6602}">
      <dgm:prSet/>
      <dgm:spPr/>
      <dgm:t>
        <a:bodyPr/>
        <a:lstStyle/>
        <a:p>
          <a:endParaRPr lang="cs-CZ"/>
        </a:p>
      </dgm:t>
    </dgm:pt>
    <dgm:pt modelId="{CDACD3AD-2D25-4955-92BD-9712FABD6E1C}" type="sibTrans" cxnId="{F30230E0-2D1C-4D17-A919-9EC8A2FE6602}">
      <dgm:prSet/>
      <dgm:spPr/>
      <dgm:t>
        <a:bodyPr/>
        <a:lstStyle/>
        <a:p>
          <a:endParaRPr lang="cs-CZ"/>
        </a:p>
      </dgm:t>
    </dgm:pt>
    <dgm:pt modelId="{9F84CC1E-52A1-4344-82D1-BCE0EFC721A3}">
      <dgm:prSet/>
      <dgm:spPr/>
      <dgm:t>
        <a:bodyPr/>
        <a:lstStyle/>
        <a:p>
          <a:pPr rtl="0"/>
          <a:r>
            <a:rPr lang="cs-CZ" b="0" dirty="0"/>
            <a:t>Průběžně doplňována</a:t>
          </a:r>
          <a:endParaRPr lang="cs-CZ" dirty="0"/>
        </a:p>
      </dgm:t>
    </dgm:pt>
    <dgm:pt modelId="{8948C17E-BBF8-4C98-910D-E97B02D207AD}" type="parTrans" cxnId="{08FA3597-A307-49ED-9DAD-7BA2CB70017E}">
      <dgm:prSet/>
      <dgm:spPr/>
      <dgm:t>
        <a:bodyPr/>
        <a:lstStyle/>
        <a:p>
          <a:endParaRPr lang="cs-CZ"/>
        </a:p>
      </dgm:t>
    </dgm:pt>
    <dgm:pt modelId="{BF0A9253-D0F7-4A66-8DFB-AB9548611791}" type="sibTrans" cxnId="{08FA3597-A307-49ED-9DAD-7BA2CB70017E}">
      <dgm:prSet/>
      <dgm:spPr/>
      <dgm:t>
        <a:bodyPr/>
        <a:lstStyle/>
        <a:p>
          <a:endParaRPr lang="cs-CZ"/>
        </a:p>
      </dgm:t>
    </dgm:pt>
    <dgm:pt modelId="{C6FD8C25-6D8E-4CBB-A699-740D56DCDCD3}">
      <dgm:prSet/>
      <dgm:spPr/>
      <dgm:t>
        <a:bodyPr/>
        <a:lstStyle/>
        <a:p>
          <a:pPr rtl="0"/>
          <a:r>
            <a:rPr lang="cs-CZ" b="0" dirty="0"/>
            <a:t>Jednotlivé zápisy bez zbytečného odkladu</a:t>
          </a:r>
          <a:endParaRPr lang="cs-CZ" dirty="0"/>
        </a:p>
      </dgm:t>
    </dgm:pt>
    <dgm:pt modelId="{4BEC58C0-3DCE-4052-AEEC-94FF81613C6A}" type="parTrans" cxnId="{D7CD15A4-150D-44F1-9C80-26622484BB09}">
      <dgm:prSet/>
      <dgm:spPr/>
      <dgm:t>
        <a:bodyPr/>
        <a:lstStyle/>
        <a:p>
          <a:endParaRPr lang="cs-CZ"/>
        </a:p>
      </dgm:t>
    </dgm:pt>
    <dgm:pt modelId="{B6424330-9231-4E2E-8945-8F99EC35FF2C}" type="sibTrans" cxnId="{D7CD15A4-150D-44F1-9C80-26622484BB09}">
      <dgm:prSet/>
      <dgm:spPr/>
      <dgm:t>
        <a:bodyPr/>
        <a:lstStyle/>
        <a:p>
          <a:endParaRPr lang="cs-CZ"/>
        </a:p>
      </dgm:t>
    </dgm:pt>
    <dgm:pt modelId="{38FF06B2-6EF1-4FB1-9386-67B0ABC67082}">
      <dgm:prSet/>
      <dgm:spPr/>
      <dgm:t>
        <a:bodyPr/>
        <a:lstStyle/>
        <a:p>
          <a:pPr rtl="0"/>
          <a:r>
            <a:rPr lang="cs-CZ" b="0" dirty="0"/>
            <a:t>Opravy novým zápisem</a:t>
          </a:r>
          <a:endParaRPr lang="cs-CZ" dirty="0"/>
        </a:p>
      </dgm:t>
    </dgm:pt>
    <dgm:pt modelId="{7AB20712-1E1F-40D6-B687-DBA21D0CCF89}" type="parTrans" cxnId="{2A57D48E-F156-4F31-9316-E2628454B15F}">
      <dgm:prSet/>
      <dgm:spPr/>
      <dgm:t>
        <a:bodyPr/>
        <a:lstStyle/>
        <a:p>
          <a:endParaRPr lang="cs-CZ"/>
        </a:p>
      </dgm:t>
    </dgm:pt>
    <dgm:pt modelId="{35A1E5E8-50C4-41ED-95D8-45683E0FA943}" type="sibTrans" cxnId="{2A57D48E-F156-4F31-9316-E2628454B15F}">
      <dgm:prSet/>
      <dgm:spPr/>
      <dgm:t>
        <a:bodyPr/>
        <a:lstStyle/>
        <a:p>
          <a:endParaRPr lang="cs-CZ"/>
        </a:p>
      </dgm:t>
    </dgm:pt>
    <dgm:pt modelId="{45CE43E0-38FA-4B4B-8D45-54E491012C6A}" type="pres">
      <dgm:prSet presAssocID="{A7BD7F6E-DDA4-4084-A4AA-30C5154CA899}" presName="linear" presStyleCnt="0">
        <dgm:presLayoutVars>
          <dgm:animLvl val="lvl"/>
          <dgm:resizeHandles val="exact"/>
        </dgm:presLayoutVars>
      </dgm:prSet>
      <dgm:spPr/>
    </dgm:pt>
    <dgm:pt modelId="{B16DB80E-A2A0-4FEC-AB70-716219B9BFA4}" type="pres">
      <dgm:prSet presAssocID="{6AA624B8-D6E9-4D3C-8076-10AAFE56597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CD9EA20-A380-4254-83B6-A9EE51306244}" type="pres">
      <dgm:prSet presAssocID="{CDACD3AD-2D25-4955-92BD-9712FABD6E1C}" presName="spacer" presStyleCnt="0"/>
      <dgm:spPr/>
    </dgm:pt>
    <dgm:pt modelId="{3986CC67-AB83-4374-A790-D1FFA2795F86}" type="pres">
      <dgm:prSet presAssocID="{9F84CC1E-52A1-4344-82D1-BCE0EFC721A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3931720-7664-4ACE-B0D9-F729D0513CCE}" type="pres">
      <dgm:prSet presAssocID="{BF0A9253-D0F7-4A66-8DFB-AB9548611791}" presName="spacer" presStyleCnt="0"/>
      <dgm:spPr/>
    </dgm:pt>
    <dgm:pt modelId="{F3775152-2480-4846-91CB-C0AB1E4284D7}" type="pres">
      <dgm:prSet presAssocID="{C6FD8C25-6D8E-4CBB-A699-740D56DCDCD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3F5976D-0D95-4553-A925-D012661E2DF7}" type="pres">
      <dgm:prSet presAssocID="{B6424330-9231-4E2E-8945-8F99EC35FF2C}" presName="spacer" presStyleCnt="0"/>
      <dgm:spPr/>
    </dgm:pt>
    <dgm:pt modelId="{039AC1DE-8529-43D4-935A-BD33B69DECFF}" type="pres">
      <dgm:prSet presAssocID="{38FF06B2-6EF1-4FB1-9386-67B0ABC6708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6D1941F-5AD5-4176-96DD-95C081E179DE}" type="presOf" srcId="{A7BD7F6E-DDA4-4084-A4AA-30C5154CA899}" destId="{45CE43E0-38FA-4B4B-8D45-54E491012C6A}" srcOrd="0" destOrd="0" presId="urn:microsoft.com/office/officeart/2005/8/layout/vList2"/>
    <dgm:cxn modelId="{741D734D-3BED-4ED7-A587-42AD2EB1E63A}" type="presOf" srcId="{9F84CC1E-52A1-4344-82D1-BCE0EFC721A3}" destId="{3986CC67-AB83-4374-A790-D1FFA2795F86}" srcOrd="0" destOrd="0" presId="urn:microsoft.com/office/officeart/2005/8/layout/vList2"/>
    <dgm:cxn modelId="{2A57D48E-F156-4F31-9316-E2628454B15F}" srcId="{A7BD7F6E-DDA4-4084-A4AA-30C5154CA899}" destId="{38FF06B2-6EF1-4FB1-9386-67B0ABC67082}" srcOrd="3" destOrd="0" parTransId="{7AB20712-1E1F-40D6-B687-DBA21D0CCF89}" sibTransId="{35A1E5E8-50C4-41ED-95D8-45683E0FA943}"/>
    <dgm:cxn modelId="{08FA3597-A307-49ED-9DAD-7BA2CB70017E}" srcId="{A7BD7F6E-DDA4-4084-A4AA-30C5154CA899}" destId="{9F84CC1E-52A1-4344-82D1-BCE0EFC721A3}" srcOrd="1" destOrd="0" parTransId="{8948C17E-BBF8-4C98-910D-E97B02D207AD}" sibTransId="{BF0A9253-D0F7-4A66-8DFB-AB9548611791}"/>
    <dgm:cxn modelId="{D7CD15A4-150D-44F1-9C80-26622484BB09}" srcId="{A7BD7F6E-DDA4-4084-A4AA-30C5154CA899}" destId="{C6FD8C25-6D8E-4CBB-A699-740D56DCDCD3}" srcOrd="2" destOrd="0" parTransId="{4BEC58C0-3DCE-4052-AEEC-94FF81613C6A}" sibTransId="{B6424330-9231-4E2E-8945-8F99EC35FF2C}"/>
    <dgm:cxn modelId="{68001CA8-53B0-46AB-9500-2CEB14205AF3}" type="presOf" srcId="{6AA624B8-D6E9-4D3C-8076-10AAFE565976}" destId="{B16DB80E-A2A0-4FEC-AB70-716219B9BFA4}" srcOrd="0" destOrd="0" presId="urn:microsoft.com/office/officeart/2005/8/layout/vList2"/>
    <dgm:cxn modelId="{0DED68C0-C3DA-4445-A2CE-85C2D3F3E3F2}" type="presOf" srcId="{C6FD8C25-6D8E-4CBB-A699-740D56DCDCD3}" destId="{F3775152-2480-4846-91CB-C0AB1E4284D7}" srcOrd="0" destOrd="0" presId="urn:microsoft.com/office/officeart/2005/8/layout/vList2"/>
    <dgm:cxn modelId="{F30230E0-2D1C-4D17-A919-9EC8A2FE6602}" srcId="{A7BD7F6E-DDA4-4084-A4AA-30C5154CA899}" destId="{6AA624B8-D6E9-4D3C-8076-10AAFE565976}" srcOrd="0" destOrd="0" parTransId="{32677C4F-17F2-4D6F-9217-EA6EFAEAAE4F}" sibTransId="{CDACD3AD-2D25-4955-92BD-9712FABD6E1C}"/>
    <dgm:cxn modelId="{E97733F6-EAFD-49E9-B6FA-A52CDFF55B43}" type="presOf" srcId="{38FF06B2-6EF1-4FB1-9386-67B0ABC67082}" destId="{039AC1DE-8529-43D4-935A-BD33B69DECFF}" srcOrd="0" destOrd="0" presId="urn:microsoft.com/office/officeart/2005/8/layout/vList2"/>
    <dgm:cxn modelId="{AF0BDE0E-D54E-4D03-95FB-09617460F826}" type="presParOf" srcId="{45CE43E0-38FA-4B4B-8D45-54E491012C6A}" destId="{B16DB80E-A2A0-4FEC-AB70-716219B9BFA4}" srcOrd="0" destOrd="0" presId="urn:microsoft.com/office/officeart/2005/8/layout/vList2"/>
    <dgm:cxn modelId="{DD9D2114-FB6F-45C3-BC6D-BDA56C7EB237}" type="presParOf" srcId="{45CE43E0-38FA-4B4B-8D45-54E491012C6A}" destId="{1CD9EA20-A380-4254-83B6-A9EE51306244}" srcOrd="1" destOrd="0" presId="urn:microsoft.com/office/officeart/2005/8/layout/vList2"/>
    <dgm:cxn modelId="{BEB88179-3808-4FC8-A29D-DCA96779761F}" type="presParOf" srcId="{45CE43E0-38FA-4B4B-8D45-54E491012C6A}" destId="{3986CC67-AB83-4374-A790-D1FFA2795F86}" srcOrd="2" destOrd="0" presId="urn:microsoft.com/office/officeart/2005/8/layout/vList2"/>
    <dgm:cxn modelId="{FCFEC346-8F47-4CD3-86D7-C50788272421}" type="presParOf" srcId="{45CE43E0-38FA-4B4B-8D45-54E491012C6A}" destId="{C3931720-7664-4ACE-B0D9-F729D0513CCE}" srcOrd="3" destOrd="0" presId="urn:microsoft.com/office/officeart/2005/8/layout/vList2"/>
    <dgm:cxn modelId="{781B30B7-DDDF-4708-B36C-8AD2B3BC0022}" type="presParOf" srcId="{45CE43E0-38FA-4B4B-8D45-54E491012C6A}" destId="{F3775152-2480-4846-91CB-C0AB1E4284D7}" srcOrd="4" destOrd="0" presId="urn:microsoft.com/office/officeart/2005/8/layout/vList2"/>
    <dgm:cxn modelId="{8F7A90F1-B90E-4E45-8C4B-80E6C46CCC10}" type="presParOf" srcId="{45CE43E0-38FA-4B4B-8D45-54E491012C6A}" destId="{53F5976D-0D95-4553-A925-D012661E2DF7}" srcOrd="5" destOrd="0" presId="urn:microsoft.com/office/officeart/2005/8/layout/vList2"/>
    <dgm:cxn modelId="{4B0FD78B-62CD-4AA0-BBEF-4F09E7B1D2F1}" type="presParOf" srcId="{45CE43E0-38FA-4B4B-8D45-54E491012C6A}" destId="{039AC1DE-8529-43D4-935A-BD33B69DECF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8891D1D9-6D6E-42F5-BA4E-237C53A57B6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7321D02-E5BF-4E30-8798-B6E160AE8820}">
      <dgm:prSet/>
      <dgm:spPr/>
      <dgm:t>
        <a:bodyPr/>
        <a:lstStyle/>
        <a:p>
          <a:pPr rtl="0"/>
          <a:r>
            <a:rPr lang="cs-CZ" b="0" dirty="0"/>
            <a:t>Zákonný zástupce nebo opatrovník pacienta</a:t>
          </a:r>
          <a:endParaRPr lang="cs-CZ" dirty="0"/>
        </a:p>
      </dgm:t>
    </dgm:pt>
    <dgm:pt modelId="{E931FD0B-8CD7-4B8B-9D7F-C0A1672370A2}" type="parTrans" cxnId="{FA39EEA0-D378-41AB-A984-34EAAB877E56}">
      <dgm:prSet/>
      <dgm:spPr/>
      <dgm:t>
        <a:bodyPr/>
        <a:lstStyle/>
        <a:p>
          <a:endParaRPr lang="cs-CZ"/>
        </a:p>
      </dgm:t>
    </dgm:pt>
    <dgm:pt modelId="{74AAF478-493D-4BBD-89BB-8D895D71DA78}" type="sibTrans" cxnId="{FA39EEA0-D378-41AB-A984-34EAAB877E56}">
      <dgm:prSet/>
      <dgm:spPr/>
      <dgm:t>
        <a:bodyPr/>
        <a:lstStyle/>
        <a:p>
          <a:endParaRPr lang="cs-CZ"/>
        </a:p>
      </dgm:t>
    </dgm:pt>
    <dgm:pt modelId="{E37DC400-78B5-48C9-B722-88C52E6E0973}">
      <dgm:prSet/>
      <dgm:spPr/>
      <dgm:t>
        <a:bodyPr/>
        <a:lstStyle/>
        <a:p>
          <a:pPr rtl="0"/>
          <a:r>
            <a:rPr lang="cs-CZ" b="0" dirty="0"/>
            <a:t>Osoby určené pacientem, zákonným zástupcem nebo opatrovník pacienta</a:t>
          </a:r>
          <a:endParaRPr lang="cs-CZ" dirty="0"/>
        </a:p>
      </dgm:t>
    </dgm:pt>
    <dgm:pt modelId="{121144DA-88F2-4204-90DC-1E3116C98D3B}" type="parTrans" cxnId="{745D2FC1-655E-49B3-B9F7-BBCF40357308}">
      <dgm:prSet/>
      <dgm:spPr/>
      <dgm:t>
        <a:bodyPr/>
        <a:lstStyle/>
        <a:p>
          <a:endParaRPr lang="cs-CZ"/>
        </a:p>
      </dgm:t>
    </dgm:pt>
    <dgm:pt modelId="{161AE758-A8B3-4389-9120-73B603F349B4}" type="sibTrans" cxnId="{745D2FC1-655E-49B3-B9F7-BBCF40357308}">
      <dgm:prSet/>
      <dgm:spPr/>
      <dgm:t>
        <a:bodyPr/>
        <a:lstStyle/>
        <a:p>
          <a:endParaRPr lang="cs-CZ"/>
        </a:p>
      </dgm:t>
    </dgm:pt>
    <dgm:pt modelId="{428ADFE4-469D-4A04-9FB3-F626F37C859B}">
      <dgm:prSet/>
      <dgm:spPr/>
      <dgm:t>
        <a:bodyPr/>
        <a:lstStyle/>
        <a:p>
          <a:pPr rtl="0"/>
          <a:r>
            <a:rPr lang="cs-CZ" b="0" dirty="0"/>
            <a:t>Osoby blízké zemřelému pacientovi:</a:t>
          </a:r>
          <a:endParaRPr lang="cs-CZ" dirty="0"/>
        </a:p>
      </dgm:t>
    </dgm:pt>
    <dgm:pt modelId="{9B0AC304-AE32-4275-A46A-AE79A5B9D54A}" type="parTrans" cxnId="{B4BDA5FA-6141-477C-8C0E-1310BB245113}">
      <dgm:prSet/>
      <dgm:spPr/>
      <dgm:t>
        <a:bodyPr/>
        <a:lstStyle/>
        <a:p>
          <a:endParaRPr lang="cs-CZ"/>
        </a:p>
      </dgm:t>
    </dgm:pt>
    <dgm:pt modelId="{4E815370-1412-40EF-93BB-6E2F143EDD66}" type="sibTrans" cxnId="{B4BDA5FA-6141-477C-8C0E-1310BB245113}">
      <dgm:prSet/>
      <dgm:spPr/>
      <dgm:t>
        <a:bodyPr/>
        <a:lstStyle/>
        <a:p>
          <a:endParaRPr lang="cs-CZ"/>
        </a:p>
      </dgm:t>
    </dgm:pt>
    <dgm:pt modelId="{798FB5F8-D4F5-4A17-B28B-6BF99497ED66}">
      <dgm:prSet/>
      <dgm:spPr/>
      <dgm:t>
        <a:bodyPr/>
        <a:lstStyle/>
        <a:p>
          <a:pPr rtl="0"/>
          <a:r>
            <a:rPr lang="cs-CZ" b="0"/>
            <a:t>informace o zdravotním stavu pacienta, který zemřel, a informace o výsledku pitvy, byla-li provedena, včetně práva nahlížet do zdravotnické dokumentace vedené o jeho osobě nebo do jiných zápisů vztahujících se k jeho zdravotnímu stavu a pořizovat z nich výpisy nebo jejich kopie</a:t>
          </a:r>
          <a:endParaRPr lang="cs-CZ"/>
        </a:p>
      </dgm:t>
    </dgm:pt>
    <dgm:pt modelId="{ECFF39EB-7BC2-4C57-BA55-3BA1713999AC}" type="parTrans" cxnId="{92D1E4E0-23D9-418C-AD44-98421569CB36}">
      <dgm:prSet/>
      <dgm:spPr/>
      <dgm:t>
        <a:bodyPr/>
        <a:lstStyle/>
        <a:p>
          <a:endParaRPr lang="cs-CZ"/>
        </a:p>
      </dgm:t>
    </dgm:pt>
    <dgm:pt modelId="{C4A30D6B-5BB6-418B-805D-CF82F251CA87}" type="sibTrans" cxnId="{92D1E4E0-23D9-418C-AD44-98421569CB36}">
      <dgm:prSet/>
      <dgm:spPr/>
      <dgm:t>
        <a:bodyPr/>
        <a:lstStyle/>
        <a:p>
          <a:endParaRPr lang="cs-CZ"/>
        </a:p>
      </dgm:t>
    </dgm:pt>
    <dgm:pt modelId="{CC1C2AC4-236E-4BFD-A3B0-ABDD63E6270A}">
      <dgm:prSet/>
      <dgm:spPr/>
      <dgm:t>
        <a:bodyPr/>
        <a:lstStyle/>
        <a:p>
          <a:pPr rtl="0"/>
          <a:r>
            <a:rPr lang="cs-CZ" b="0" dirty="0"/>
            <a:t>zemřelý mohl tento přístup předem zakázat</a:t>
          </a:r>
          <a:endParaRPr lang="cs-CZ" dirty="0"/>
        </a:p>
      </dgm:t>
    </dgm:pt>
    <dgm:pt modelId="{ED25824B-68BD-4717-B360-ACE8EAB76AD4}" type="parTrans" cxnId="{1963F9E8-0E35-48F4-BCB6-B6B0B8C511C1}">
      <dgm:prSet/>
      <dgm:spPr/>
      <dgm:t>
        <a:bodyPr/>
        <a:lstStyle/>
        <a:p>
          <a:endParaRPr lang="cs-CZ"/>
        </a:p>
      </dgm:t>
    </dgm:pt>
    <dgm:pt modelId="{2C794C3D-FF9F-4BD6-AECA-9353BD188112}" type="sibTrans" cxnId="{1963F9E8-0E35-48F4-BCB6-B6B0B8C511C1}">
      <dgm:prSet/>
      <dgm:spPr/>
      <dgm:t>
        <a:bodyPr/>
        <a:lstStyle/>
        <a:p>
          <a:endParaRPr lang="cs-CZ"/>
        </a:p>
      </dgm:t>
    </dgm:pt>
    <dgm:pt modelId="{097AE53F-D388-4615-97B9-C2BE86486517}" type="pres">
      <dgm:prSet presAssocID="{8891D1D9-6D6E-42F5-BA4E-237C53A57B6F}" presName="linear" presStyleCnt="0">
        <dgm:presLayoutVars>
          <dgm:animLvl val="lvl"/>
          <dgm:resizeHandles val="exact"/>
        </dgm:presLayoutVars>
      </dgm:prSet>
      <dgm:spPr/>
    </dgm:pt>
    <dgm:pt modelId="{587E2A20-EC12-4FB7-8258-09213AE01B70}" type="pres">
      <dgm:prSet presAssocID="{B7321D02-E5BF-4E30-8798-B6E160AE882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D0550F-3F7B-48D8-8F6E-64D19F440201}" type="pres">
      <dgm:prSet presAssocID="{74AAF478-493D-4BBD-89BB-8D895D71DA78}" presName="spacer" presStyleCnt="0"/>
      <dgm:spPr/>
    </dgm:pt>
    <dgm:pt modelId="{D62362CC-0773-4247-AD05-E38B50E66F2C}" type="pres">
      <dgm:prSet presAssocID="{E37DC400-78B5-48C9-B722-88C52E6E097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406AD52-1D4E-4669-8404-160B933D54AB}" type="pres">
      <dgm:prSet presAssocID="{161AE758-A8B3-4389-9120-73B603F349B4}" presName="spacer" presStyleCnt="0"/>
      <dgm:spPr/>
    </dgm:pt>
    <dgm:pt modelId="{9CD01770-E3E1-4E79-9413-2595D5EF8EA9}" type="pres">
      <dgm:prSet presAssocID="{428ADFE4-469D-4A04-9FB3-F626F37C859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D958679-FFB2-4674-91A2-0BB9B8E261C3}" type="pres">
      <dgm:prSet presAssocID="{428ADFE4-469D-4A04-9FB3-F626F37C859B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BF3061B-9F0C-44B0-8A83-C0C1DC906837}" type="presOf" srcId="{798FB5F8-D4F5-4A17-B28B-6BF99497ED66}" destId="{FD958679-FFB2-4674-91A2-0BB9B8E261C3}" srcOrd="0" destOrd="0" presId="urn:microsoft.com/office/officeart/2005/8/layout/vList2"/>
    <dgm:cxn modelId="{D6A2DA3F-68D5-4E4F-BB22-FE22A34CEEB1}" type="presOf" srcId="{8891D1D9-6D6E-42F5-BA4E-237C53A57B6F}" destId="{097AE53F-D388-4615-97B9-C2BE86486517}" srcOrd="0" destOrd="0" presId="urn:microsoft.com/office/officeart/2005/8/layout/vList2"/>
    <dgm:cxn modelId="{7F1E8048-E441-410B-A0E6-A4935E73B95A}" type="presOf" srcId="{B7321D02-E5BF-4E30-8798-B6E160AE8820}" destId="{587E2A20-EC12-4FB7-8258-09213AE01B70}" srcOrd="0" destOrd="0" presId="urn:microsoft.com/office/officeart/2005/8/layout/vList2"/>
    <dgm:cxn modelId="{5745617D-39D7-4BD7-A99F-75FE78811D06}" type="presOf" srcId="{E37DC400-78B5-48C9-B722-88C52E6E0973}" destId="{D62362CC-0773-4247-AD05-E38B50E66F2C}" srcOrd="0" destOrd="0" presId="urn:microsoft.com/office/officeart/2005/8/layout/vList2"/>
    <dgm:cxn modelId="{75536D93-6E9F-4DE9-9BA8-4067E30ECBBC}" type="presOf" srcId="{428ADFE4-469D-4A04-9FB3-F626F37C859B}" destId="{9CD01770-E3E1-4E79-9413-2595D5EF8EA9}" srcOrd="0" destOrd="0" presId="urn:microsoft.com/office/officeart/2005/8/layout/vList2"/>
    <dgm:cxn modelId="{FA39EEA0-D378-41AB-A984-34EAAB877E56}" srcId="{8891D1D9-6D6E-42F5-BA4E-237C53A57B6F}" destId="{B7321D02-E5BF-4E30-8798-B6E160AE8820}" srcOrd="0" destOrd="0" parTransId="{E931FD0B-8CD7-4B8B-9D7F-C0A1672370A2}" sibTransId="{74AAF478-493D-4BBD-89BB-8D895D71DA78}"/>
    <dgm:cxn modelId="{745D2FC1-655E-49B3-B9F7-BBCF40357308}" srcId="{8891D1D9-6D6E-42F5-BA4E-237C53A57B6F}" destId="{E37DC400-78B5-48C9-B722-88C52E6E0973}" srcOrd="1" destOrd="0" parTransId="{121144DA-88F2-4204-90DC-1E3116C98D3B}" sibTransId="{161AE758-A8B3-4389-9120-73B603F349B4}"/>
    <dgm:cxn modelId="{A0897CDD-4DAF-479C-9CE6-719E07651D90}" type="presOf" srcId="{CC1C2AC4-236E-4BFD-A3B0-ABDD63E6270A}" destId="{FD958679-FFB2-4674-91A2-0BB9B8E261C3}" srcOrd="0" destOrd="1" presId="urn:microsoft.com/office/officeart/2005/8/layout/vList2"/>
    <dgm:cxn modelId="{92D1E4E0-23D9-418C-AD44-98421569CB36}" srcId="{428ADFE4-469D-4A04-9FB3-F626F37C859B}" destId="{798FB5F8-D4F5-4A17-B28B-6BF99497ED66}" srcOrd="0" destOrd="0" parTransId="{ECFF39EB-7BC2-4C57-BA55-3BA1713999AC}" sibTransId="{C4A30D6B-5BB6-418B-805D-CF82F251CA87}"/>
    <dgm:cxn modelId="{1963F9E8-0E35-48F4-BCB6-B6B0B8C511C1}" srcId="{428ADFE4-469D-4A04-9FB3-F626F37C859B}" destId="{CC1C2AC4-236E-4BFD-A3B0-ABDD63E6270A}" srcOrd="1" destOrd="0" parTransId="{ED25824B-68BD-4717-B360-ACE8EAB76AD4}" sibTransId="{2C794C3D-FF9F-4BD6-AECA-9353BD188112}"/>
    <dgm:cxn modelId="{B4BDA5FA-6141-477C-8C0E-1310BB245113}" srcId="{8891D1D9-6D6E-42F5-BA4E-237C53A57B6F}" destId="{428ADFE4-469D-4A04-9FB3-F626F37C859B}" srcOrd="2" destOrd="0" parTransId="{9B0AC304-AE32-4275-A46A-AE79A5B9D54A}" sibTransId="{4E815370-1412-40EF-93BB-6E2F143EDD66}"/>
    <dgm:cxn modelId="{D5EF8D2A-C5A2-46F2-9DB8-FD0D44A2FCDD}" type="presParOf" srcId="{097AE53F-D388-4615-97B9-C2BE86486517}" destId="{587E2A20-EC12-4FB7-8258-09213AE01B70}" srcOrd="0" destOrd="0" presId="urn:microsoft.com/office/officeart/2005/8/layout/vList2"/>
    <dgm:cxn modelId="{9D166D39-ABE4-419E-8594-21C0BF87B273}" type="presParOf" srcId="{097AE53F-D388-4615-97B9-C2BE86486517}" destId="{DFD0550F-3F7B-48D8-8F6E-64D19F440201}" srcOrd="1" destOrd="0" presId="urn:microsoft.com/office/officeart/2005/8/layout/vList2"/>
    <dgm:cxn modelId="{B09C5F26-C5CB-436C-AEE0-6FC122EC185F}" type="presParOf" srcId="{097AE53F-D388-4615-97B9-C2BE86486517}" destId="{D62362CC-0773-4247-AD05-E38B50E66F2C}" srcOrd="2" destOrd="0" presId="urn:microsoft.com/office/officeart/2005/8/layout/vList2"/>
    <dgm:cxn modelId="{D06940F7-BEC6-4B49-8D22-D37AE1544FD8}" type="presParOf" srcId="{097AE53F-D388-4615-97B9-C2BE86486517}" destId="{6406AD52-1D4E-4669-8404-160B933D54AB}" srcOrd="3" destOrd="0" presId="urn:microsoft.com/office/officeart/2005/8/layout/vList2"/>
    <dgm:cxn modelId="{79CB67E4-FE5B-4895-A23A-7A7D7A10D4F7}" type="presParOf" srcId="{097AE53F-D388-4615-97B9-C2BE86486517}" destId="{9CD01770-E3E1-4E79-9413-2595D5EF8EA9}" srcOrd="4" destOrd="0" presId="urn:microsoft.com/office/officeart/2005/8/layout/vList2"/>
    <dgm:cxn modelId="{66F5D70F-372D-49AC-A69C-C09773CB8191}" type="presParOf" srcId="{097AE53F-D388-4615-97B9-C2BE86486517}" destId="{FD958679-FFB2-4674-91A2-0BB9B8E261C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96157B0A-2B0B-48A1-B8E9-2F754D72FE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D874435-A458-4DF2-AD55-A01F45A4AE42}">
      <dgm:prSet/>
      <dgm:spPr/>
      <dgm:t>
        <a:bodyPr/>
        <a:lstStyle/>
        <a:p>
          <a:pPr rtl="0"/>
          <a:r>
            <a:rPr lang="cs-CZ" b="0"/>
            <a:t>Zpravidla poskytovatel</a:t>
          </a:r>
          <a:endParaRPr lang="cs-CZ"/>
        </a:p>
      </dgm:t>
    </dgm:pt>
    <dgm:pt modelId="{DE525448-DB32-4467-8ABE-ECF93EA92944}" type="parTrans" cxnId="{5DF9660D-F31C-4D6A-A06D-4D2DE7B1CFCE}">
      <dgm:prSet/>
      <dgm:spPr/>
      <dgm:t>
        <a:bodyPr/>
        <a:lstStyle/>
        <a:p>
          <a:endParaRPr lang="cs-CZ"/>
        </a:p>
      </dgm:t>
    </dgm:pt>
    <dgm:pt modelId="{5BAED464-446A-4E9C-BC27-95CF153CF817}" type="sibTrans" cxnId="{5DF9660D-F31C-4D6A-A06D-4D2DE7B1CFCE}">
      <dgm:prSet/>
      <dgm:spPr/>
      <dgm:t>
        <a:bodyPr/>
        <a:lstStyle/>
        <a:p>
          <a:endParaRPr lang="cs-CZ"/>
        </a:p>
      </dgm:t>
    </dgm:pt>
    <dgm:pt modelId="{EDA0B262-A56D-40F7-9DA3-03202621AD29}">
      <dgm:prSet/>
      <dgm:spPr/>
      <dgm:t>
        <a:bodyPr/>
        <a:lstStyle/>
        <a:p>
          <a:pPr rtl="0"/>
          <a:r>
            <a:rPr lang="cs-CZ" b="0"/>
            <a:t>Oprávněn požadovat úhradu ve výši, která nesmí přesáhnout náklady spojené s pořízením výpisu</a:t>
          </a:r>
          <a:endParaRPr lang="cs-CZ"/>
        </a:p>
      </dgm:t>
    </dgm:pt>
    <dgm:pt modelId="{DBEFE042-8D0A-46F4-95F7-E9A28216EAB9}" type="parTrans" cxnId="{03BE6A3B-F84B-4D2B-82B9-F66202BB0D21}">
      <dgm:prSet/>
      <dgm:spPr/>
      <dgm:t>
        <a:bodyPr/>
        <a:lstStyle/>
        <a:p>
          <a:endParaRPr lang="cs-CZ"/>
        </a:p>
      </dgm:t>
    </dgm:pt>
    <dgm:pt modelId="{5994D140-E725-4771-8825-8EB54EA5AD4E}" type="sibTrans" cxnId="{03BE6A3B-F84B-4D2B-82B9-F66202BB0D21}">
      <dgm:prSet/>
      <dgm:spPr/>
      <dgm:t>
        <a:bodyPr/>
        <a:lstStyle/>
        <a:p>
          <a:endParaRPr lang="cs-CZ"/>
        </a:p>
      </dgm:t>
    </dgm:pt>
    <dgm:pt modelId="{9FA9D9DB-B99E-4F7A-9E3B-4C01C04E18ED}">
      <dgm:prSet/>
      <dgm:spPr/>
      <dgm:t>
        <a:bodyPr/>
        <a:lstStyle/>
        <a:p>
          <a:pPr rtl="0"/>
          <a:r>
            <a:rPr lang="cs-CZ" b="0" dirty="0"/>
            <a:t>V případě, že je zdravotnická dokumentace vedena pouze v elektronické podobě, má pacient nebo jiná osoba oprávněná podle § 65 </a:t>
          </a:r>
          <a:r>
            <a:rPr lang="cs-CZ" b="0" dirty="0" err="1"/>
            <a:t>Zozs</a:t>
          </a:r>
          <a:r>
            <a:rPr lang="cs-CZ" b="0" dirty="0"/>
            <a:t> právo nahlížet dálkovým přístupem nebo na pořízení její kopie na technickém nosiči dat, který si určí, nebrání-li tomu technické možnosti poskytovatele; to neplatí, požaduje-li listinnou podobu.</a:t>
          </a:r>
          <a:endParaRPr lang="cs-CZ" dirty="0"/>
        </a:p>
      </dgm:t>
    </dgm:pt>
    <dgm:pt modelId="{01066AE0-DE71-4CF5-9FFD-A07F327DF5DC}" type="parTrans" cxnId="{F59B2977-8BE0-4AD6-8B0B-81117E1168B7}">
      <dgm:prSet/>
      <dgm:spPr/>
      <dgm:t>
        <a:bodyPr/>
        <a:lstStyle/>
        <a:p>
          <a:endParaRPr lang="cs-CZ"/>
        </a:p>
      </dgm:t>
    </dgm:pt>
    <dgm:pt modelId="{5F89AF86-CE29-4126-A15F-D3FFBF73462F}" type="sibTrans" cxnId="{F59B2977-8BE0-4AD6-8B0B-81117E1168B7}">
      <dgm:prSet/>
      <dgm:spPr/>
      <dgm:t>
        <a:bodyPr/>
        <a:lstStyle/>
        <a:p>
          <a:endParaRPr lang="cs-CZ"/>
        </a:p>
      </dgm:t>
    </dgm:pt>
    <dgm:pt modelId="{FC4566D6-E86C-4DAF-BDD6-5A22D923C0BB}">
      <dgm:prSet/>
      <dgm:spPr/>
      <dgm:t>
        <a:bodyPr/>
        <a:lstStyle/>
        <a:p>
          <a:pPr rtl="0"/>
          <a:r>
            <a:rPr lang="cs-CZ" b="0"/>
            <a:t>O každém pořízení učinit záznam (s výjimkou zdrav. pracovníka) </a:t>
          </a:r>
          <a:endParaRPr lang="cs-CZ"/>
        </a:p>
      </dgm:t>
    </dgm:pt>
    <dgm:pt modelId="{8BFC5D6C-036B-4A48-9732-22DDEC7E9CDB}" type="parTrans" cxnId="{BB11C06A-9B93-4F54-A804-5331D2246878}">
      <dgm:prSet/>
      <dgm:spPr/>
      <dgm:t>
        <a:bodyPr/>
        <a:lstStyle/>
        <a:p>
          <a:endParaRPr lang="cs-CZ"/>
        </a:p>
      </dgm:t>
    </dgm:pt>
    <dgm:pt modelId="{C4648D90-66A2-4A9F-9E1D-492F7572380E}" type="sibTrans" cxnId="{BB11C06A-9B93-4F54-A804-5331D2246878}">
      <dgm:prSet/>
      <dgm:spPr/>
      <dgm:t>
        <a:bodyPr/>
        <a:lstStyle/>
        <a:p>
          <a:endParaRPr lang="cs-CZ"/>
        </a:p>
      </dgm:t>
    </dgm:pt>
    <dgm:pt modelId="{D11D5EBE-9364-4DA9-9733-118DBE1B86B0}" type="pres">
      <dgm:prSet presAssocID="{96157B0A-2B0B-48A1-B8E9-2F754D72FED0}" presName="linear" presStyleCnt="0">
        <dgm:presLayoutVars>
          <dgm:animLvl val="lvl"/>
          <dgm:resizeHandles val="exact"/>
        </dgm:presLayoutVars>
      </dgm:prSet>
      <dgm:spPr/>
    </dgm:pt>
    <dgm:pt modelId="{9068D597-6B5C-412D-AD47-3AFBE960A427}" type="pres">
      <dgm:prSet presAssocID="{5D874435-A458-4DF2-AD55-A01F45A4AE4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2390136-9387-452E-93D8-6EEEC3797462}" type="pres">
      <dgm:prSet presAssocID="{5D874435-A458-4DF2-AD55-A01F45A4AE42}" presName="childText" presStyleLbl="revTx" presStyleIdx="0" presStyleCnt="1">
        <dgm:presLayoutVars>
          <dgm:bulletEnabled val="1"/>
        </dgm:presLayoutVars>
      </dgm:prSet>
      <dgm:spPr/>
    </dgm:pt>
    <dgm:pt modelId="{670CF24E-8944-4BE4-AD8C-02C90F5E622C}" type="pres">
      <dgm:prSet presAssocID="{FC4566D6-E86C-4DAF-BDD6-5A22D923C0BB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DF9660D-F31C-4D6A-A06D-4D2DE7B1CFCE}" srcId="{96157B0A-2B0B-48A1-B8E9-2F754D72FED0}" destId="{5D874435-A458-4DF2-AD55-A01F45A4AE42}" srcOrd="0" destOrd="0" parTransId="{DE525448-DB32-4467-8ABE-ECF93EA92944}" sibTransId="{5BAED464-446A-4E9C-BC27-95CF153CF817}"/>
    <dgm:cxn modelId="{F6CE5B11-83AD-4D2D-BDB2-A95FD791FB62}" type="presOf" srcId="{EDA0B262-A56D-40F7-9DA3-03202621AD29}" destId="{B2390136-9387-452E-93D8-6EEEC3797462}" srcOrd="0" destOrd="0" presId="urn:microsoft.com/office/officeart/2005/8/layout/vList2"/>
    <dgm:cxn modelId="{03BE6A3B-F84B-4D2B-82B9-F66202BB0D21}" srcId="{5D874435-A458-4DF2-AD55-A01F45A4AE42}" destId="{EDA0B262-A56D-40F7-9DA3-03202621AD29}" srcOrd="0" destOrd="0" parTransId="{DBEFE042-8D0A-46F4-95F7-E9A28216EAB9}" sibTransId="{5994D140-E725-4771-8825-8EB54EA5AD4E}"/>
    <dgm:cxn modelId="{BB11C06A-9B93-4F54-A804-5331D2246878}" srcId="{96157B0A-2B0B-48A1-B8E9-2F754D72FED0}" destId="{FC4566D6-E86C-4DAF-BDD6-5A22D923C0BB}" srcOrd="1" destOrd="0" parTransId="{8BFC5D6C-036B-4A48-9732-22DDEC7E9CDB}" sibTransId="{C4648D90-66A2-4A9F-9E1D-492F7572380E}"/>
    <dgm:cxn modelId="{D559AF74-C61A-472D-8D10-9072921E254D}" type="presOf" srcId="{96157B0A-2B0B-48A1-B8E9-2F754D72FED0}" destId="{D11D5EBE-9364-4DA9-9733-118DBE1B86B0}" srcOrd="0" destOrd="0" presId="urn:microsoft.com/office/officeart/2005/8/layout/vList2"/>
    <dgm:cxn modelId="{F59B2977-8BE0-4AD6-8B0B-81117E1168B7}" srcId="{5D874435-A458-4DF2-AD55-A01F45A4AE42}" destId="{9FA9D9DB-B99E-4F7A-9E3B-4C01C04E18ED}" srcOrd="1" destOrd="0" parTransId="{01066AE0-DE71-4CF5-9FFD-A07F327DF5DC}" sibTransId="{5F89AF86-CE29-4126-A15F-D3FFBF73462F}"/>
    <dgm:cxn modelId="{E7AA5FC9-8164-4FE2-AAB3-FF7E78F8ADE4}" type="presOf" srcId="{9FA9D9DB-B99E-4F7A-9E3B-4C01C04E18ED}" destId="{B2390136-9387-452E-93D8-6EEEC3797462}" srcOrd="0" destOrd="1" presId="urn:microsoft.com/office/officeart/2005/8/layout/vList2"/>
    <dgm:cxn modelId="{EB5141E0-ADDD-49CC-82C7-059DF97750CB}" type="presOf" srcId="{FC4566D6-E86C-4DAF-BDD6-5A22D923C0BB}" destId="{670CF24E-8944-4BE4-AD8C-02C90F5E622C}" srcOrd="0" destOrd="0" presId="urn:microsoft.com/office/officeart/2005/8/layout/vList2"/>
    <dgm:cxn modelId="{746BE7EC-FBC8-4D46-BAF1-3BF56E6B8C22}" type="presOf" srcId="{5D874435-A458-4DF2-AD55-A01F45A4AE42}" destId="{9068D597-6B5C-412D-AD47-3AFBE960A427}" srcOrd="0" destOrd="0" presId="urn:microsoft.com/office/officeart/2005/8/layout/vList2"/>
    <dgm:cxn modelId="{89BD737A-1806-4605-81B6-3610C16EE071}" type="presParOf" srcId="{D11D5EBE-9364-4DA9-9733-118DBE1B86B0}" destId="{9068D597-6B5C-412D-AD47-3AFBE960A427}" srcOrd="0" destOrd="0" presId="urn:microsoft.com/office/officeart/2005/8/layout/vList2"/>
    <dgm:cxn modelId="{16FC2379-9045-4C9D-922D-D9BD43BEEA2B}" type="presParOf" srcId="{D11D5EBE-9364-4DA9-9733-118DBE1B86B0}" destId="{B2390136-9387-452E-93D8-6EEEC3797462}" srcOrd="1" destOrd="0" presId="urn:microsoft.com/office/officeart/2005/8/layout/vList2"/>
    <dgm:cxn modelId="{E334F9BA-8F54-438C-86BD-3B4630CA8B6B}" type="presParOf" srcId="{D11D5EBE-9364-4DA9-9733-118DBE1B86B0}" destId="{670CF24E-8944-4BE4-AD8C-02C90F5E622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8B1509F1-4BE3-4E2F-B921-8A513070C31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EE59585-C740-4C77-B489-CC4C07094FE3}">
      <dgm:prSet/>
      <dgm:spPr/>
      <dgm:t>
        <a:bodyPr/>
        <a:lstStyle/>
        <a:p>
          <a:pPr rtl="0"/>
          <a:r>
            <a:rPr lang="cs-CZ" b="0"/>
            <a:t>Uchovávání</a:t>
          </a:r>
          <a:endParaRPr lang="cs-CZ"/>
        </a:p>
      </dgm:t>
    </dgm:pt>
    <dgm:pt modelId="{151BA561-5D2E-4461-AF9D-EA1BBC22BA62}" type="parTrans" cxnId="{03AF2E39-75A9-4096-9413-30A1AC0C2D63}">
      <dgm:prSet/>
      <dgm:spPr/>
      <dgm:t>
        <a:bodyPr/>
        <a:lstStyle/>
        <a:p>
          <a:endParaRPr lang="cs-CZ"/>
        </a:p>
      </dgm:t>
    </dgm:pt>
    <dgm:pt modelId="{528FC1B9-405D-4C93-9CD9-5F5735641035}" type="sibTrans" cxnId="{03AF2E39-75A9-4096-9413-30A1AC0C2D63}">
      <dgm:prSet/>
      <dgm:spPr/>
      <dgm:t>
        <a:bodyPr/>
        <a:lstStyle/>
        <a:p>
          <a:endParaRPr lang="cs-CZ"/>
        </a:p>
      </dgm:t>
    </dgm:pt>
    <dgm:pt modelId="{C8344D8C-041C-4699-92FD-D037511214AD}">
      <dgm:prSet/>
      <dgm:spPr/>
      <dgm:t>
        <a:bodyPr/>
        <a:lstStyle/>
        <a:p>
          <a:pPr rtl="0"/>
          <a:r>
            <a:rPr lang="cs-CZ" b="0"/>
            <a:t>Vyřazování </a:t>
          </a:r>
          <a:endParaRPr lang="cs-CZ"/>
        </a:p>
      </dgm:t>
    </dgm:pt>
    <dgm:pt modelId="{4FE7D65C-A35E-4F3E-A5DF-01F8EA2C9BDA}" type="parTrans" cxnId="{12EE50A0-ED87-4B18-8D60-C0C777AA07B5}">
      <dgm:prSet/>
      <dgm:spPr/>
      <dgm:t>
        <a:bodyPr/>
        <a:lstStyle/>
        <a:p>
          <a:endParaRPr lang="cs-CZ"/>
        </a:p>
      </dgm:t>
    </dgm:pt>
    <dgm:pt modelId="{1815BFE9-E336-41CA-BFED-B6CAC19A2E5A}" type="sibTrans" cxnId="{12EE50A0-ED87-4B18-8D60-C0C777AA07B5}">
      <dgm:prSet/>
      <dgm:spPr/>
      <dgm:t>
        <a:bodyPr/>
        <a:lstStyle/>
        <a:p>
          <a:endParaRPr lang="cs-CZ"/>
        </a:p>
      </dgm:t>
    </dgm:pt>
    <dgm:pt modelId="{0FF2E8BF-EE07-4CD9-A3FA-854A675A7495}">
      <dgm:prSet/>
      <dgm:spPr/>
      <dgm:t>
        <a:bodyPr/>
        <a:lstStyle/>
        <a:p>
          <a:pPr rtl="0"/>
          <a:r>
            <a:rPr lang="cs-CZ" b="0"/>
            <a:t>Zničení</a:t>
          </a:r>
          <a:endParaRPr lang="cs-CZ"/>
        </a:p>
      </dgm:t>
    </dgm:pt>
    <dgm:pt modelId="{B160DCE0-1E21-409A-B75D-287C015D3F0F}" type="parTrans" cxnId="{A3FA42A1-CE12-46B5-A8BE-38646A165072}">
      <dgm:prSet/>
      <dgm:spPr/>
      <dgm:t>
        <a:bodyPr/>
        <a:lstStyle/>
        <a:p>
          <a:endParaRPr lang="cs-CZ"/>
        </a:p>
      </dgm:t>
    </dgm:pt>
    <dgm:pt modelId="{11EF2EDD-6ADA-4BEC-898F-D6184E3A6507}" type="sibTrans" cxnId="{A3FA42A1-CE12-46B5-A8BE-38646A165072}">
      <dgm:prSet/>
      <dgm:spPr/>
      <dgm:t>
        <a:bodyPr/>
        <a:lstStyle/>
        <a:p>
          <a:endParaRPr lang="cs-CZ"/>
        </a:p>
      </dgm:t>
    </dgm:pt>
    <dgm:pt modelId="{0AF05116-3B29-4043-A820-3746536F929A}" type="pres">
      <dgm:prSet presAssocID="{8B1509F1-4BE3-4E2F-B921-8A513070C313}" presName="linear" presStyleCnt="0">
        <dgm:presLayoutVars>
          <dgm:animLvl val="lvl"/>
          <dgm:resizeHandles val="exact"/>
        </dgm:presLayoutVars>
      </dgm:prSet>
      <dgm:spPr/>
    </dgm:pt>
    <dgm:pt modelId="{6B5621C6-8C4A-460E-ADE8-07ED4DFDCFF7}" type="pres">
      <dgm:prSet presAssocID="{DEE59585-C740-4C77-B489-CC4C07094FE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EF66BAA-8CFC-4955-8613-A62C991F3C86}" type="pres">
      <dgm:prSet presAssocID="{528FC1B9-405D-4C93-9CD9-5F5735641035}" presName="spacer" presStyleCnt="0"/>
      <dgm:spPr/>
    </dgm:pt>
    <dgm:pt modelId="{CEF4226B-88DA-45D5-9A7F-242BB84E9944}" type="pres">
      <dgm:prSet presAssocID="{C8344D8C-041C-4699-92FD-D037511214A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09B0AE5-E9C7-4C50-B6C7-B19F7D6A2A68}" type="pres">
      <dgm:prSet presAssocID="{1815BFE9-E336-41CA-BFED-B6CAC19A2E5A}" presName="spacer" presStyleCnt="0"/>
      <dgm:spPr/>
    </dgm:pt>
    <dgm:pt modelId="{ED871DA9-8107-4494-931D-883CA711C698}" type="pres">
      <dgm:prSet presAssocID="{0FF2E8BF-EE07-4CD9-A3FA-854A675A749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3AF2E39-75A9-4096-9413-30A1AC0C2D63}" srcId="{8B1509F1-4BE3-4E2F-B921-8A513070C313}" destId="{DEE59585-C740-4C77-B489-CC4C07094FE3}" srcOrd="0" destOrd="0" parTransId="{151BA561-5D2E-4461-AF9D-EA1BBC22BA62}" sibTransId="{528FC1B9-405D-4C93-9CD9-5F5735641035}"/>
    <dgm:cxn modelId="{56EF507D-4801-44E1-A29B-FB7B3A331437}" type="presOf" srcId="{DEE59585-C740-4C77-B489-CC4C07094FE3}" destId="{6B5621C6-8C4A-460E-ADE8-07ED4DFDCFF7}" srcOrd="0" destOrd="0" presId="urn:microsoft.com/office/officeart/2005/8/layout/vList2"/>
    <dgm:cxn modelId="{1092F897-854C-4030-8979-5E44F54E2003}" type="presOf" srcId="{8B1509F1-4BE3-4E2F-B921-8A513070C313}" destId="{0AF05116-3B29-4043-A820-3746536F929A}" srcOrd="0" destOrd="0" presId="urn:microsoft.com/office/officeart/2005/8/layout/vList2"/>
    <dgm:cxn modelId="{12EE50A0-ED87-4B18-8D60-C0C777AA07B5}" srcId="{8B1509F1-4BE3-4E2F-B921-8A513070C313}" destId="{C8344D8C-041C-4699-92FD-D037511214AD}" srcOrd="1" destOrd="0" parTransId="{4FE7D65C-A35E-4F3E-A5DF-01F8EA2C9BDA}" sibTransId="{1815BFE9-E336-41CA-BFED-B6CAC19A2E5A}"/>
    <dgm:cxn modelId="{A3FA42A1-CE12-46B5-A8BE-38646A165072}" srcId="{8B1509F1-4BE3-4E2F-B921-8A513070C313}" destId="{0FF2E8BF-EE07-4CD9-A3FA-854A675A7495}" srcOrd="2" destOrd="0" parTransId="{B160DCE0-1E21-409A-B75D-287C015D3F0F}" sibTransId="{11EF2EDD-6ADA-4BEC-898F-D6184E3A6507}"/>
    <dgm:cxn modelId="{5A616AB7-0DEF-4CE7-9F3F-5556983DF4EC}" type="presOf" srcId="{C8344D8C-041C-4699-92FD-D037511214AD}" destId="{CEF4226B-88DA-45D5-9A7F-242BB84E9944}" srcOrd="0" destOrd="0" presId="urn:microsoft.com/office/officeart/2005/8/layout/vList2"/>
    <dgm:cxn modelId="{2D50CEE2-7D8B-42CE-8DF6-9E04FF115478}" type="presOf" srcId="{0FF2E8BF-EE07-4CD9-A3FA-854A675A7495}" destId="{ED871DA9-8107-4494-931D-883CA711C698}" srcOrd="0" destOrd="0" presId="urn:microsoft.com/office/officeart/2005/8/layout/vList2"/>
    <dgm:cxn modelId="{31DC7EB3-D3DE-4FE0-8EA1-F3559BB19345}" type="presParOf" srcId="{0AF05116-3B29-4043-A820-3746536F929A}" destId="{6B5621C6-8C4A-460E-ADE8-07ED4DFDCFF7}" srcOrd="0" destOrd="0" presId="urn:microsoft.com/office/officeart/2005/8/layout/vList2"/>
    <dgm:cxn modelId="{FC4FC10E-7DEC-49A6-A3AA-044FF5CCF988}" type="presParOf" srcId="{0AF05116-3B29-4043-A820-3746536F929A}" destId="{3EF66BAA-8CFC-4955-8613-A62C991F3C86}" srcOrd="1" destOrd="0" presId="urn:microsoft.com/office/officeart/2005/8/layout/vList2"/>
    <dgm:cxn modelId="{1497E794-B33F-4B5E-B5DA-0A862D52E096}" type="presParOf" srcId="{0AF05116-3B29-4043-A820-3746536F929A}" destId="{CEF4226B-88DA-45D5-9A7F-242BB84E9944}" srcOrd="2" destOrd="0" presId="urn:microsoft.com/office/officeart/2005/8/layout/vList2"/>
    <dgm:cxn modelId="{80647BFC-9BDD-404C-972B-9AD044A3D51D}" type="presParOf" srcId="{0AF05116-3B29-4043-A820-3746536F929A}" destId="{A09B0AE5-E9C7-4C50-B6C7-B19F7D6A2A68}" srcOrd="3" destOrd="0" presId="urn:microsoft.com/office/officeart/2005/8/layout/vList2"/>
    <dgm:cxn modelId="{0752F35A-38B1-41F9-8640-DD13D9F863A4}" type="presParOf" srcId="{0AF05116-3B29-4043-A820-3746536F929A}" destId="{ED871DA9-8107-4494-931D-883CA711C69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74A90BBE-6B0A-4266-9D41-2DC78A31CEB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A52914C-F5B7-4950-A0E8-DC654D6E8695}">
      <dgm:prSet phldrT="[Text]"/>
      <dgm:spPr/>
      <dgm:t>
        <a:bodyPr/>
        <a:lstStyle/>
        <a:p>
          <a:r>
            <a:rPr lang="cs-CZ" dirty="0"/>
            <a:t>Porušení právní povinnosti</a:t>
          </a:r>
        </a:p>
      </dgm:t>
    </dgm:pt>
    <dgm:pt modelId="{808EB0A6-35F2-4783-B849-1DB80341C372}" type="parTrans" cxnId="{79781423-FBB2-422B-938B-0CF8F3E06D8C}">
      <dgm:prSet/>
      <dgm:spPr/>
      <dgm:t>
        <a:bodyPr/>
        <a:lstStyle/>
        <a:p>
          <a:endParaRPr lang="cs-CZ"/>
        </a:p>
      </dgm:t>
    </dgm:pt>
    <dgm:pt modelId="{FA3BB066-69D3-4F6D-A382-E6F71B5BDE47}" type="sibTrans" cxnId="{79781423-FBB2-422B-938B-0CF8F3E06D8C}">
      <dgm:prSet/>
      <dgm:spPr/>
      <dgm:t>
        <a:bodyPr/>
        <a:lstStyle/>
        <a:p>
          <a:endParaRPr lang="cs-CZ"/>
        </a:p>
      </dgm:t>
    </dgm:pt>
    <dgm:pt modelId="{1E060B74-FB64-46EB-A398-97EF8CA3095E}">
      <dgm:prSet phldrT="[Text]"/>
      <dgm:spPr/>
      <dgm:t>
        <a:bodyPr/>
        <a:lstStyle/>
        <a:p>
          <a:r>
            <a:rPr lang="cs-CZ" dirty="0"/>
            <a:t>Příčinná souvislost</a:t>
          </a:r>
        </a:p>
      </dgm:t>
    </dgm:pt>
    <dgm:pt modelId="{E0109667-A599-411B-9467-ED503F57D5FE}" type="parTrans" cxnId="{C55D0099-B8B6-45AC-AE3C-C9A4D6EBF539}">
      <dgm:prSet/>
      <dgm:spPr/>
      <dgm:t>
        <a:bodyPr/>
        <a:lstStyle/>
        <a:p>
          <a:endParaRPr lang="cs-CZ"/>
        </a:p>
      </dgm:t>
    </dgm:pt>
    <dgm:pt modelId="{A0C8037F-067E-473D-93D9-F32439FFACE4}" type="sibTrans" cxnId="{C55D0099-B8B6-45AC-AE3C-C9A4D6EBF539}">
      <dgm:prSet/>
      <dgm:spPr/>
      <dgm:t>
        <a:bodyPr/>
        <a:lstStyle/>
        <a:p>
          <a:endParaRPr lang="cs-CZ"/>
        </a:p>
      </dgm:t>
    </dgm:pt>
    <dgm:pt modelId="{A858845D-40A6-409A-89BC-C063217903BF}">
      <dgm:prSet phldrT="[Text]"/>
      <dgm:spPr/>
      <dgm:t>
        <a:bodyPr/>
        <a:lstStyle/>
        <a:p>
          <a:r>
            <a:rPr lang="cs-CZ" dirty="0"/>
            <a:t>Škoda/porušení právem chráněného zájmu </a:t>
          </a:r>
        </a:p>
      </dgm:t>
    </dgm:pt>
    <dgm:pt modelId="{62885FD0-0501-48E1-8C59-64EE2E25F723}" type="parTrans" cxnId="{A60BB0EC-9F18-4BEB-AF18-DDB989192D06}">
      <dgm:prSet/>
      <dgm:spPr/>
      <dgm:t>
        <a:bodyPr/>
        <a:lstStyle/>
        <a:p>
          <a:endParaRPr lang="cs-CZ"/>
        </a:p>
      </dgm:t>
    </dgm:pt>
    <dgm:pt modelId="{6AEF39AD-C98D-492A-AB60-384BFC71706B}" type="sibTrans" cxnId="{A60BB0EC-9F18-4BEB-AF18-DDB989192D06}">
      <dgm:prSet/>
      <dgm:spPr/>
      <dgm:t>
        <a:bodyPr/>
        <a:lstStyle/>
        <a:p>
          <a:endParaRPr lang="cs-CZ"/>
        </a:p>
      </dgm:t>
    </dgm:pt>
    <dgm:pt modelId="{795866D1-F8EB-4B85-A1B4-4A576D365D29}" type="pres">
      <dgm:prSet presAssocID="{74A90BBE-6B0A-4266-9D41-2DC78A31CEB7}" presName="CompostProcess" presStyleCnt="0">
        <dgm:presLayoutVars>
          <dgm:dir/>
          <dgm:resizeHandles val="exact"/>
        </dgm:presLayoutVars>
      </dgm:prSet>
      <dgm:spPr/>
    </dgm:pt>
    <dgm:pt modelId="{1E24CFFF-5560-4C99-B2DE-2BF82B4A48F8}" type="pres">
      <dgm:prSet presAssocID="{74A90BBE-6B0A-4266-9D41-2DC78A31CEB7}" presName="arrow" presStyleLbl="bgShp" presStyleIdx="0" presStyleCnt="1"/>
      <dgm:spPr/>
    </dgm:pt>
    <dgm:pt modelId="{F9CA8E16-8F54-44B0-9434-DF8DAA383076}" type="pres">
      <dgm:prSet presAssocID="{74A90BBE-6B0A-4266-9D41-2DC78A31CEB7}" presName="linearProcess" presStyleCnt="0"/>
      <dgm:spPr/>
    </dgm:pt>
    <dgm:pt modelId="{40EF2D1B-605B-4017-B23F-B4C04BD07358}" type="pres">
      <dgm:prSet presAssocID="{AA52914C-F5B7-4950-A0E8-DC654D6E8695}" presName="textNode" presStyleLbl="node1" presStyleIdx="0" presStyleCnt="3">
        <dgm:presLayoutVars>
          <dgm:bulletEnabled val="1"/>
        </dgm:presLayoutVars>
      </dgm:prSet>
      <dgm:spPr/>
    </dgm:pt>
    <dgm:pt modelId="{B355A0EB-AA44-4725-B9F5-15AF57B5505C}" type="pres">
      <dgm:prSet presAssocID="{FA3BB066-69D3-4F6D-A382-E6F71B5BDE47}" presName="sibTrans" presStyleCnt="0"/>
      <dgm:spPr/>
    </dgm:pt>
    <dgm:pt modelId="{0B6DEE88-26D3-4E3C-87B5-AACEE19339F2}" type="pres">
      <dgm:prSet presAssocID="{1E060B74-FB64-46EB-A398-97EF8CA3095E}" presName="textNode" presStyleLbl="node1" presStyleIdx="1" presStyleCnt="3">
        <dgm:presLayoutVars>
          <dgm:bulletEnabled val="1"/>
        </dgm:presLayoutVars>
      </dgm:prSet>
      <dgm:spPr/>
    </dgm:pt>
    <dgm:pt modelId="{01295893-1B91-43FE-B11B-EF322006D9AC}" type="pres">
      <dgm:prSet presAssocID="{A0C8037F-067E-473D-93D9-F32439FFACE4}" presName="sibTrans" presStyleCnt="0"/>
      <dgm:spPr/>
    </dgm:pt>
    <dgm:pt modelId="{8BC8222D-62E4-4BB0-897C-BE098E1E161B}" type="pres">
      <dgm:prSet presAssocID="{A858845D-40A6-409A-89BC-C063217903BF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79781423-FBB2-422B-938B-0CF8F3E06D8C}" srcId="{74A90BBE-6B0A-4266-9D41-2DC78A31CEB7}" destId="{AA52914C-F5B7-4950-A0E8-DC654D6E8695}" srcOrd="0" destOrd="0" parTransId="{808EB0A6-35F2-4783-B849-1DB80341C372}" sibTransId="{FA3BB066-69D3-4F6D-A382-E6F71B5BDE47}"/>
    <dgm:cxn modelId="{CAB9A740-F417-4B45-8618-6DAF162AEAA9}" type="presOf" srcId="{AA52914C-F5B7-4950-A0E8-DC654D6E8695}" destId="{40EF2D1B-605B-4017-B23F-B4C04BD07358}" srcOrd="0" destOrd="0" presId="urn:microsoft.com/office/officeart/2005/8/layout/hProcess9"/>
    <dgm:cxn modelId="{A3A5387C-2DED-476F-9396-BFFD95A1C095}" type="presOf" srcId="{74A90BBE-6B0A-4266-9D41-2DC78A31CEB7}" destId="{795866D1-F8EB-4B85-A1B4-4A576D365D29}" srcOrd="0" destOrd="0" presId="urn:microsoft.com/office/officeart/2005/8/layout/hProcess9"/>
    <dgm:cxn modelId="{2B1F6C80-DE7C-47B4-A048-B24B0465BFC1}" type="presOf" srcId="{1E060B74-FB64-46EB-A398-97EF8CA3095E}" destId="{0B6DEE88-26D3-4E3C-87B5-AACEE19339F2}" srcOrd="0" destOrd="0" presId="urn:microsoft.com/office/officeart/2005/8/layout/hProcess9"/>
    <dgm:cxn modelId="{C55D0099-B8B6-45AC-AE3C-C9A4D6EBF539}" srcId="{74A90BBE-6B0A-4266-9D41-2DC78A31CEB7}" destId="{1E060B74-FB64-46EB-A398-97EF8CA3095E}" srcOrd="1" destOrd="0" parTransId="{E0109667-A599-411B-9467-ED503F57D5FE}" sibTransId="{A0C8037F-067E-473D-93D9-F32439FFACE4}"/>
    <dgm:cxn modelId="{A60BB0EC-9F18-4BEB-AF18-DDB989192D06}" srcId="{74A90BBE-6B0A-4266-9D41-2DC78A31CEB7}" destId="{A858845D-40A6-409A-89BC-C063217903BF}" srcOrd="2" destOrd="0" parTransId="{62885FD0-0501-48E1-8C59-64EE2E25F723}" sibTransId="{6AEF39AD-C98D-492A-AB60-384BFC71706B}"/>
    <dgm:cxn modelId="{627E24ED-F2A6-410F-9ED5-9277D1D423C6}" type="presOf" srcId="{A858845D-40A6-409A-89BC-C063217903BF}" destId="{8BC8222D-62E4-4BB0-897C-BE098E1E161B}" srcOrd="0" destOrd="0" presId="urn:microsoft.com/office/officeart/2005/8/layout/hProcess9"/>
    <dgm:cxn modelId="{2AED48AC-A139-4F68-85F2-AC63C187B415}" type="presParOf" srcId="{795866D1-F8EB-4B85-A1B4-4A576D365D29}" destId="{1E24CFFF-5560-4C99-B2DE-2BF82B4A48F8}" srcOrd="0" destOrd="0" presId="urn:microsoft.com/office/officeart/2005/8/layout/hProcess9"/>
    <dgm:cxn modelId="{7852D415-E8BC-4A34-8ACA-0DFC6D7840EB}" type="presParOf" srcId="{795866D1-F8EB-4B85-A1B4-4A576D365D29}" destId="{F9CA8E16-8F54-44B0-9434-DF8DAA383076}" srcOrd="1" destOrd="0" presId="urn:microsoft.com/office/officeart/2005/8/layout/hProcess9"/>
    <dgm:cxn modelId="{88F66848-C0DB-4577-8013-028730AB2DFB}" type="presParOf" srcId="{F9CA8E16-8F54-44B0-9434-DF8DAA383076}" destId="{40EF2D1B-605B-4017-B23F-B4C04BD07358}" srcOrd="0" destOrd="0" presId="urn:microsoft.com/office/officeart/2005/8/layout/hProcess9"/>
    <dgm:cxn modelId="{C0C66EE3-A1E2-489A-9880-BE4A7FB44669}" type="presParOf" srcId="{F9CA8E16-8F54-44B0-9434-DF8DAA383076}" destId="{B355A0EB-AA44-4725-B9F5-15AF57B5505C}" srcOrd="1" destOrd="0" presId="urn:microsoft.com/office/officeart/2005/8/layout/hProcess9"/>
    <dgm:cxn modelId="{29B328AA-5CEE-4159-8473-FAD6FB89A545}" type="presParOf" srcId="{F9CA8E16-8F54-44B0-9434-DF8DAA383076}" destId="{0B6DEE88-26D3-4E3C-87B5-AACEE19339F2}" srcOrd="2" destOrd="0" presId="urn:microsoft.com/office/officeart/2005/8/layout/hProcess9"/>
    <dgm:cxn modelId="{68CD81B0-5A2D-4322-9EE2-C83C6B268BC9}" type="presParOf" srcId="{F9CA8E16-8F54-44B0-9434-DF8DAA383076}" destId="{01295893-1B91-43FE-B11B-EF322006D9AC}" srcOrd="3" destOrd="0" presId="urn:microsoft.com/office/officeart/2005/8/layout/hProcess9"/>
    <dgm:cxn modelId="{5C7B8A0D-428A-4026-B7FD-B48C7F730119}" type="presParOf" srcId="{F9CA8E16-8F54-44B0-9434-DF8DAA383076}" destId="{8BC8222D-62E4-4BB0-897C-BE098E1E161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cs-CZ"/>
        </a:p>
      </dgm:t>
    </dgm:pt>
    <dgm:pt modelId="{4004D46C-C3EE-46E6-AE41-37875FEB5112}">
      <dgm:prSet/>
      <dgm:spPr>
        <a:solidFill>
          <a:srgbClr val="FF0000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</a:rPr>
            <a:t>Povinnost daná</a:t>
          </a:r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/>
            <a:t>Ze Smlouvy </a:t>
          </a:r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/>
            <a:t>Ze Zákona</a:t>
          </a:r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>
        <a:solidFill>
          <a:srgbClr val="FF0000"/>
        </a:solidFill>
      </dgm:spPr>
      <dgm:t>
        <a:bodyPr/>
        <a:lstStyle/>
        <a:p>
          <a:pPr rtl="0"/>
          <a:r>
            <a:rPr lang="cs-CZ" dirty="0">
              <a:solidFill>
                <a:schemeClr val="bg1"/>
              </a:solidFill>
            </a:rPr>
            <a:t>Typy zavinění</a:t>
          </a:r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/>
            <a:t>Úmysl</a:t>
          </a:r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/>
            <a:t>Nedbalost</a:t>
          </a:r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 custLinFactNeighborX="-10474" custLinFactNeighborY="-21">
        <dgm:presLayoutVars>
          <dgm:chMax val="1"/>
          <dgm:bulletEnabled val="1"/>
        </dgm:presLayoutVars>
      </dgm:prSet>
      <dgm:spPr/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6931790B-A4D7-43D2-98C3-FDDADD564669}" type="presOf" srcId="{BA5A2E93-9605-4486-8760-F741AA2747A8}" destId="{0A215F19-B06A-4F7C-8A67-7534B357138D}" srcOrd="0" destOrd="0" presId="urn:microsoft.com/office/officeart/2005/8/layout/vList5"/>
    <dgm:cxn modelId="{FA007632-D759-478E-B31F-3B9BA41BDC77}" type="presOf" srcId="{C3D9CA0D-70ED-4683-B082-1391647DE3DD}" destId="{72CD7713-2025-449F-9F53-E1DB2AF1AF29}" srcOrd="0" destOrd="1" presId="urn:microsoft.com/office/officeart/2005/8/layout/vList5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AC94418C-05E2-417E-8664-47EFF189B810}" type="presOf" srcId="{04B125D2-596F-46F7-AFDE-3D7A0CE68448}" destId="{8CE62558-1BC2-43EC-9D57-C716349960D0}" srcOrd="0" destOrd="1" presId="urn:microsoft.com/office/officeart/2005/8/layout/vList5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AD6309AA-0809-4E33-935C-C21A9E57F562}" type="presOf" srcId="{4004D46C-C3EE-46E6-AE41-37875FEB5112}" destId="{E0350528-6D67-4391-9A72-78FE494ED76B}" srcOrd="0" destOrd="0" presId="urn:microsoft.com/office/officeart/2005/8/layout/vList5"/>
    <dgm:cxn modelId="{9A55E7B8-1733-4DD6-ABAD-B37A4181E2BE}" type="presOf" srcId="{9BEEFE13-443C-48B7-9E5B-4AF9D2458681}" destId="{72CD7713-2025-449F-9F53-E1DB2AF1AF29}" srcOrd="0" destOrd="0" presId="urn:microsoft.com/office/officeart/2005/8/layout/vList5"/>
    <dgm:cxn modelId="{1FDB61DC-3B81-4254-8D98-4A64E1397DC8}" type="presOf" srcId="{AE3DC9A6-EACB-46EA-8E67-B86750DE5CD7}" destId="{8CE62558-1BC2-43EC-9D57-C716349960D0}" srcOrd="0" destOrd="0" presId="urn:microsoft.com/office/officeart/2005/8/layout/vList5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3C73E4FF-E55E-4B2B-87E9-DB0FC8650174}" type="presOf" srcId="{B136226F-1670-4BC3-BE3A-4434509F7B5A}" destId="{FA4A756A-16F7-4591-B7B1-AB2FE5B8F4AC}" srcOrd="0" destOrd="0" presId="urn:microsoft.com/office/officeart/2005/8/layout/vList5"/>
    <dgm:cxn modelId="{90CA7713-89EB-46BB-948D-6CA0DADF1A22}" type="presParOf" srcId="{0A215F19-B06A-4F7C-8A67-7534B357138D}" destId="{D935CE0E-035C-4DDD-8D51-9C3DE518FCB9}" srcOrd="0" destOrd="0" presId="urn:microsoft.com/office/officeart/2005/8/layout/vList5"/>
    <dgm:cxn modelId="{CD0B9387-51E8-4DD3-94EE-0713CD4106F4}" type="presParOf" srcId="{D935CE0E-035C-4DDD-8D51-9C3DE518FCB9}" destId="{E0350528-6D67-4391-9A72-78FE494ED76B}" srcOrd="0" destOrd="0" presId="urn:microsoft.com/office/officeart/2005/8/layout/vList5"/>
    <dgm:cxn modelId="{43C3154C-6AF8-4205-B48B-3E589C289591}" type="presParOf" srcId="{D935CE0E-035C-4DDD-8D51-9C3DE518FCB9}" destId="{8CE62558-1BC2-43EC-9D57-C716349960D0}" srcOrd="1" destOrd="0" presId="urn:microsoft.com/office/officeart/2005/8/layout/vList5"/>
    <dgm:cxn modelId="{C69368AB-F4B3-444F-8C3D-7E6D6899F152}" type="presParOf" srcId="{0A215F19-B06A-4F7C-8A67-7534B357138D}" destId="{4BA50ECF-9D97-454A-B669-C9DF90D26CFE}" srcOrd="1" destOrd="0" presId="urn:microsoft.com/office/officeart/2005/8/layout/vList5"/>
    <dgm:cxn modelId="{DF5E6221-79BC-4D4D-9687-8D92F4C9EB2B}" type="presParOf" srcId="{0A215F19-B06A-4F7C-8A67-7534B357138D}" destId="{CF47ACEC-7B4D-46E6-808E-5B0B41A91D9B}" srcOrd="2" destOrd="0" presId="urn:microsoft.com/office/officeart/2005/8/layout/vList5"/>
    <dgm:cxn modelId="{19BF68BE-6BCB-4582-89A0-4D4B4D0A1623}" type="presParOf" srcId="{CF47ACEC-7B4D-46E6-808E-5B0B41A91D9B}" destId="{FA4A756A-16F7-4591-B7B1-AB2FE5B8F4AC}" srcOrd="0" destOrd="0" presId="urn:microsoft.com/office/officeart/2005/8/layout/vList5"/>
    <dgm:cxn modelId="{4740549E-B8A7-4571-AFB3-0D2827B675C9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0C96A2-C2A5-466A-A946-DF99A1ADC51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8B39148-34C1-4228-ABBE-EA94F802E6DB}">
      <dgm:prSet/>
      <dgm:spPr/>
      <dgm:t>
        <a:bodyPr/>
        <a:lstStyle/>
        <a:p>
          <a:pPr rtl="0"/>
          <a:r>
            <a:rPr lang="cs-CZ" dirty="0"/>
            <a:t>konzultační služby, jejichž účelem je posouzení individuálního léčebného postupu,</a:t>
          </a:r>
        </a:p>
      </dgm:t>
    </dgm:pt>
    <dgm:pt modelId="{A22DD25D-2352-45BF-8FB3-9A8F119CA5BB}" type="parTrans" cxnId="{274F8DD1-C3FC-4DAC-BC2A-387A61458FE6}">
      <dgm:prSet/>
      <dgm:spPr/>
      <dgm:t>
        <a:bodyPr/>
        <a:lstStyle/>
        <a:p>
          <a:endParaRPr lang="cs-CZ"/>
        </a:p>
      </dgm:t>
    </dgm:pt>
    <dgm:pt modelId="{65DAA61C-636A-4D1F-87BD-58F9572B4192}" type="sibTrans" cxnId="{274F8DD1-C3FC-4DAC-BC2A-387A61458FE6}">
      <dgm:prSet/>
      <dgm:spPr/>
      <dgm:t>
        <a:bodyPr/>
        <a:lstStyle/>
        <a:p>
          <a:endParaRPr lang="cs-CZ"/>
        </a:p>
      </dgm:t>
    </dgm:pt>
    <dgm:pt modelId="{E8C56441-108D-4017-8813-3B2F802D286F}">
      <dgm:prSet/>
      <dgm:spPr/>
      <dgm:t>
        <a:bodyPr/>
        <a:lstStyle/>
        <a:p>
          <a:pPr rtl="0"/>
          <a:r>
            <a:rPr lang="cs-CZ" dirty="0"/>
            <a:t>další konzultace podporující rozhodování pacienta</a:t>
          </a:r>
        </a:p>
      </dgm:t>
    </dgm:pt>
    <dgm:pt modelId="{C9405F82-F516-478D-9E52-5BFF11159757}" type="parTrans" cxnId="{D351AC46-680B-472D-B582-BB818535D3C9}">
      <dgm:prSet/>
      <dgm:spPr/>
      <dgm:t>
        <a:bodyPr/>
        <a:lstStyle/>
        <a:p>
          <a:endParaRPr lang="cs-CZ"/>
        </a:p>
      </dgm:t>
    </dgm:pt>
    <dgm:pt modelId="{C641A3F3-FCEE-4A7E-A5AC-4D3E712C6E6B}" type="sibTrans" cxnId="{D351AC46-680B-472D-B582-BB818535D3C9}">
      <dgm:prSet/>
      <dgm:spPr/>
      <dgm:t>
        <a:bodyPr/>
        <a:lstStyle/>
        <a:p>
          <a:endParaRPr lang="cs-CZ"/>
        </a:p>
      </dgm:t>
    </dgm:pt>
    <dgm:pt modelId="{F9C959F3-7244-4B45-93A5-F706F1146C84}">
      <dgm:prSet/>
      <dgm:spPr/>
      <dgm:t>
        <a:bodyPr/>
        <a:lstStyle/>
        <a:p>
          <a:pPr rtl="0"/>
          <a:r>
            <a:rPr lang="cs-CZ" dirty="0"/>
            <a:t>nakládání s tělem zemřelého</a:t>
          </a:r>
        </a:p>
      </dgm:t>
    </dgm:pt>
    <dgm:pt modelId="{EC5C13C5-307D-401B-A05D-238CC6FE8C25}" type="parTrans" cxnId="{8C17D3E5-4634-40A1-BD96-A7349D0D30E4}">
      <dgm:prSet/>
      <dgm:spPr/>
      <dgm:t>
        <a:bodyPr/>
        <a:lstStyle/>
        <a:p>
          <a:endParaRPr lang="cs-CZ"/>
        </a:p>
      </dgm:t>
    </dgm:pt>
    <dgm:pt modelId="{A69A0DD8-6E44-472A-8BF1-EB1EF8D095E9}" type="sibTrans" cxnId="{8C17D3E5-4634-40A1-BD96-A7349D0D30E4}">
      <dgm:prSet/>
      <dgm:spPr/>
      <dgm:t>
        <a:bodyPr/>
        <a:lstStyle/>
        <a:p>
          <a:endParaRPr lang="cs-CZ"/>
        </a:p>
      </dgm:t>
    </dgm:pt>
    <dgm:pt modelId="{E253F7F9-9AC0-43D6-A350-EDCF009A1939}">
      <dgm:prSet/>
      <dgm:spPr/>
      <dgm:t>
        <a:bodyPr/>
        <a:lstStyle/>
        <a:p>
          <a:pPr rtl="0"/>
          <a:r>
            <a:rPr lang="cs-CZ" dirty="0"/>
            <a:t>zdravotnická záchranná služba, </a:t>
          </a:r>
        </a:p>
      </dgm:t>
    </dgm:pt>
    <dgm:pt modelId="{EB25B352-449C-4885-B7F2-4B0DC1473B5A}" type="parTrans" cxnId="{AC0E7A92-AA87-4129-A09F-2CF3BB12DD84}">
      <dgm:prSet/>
      <dgm:spPr/>
      <dgm:t>
        <a:bodyPr/>
        <a:lstStyle/>
        <a:p>
          <a:endParaRPr lang="cs-CZ"/>
        </a:p>
      </dgm:t>
    </dgm:pt>
    <dgm:pt modelId="{B0DB3523-C33F-4258-BC48-B81389E38668}" type="sibTrans" cxnId="{AC0E7A92-AA87-4129-A09F-2CF3BB12DD84}">
      <dgm:prSet/>
      <dgm:spPr/>
      <dgm:t>
        <a:bodyPr/>
        <a:lstStyle/>
        <a:p>
          <a:endParaRPr lang="cs-CZ"/>
        </a:p>
      </dgm:t>
    </dgm:pt>
    <dgm:pt modelId="{28867F35-EC58-4837-B3F1-6A5D6E00F939}">
      <dgm:prSet/>
      <dgm:spPr/>
      <dgm:t>
        <a:bodyPr/>
        <a:lstStyle/>
        <a:p>
          <a:pPr rtl="0"/>
          <a:r>
            <a:rPr lang="cs-CZ" dirty="0"/>
            <a:t>zdravotnická dopravní služba, přeprava pacientů neodkladné péče,  </a:t>
          </a:r>
        </a:p>
      </dgm:t>
    </dgm:pt>
    <dgm:pt modelId="{CE866008-3896-4F12-95A4-7CF0CEE053C3}" type="parTrans" cxnId="{6E0DBC19-12EE-4002-A6F1-FE74D637DDBB}">
      <dgm:prSet/>
      <dgm:spPr/>
      <dgm:t>
        <a:bodyPr/>
        <a:lstStyle/>
        <a:p>
          <a:endParaRPr lang="cs-CZ"/>
        </a:p>
      </dgm:t>
    </dgm:pt>
    <dgm:pt modelId="{3C3182D7-52AB-4E99-AFF4-67FD45E503B7}" type="sibTrans" cxnId="{6E0DBC19-12EE-4002-A6F1-FE74D637DDBB}">
      <dgm:prSet/>
      <dgm:spPr/>
      <dgm:t>
        <a:bodyPr/>
        <a:lstStyle/>
        <a:p>
          <a:endParaRPr lang="cs-CZ"/>
        </a:p>
      </dgm:t>
    </dgm:pt>
    <dgm:pt modelId="{22F023A1-8E6B-48ED-AD1B-7F1F8A4CF7E8}">
      <dgm:prSet/>
      <dgm:spPr/>
      <dgm:t>
        <a:bodyPr/>
        <a:lstStyle/>
        <a:p>
          <a:pPr rtl="0"/>
          <a:r>
            <a:rPr lang="cs-CZ" dirty="0"/>
            <a:t>Odběrová a tkáňová zařízení</a:t>
          </a:r>
        </a:p>
      </dgm:t>
    </dgm:pt>
    <dgm:pt modelId="{59F131FD-84B8-4FD9-B7F6-12D76892F8B0}" type="parTrans" cxnId="{FEFE638A-C540-45B7-960C-B4E9123D018D}">
      <dgm:prSet/>
      <dgm:spPr/>
      <dgm:t>
        <a:bodyPr/>
        <a:lstStyle/>
        <a:p>
          <a:endParaRPr lang="cs-CZ"/>
        </a:p>
      </dgm:t>
    </dgm:pt>
    <dgm:pt modelId="{80BD21C4-5DBE-422A-B9D5-9A1DF957E47B}" type="sibTrans" cxnId="{FEFE638A-C540-45B7-960C-B4E9123D018D}">
      <dgm:prSet/>
      <dgm:spPr/>
      <dgm:t>
        <a:bodyPr/>
        <a:lstStyle/>
        <a:p>
          <a:endParaRPr lang="cs-CZ"/>
        </a:p>
      </dgm:t>
    </dgm:pt>
    <dgm:pt modelId="{8F871E1D-4BB4-4B63-89C4-4898BAD35CD8}">
      <dgm:prSet/>
      <dgm:spPr/>
      <dgm:t>
        <a:bodyPr/>
        <a:lstStyle/>
        <a:p>
          <a:pPr rtl="0"/>
          <a:r>
            <a:rPr lang="cs-CZ" dirty="0"/>
            <a:t>transfuzní služby nebo krevní banky</a:t>
          </a:r>
        </a:p>
      </dgm:t>
    </dgm:pt>
    <dgm:pt modelId="{9B12FF00-EF24-496A-9B75-EEFA03CEEBE0}" type="parTrans" cxnId="{16409150-679F-43A1-A841-9CA0EB4C1B7C}">
      <dgm:prSet/>
      <dgm:spPr/>
      <dgm:t>
        <a:bodyPr/>
        <a:lstStyle/>
        <a:p>
          <a:endParaRPr lang="cs-CZ"/>
        </a:p>
      </dgm:t>
    </dgm:pt>
    <dgm:pt modelId="{10531B74-1FB3-4BF9-929C-A76AC5DDA7D5}" type="sibTrans" cxnId="{16409150-679F-43A1-A841-9CA0EB4C1B7C}">
      <dgm:prSet/>
      <dgm:spPr/>
      <dgm:t>
        <a:bodyPr/>
        <a:lstStyle/>
        <a:p>
          <a:endParaRPr lang="cs-CZ"/>
        </a:p>
      </dgm:t>
    </dgm:pt>
    <dgm:pt modelId="{C53C2807-8309-4A3B-9FEA-09552442B5CC}">
      <dgm:prSet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cs-CZ" dirty="0"/>
            <a:t>specifické zdravotní služby </a:t>
          </a:r>
        </a:p>
      </dgm:t>
    </dgm:pt>
    <dgm:pt modelId="{B83B22A4-0BD1-4AE4-BBD4-830CDF8134A9}" type="parTrans" cxnId="{C0550D4B-446C-4E7D-BEB0-C4134DF46021}">
      <dgm:prSet/>
      <dgm:spPr/>
      <dgm:t>
        <a:bodyPr/>
        <a:lstStyle/>
        <a:p>
          <a:endParaRPr lang="cs-CZ"/>
        </a:p>
      </dgm:t>
    </dgm:pt>
    <dgm:pt modelId="{1C3F5409-5662-46D7-9D6D-29627C72ED3B}" type="sibTrans" cxnId="{C0550D4B-446C-4E7D-BEB0-C4134DF46021}">
      <dgm:prSet/>
      <dgm:spPr/>
      <dgm:t>
        <a:bodyPr/>
        <a:lstStyle/>
        <a:p>
          <a:endParaRPr lang="cs-CZ"/>
        </a:p>
      </dgm:t>
    </dgm:pt>
    <dgm:pt modelId="{B0325A4D-1045-4C22-BA54-56ED6329CEB1}">
      <dgm:prSet/>
      <dgm:spPr/>
      <dgm:t>
        <a:bodyPr/>
        <a:lstStyle/>
        <a:p>
          <a:pPr rtl="0"/>
          <a:r>
            <a:rPr lang="cs-CZ" dirty="0"/>
            <a:t>transplantace </a:t>
          </a:r>
        </a:p>
      </dgm:t>
    </dgm:pt>
    <dgm:pt modelId="{0FB708A4-05F9-40A6-BC57-FBCFADBE95D0}" type="parTrans" cxnId="{72539F94-E788-475A-8D36-74CEEBD1D286}">
      <dgm:prSet/>
      <dgm:spPr/>
      <dgm:t>
        <a:bodyPr/>
        <a:lstStyle/>
        <a:p>
          <a:endParaRPr lang="cs-CZ"/>
        </a:p>
      </dgm:t>
    </dgm:pt>
    <dgm:pt modelId="{1E1FAAE9-AEE1-4972-8347-6DC960C849DC}" type="sibTrans" cxnId="{72539F94-E788-475A-8D36-74CEEBD1D286}">
      <dgm:prSet/>
      <dgm:spPr/>
      <dgm:t>
        <a:bodyPr/>
        <a:lstStyle/>
        <a:p>
          <a:endParaRPr lang="cs-CZ"/>
        </a:p>
      </dgm:t>
    </dgm:pt>
    <dgm:pt modelId="{DD87AC4C-C1B8-459B-A33D-67098DC2244F}">
      <dgm:prSet/>
      <dgm:spPr/>
      <dgm:t>
        <a:bodyPr/>
        <a:lstStyle/>
        <a:p>
          <a:pPr rtl="0"/>
          <a:r>
            <a:rPr lang="cs-CZ" dirty="0"/>
            <a:t>umělé přerušení těhotenství</a:t>
          </a:r>
        </a:p>
      </dgm:t>
    </dgm:pt>
    <dgm:pt modelId="{D997EBEE-9E63-4377-8056-D41014ABEBAE}" type="parTrans" cxnId="{865A4060-36A9-45DE-ACAC-F7B2B4232664}">
      <dgm:prSet/>
      <dgm:spPr/>
      <dgm:t>
        <a:bodyPr/>
        <a:lstStyle/>
        <a:p>
          <a:endParaRPr lang="cs-CZ"/>
        </a:p>
      </dgm:t>
    </dgm:pt>
    <dgm:pt modelId="{5E64F326-757B-4762-9D19-2CF7CB0BA59F}" type="sibTrans" cxnId="{865A4060-36A9-45DE-ACAC-F7B2B4232664}">
      <dgm:prSet/>
      <dgm:spPr/>
      <dgm:t>
        <a:bodyPr/>
        <a:lstStyle/>
        <a:p>
          <a:endParaRPr lang="cs-CZ"/>
        </a:p>
      </dgm:t>
    </dgm:pt>
    <dgm:pt modelId="{56E92994-48FF-40C7-B5F3-06CF6B66531F}" type="pres">
      <dgm:prSet presAssocID="{BA0C96A2-C2A5-466A-A946-DF99A1ADC518}" presName="diagram" presStyleCnt="0">
        <dgm:presLayoutVars>
          <dgm:dir/>
          <dgm:resizeHandles val="exact"/>
        </dgm:presLayoutVars>
      </dgm:prSet>
      <dgm:spPr/>
    </dgm:pt>
    <dgm:pt modelId="{98913144-F141-4C66-93C5-79BAACFB929F}" type="pres">
      <dgm:prSet presAssocID="{28B39148-34C1-4228-ABBE-EA94F802E6DB}" presName="node" presStyleLbl="node1" presStyleIdx="0" presStyleCnt="10">
        <dgm:presLayoutVars>
          <dgm:bulletEnabled val="1"/>
        </dgm:presLayoutVars>
      </dgm:prSet>
      <dgm:spPr/>
    </dgm:pt>
    <dgm:pt modelId="{B99A212B-A4B4-4A19-9AF2-43F6B2F30286}" type="pres">
      <dgm:prSet presAssocID="{65DAA61C-636A-4D1F-87BD-58F9572B4192}" presName="sibTrans" presStyleCnt="0"/>
      <dgm:spPr/>
    </dgm:pt>
    <dgm:pt modelId="{EEF105F8-C29F-4C3A-B4AD-70C3C3E0A182}" type="pres">
      <dgm:prSet presAssocID="{E8C56441-108D-4017-8813-3B2F802D286F}" presName="node" presStyleLbl="node1" presStyleIdx="1" presStyleCnt="10">
        <dgm:presLayoutVars>
          <dgm:bulletEnabled val="1"/>
        </dgm:presLayoutVars>
      </dgm:prSet>
      <dgm:spPr/>
    </dgm:pt>
    <dgm:pt modelId="{4C776ADE-99C0-4E41-865F-AB95097A8CBA}" type="pres">
      <dgm:prSet presAssocID="{C641A3F3-FCEE-4A7E-A5AC-4D3E712C6E6B}" presName="sibTrans" presStyleCnt="0"/>
      <dgm:spPr/>
    </dgm:pt>
    <dgm:pt modelId="{477AB9A3-C1A2-4A67-8EB6-1267A72D372A}" type="pres">
      <dgm:prSet presAssocID="{F9C959F3-7244-4B45-93A5-F706F1146C84}" presName="node" presStyleLbl="node1" presStyleIdx="2" presStyleCnt="10">
        <dgm:presLayoutVars>
          <dgm:bulletEnabled val="1"/>
        </dgm:presLayoutVars>
      </dgm:prSet>
      <dgm:spPr/>
    </dgm:pt>
    <dgm:pt modelId="{234A4AFF-B1AC-460E-A65E-4C19C693DFB0}" type="pres">
      <dgm:prSet presAssocID="{A69A0DD8-6E44-472A-8BF1-EB1EF8D095E9}" presName="sibTrans" presStyleCnt="0"/>
      <dgm:spPr/>
    </dgm:pt>
    <dgm:pt modelId="{F39F550A-0EA7-496E-84D8-8E7658156D76}" type="pres">
      <dgm:prSet presAssocID="{E253F7F9-9AC0-43D6-A350-EDCF009A1939}" presName="node" presStyleLbl="node1" presStyleIdx="3" presStyleCnt="10">
        <dgm:presLayoutVars>
          <dgm:bulletEnabled val="1"/>
        </dgm:presLayoutVars>
      </dgm:prSet>
      <dgm:spPr/>
    </dgm:pt>
    <dgm:pt modelId="{B904C086-4BBD-4257-ACDE-847698EB9183}" type="pres">
      <dgm:prSet presAssocID="{B0DB3523-C33F-4258-BC48-B81389E38668}" presName="sibTrans" presStyleCnt="0"/>
      <dgm:spPr/>
    </dgm:pt>
    <dgm:pt modelId="{06EAB25E-4CDF-4C4D-BA05-E4886D4D2F3E}" type="pres">
      <dgm:prSet presAssocID="{28867F35-EC58-4837-B3F1-6A5D6E00F939}" presName="node" presStyleLbl="node1" presStyleIdx="4" presStyleCnt="10">
        <dgm:presLayoutVars>
          <dgm:bulletEnabled val="1"/>
        </dgm:presLayoutVars>
      </dgm:prSet>
      <dgm:spPr/>
    </dgm:pt>
    <dgm:pt modelId="{20416BD2-3B0B-4422-91B2-D4AEF94C7C3F}" type="pres">
      <dgm:prSet presAssocID="{3C3182D7-52AB-4E99-AFF4-67FD45E503B7}" presName="sibTrans" presStyleCnt="0"/>
      <dgm:spPr/>
    </dgm:pt>
    <dgm:pt modelId="{31001601-DCCE-4A54-9F13-571616250FC0}" type="pres">
      <dgm:prSet presAssocID="{22F023A1-8E6B-48ED-AD1B-7F1F8A4CF7E8}" presName="node" presStyleLbl="node1" presStyleIdx="5" presStyleCnt="10">
        <dgm:presLayoutVars>
          <dgm:bulletEnabled val="1"/>
        </dgm:presLayoutVars>
      </dgm:prSet>
      <dgm:spPr/>
    </dgm:pt>
    <dgm:pt modelId="{3245D9E5-A6F8-4F5D-B43C-711B6D040785}" type="pres">
      <dgm:prSet presAssocID="{80BD21C4-5DBE-422A-B9D5-9A1DF957E47B}" presName="sibTrans" presStyleCnt="0"/>
      <dgm:spPr/>
    </dgm:pt>
    <dgm:pt modelId="{1584DCD7-4B4D-4486-9AAB-283BA32ED752}" type="pres">
      <dgm:prSet presAssocID="{8F871E1D-4BB4-4B63-89C4-4898BAD35CD8}" presName="node" presStyleLbl="node1" presStyleIdx="6" presStyleCnt="10">
        <dgm:presLayoutVars>
          <dgm:bulletEnabled val="1"/>
        </dgm:presLayoutVars>
      </dgm:prSet>
      <dgm:spPr/>
    </dgm:pt>
    <dgm:pt modelId="{2A89D707-E750-44C6-87B8-DD7503F9D7FA}" type="pres">
      <dgm:prSet presAssocID="{10531B74-1FB3-4BF9-929C-A76AC5DDA7D5}" presName="sibTrans" presStyleCnt="0"/>
      <dgm:spPr/>
    </dgm:pt>
    <dgm:pt modelId="{D83871FE-0596-4FB2-A79C-0ACA6CB85032}" type="pres">
      <dgm:prSet presAssocID="{C53C2807-8309-4A3B-9FEA-09552442B5CC}" presName="node" presStyleLbl="node1" presStyleIdx="7" presStyleCnt="10">
        <dgm:presLayoutVars>
          <dgm:bulletEnabled val="1"/>
        </dgm:presLayoutVars>
      </dgm:prSet>
      <dgm:spPr/>
    </dgm:pt>
    <dgm:pt modelId="{EBEC85BC-EDA0-4E61-981C-C63269F5BEAE}" type="pres">
      <dgm:prSet presAssocID="{1C3F5409-5662-46D7-9D6D-29627C72ED3B}" presName="sibTrans" presStyleCnt="0"/>
      <dgm:spPr/>
    </dgm:pt>
    <dgm:pt modelId="{7058056E-A527-4EFD-8D3A-B157FBABB48F}" type="pres">
      <dgm:prSet presAssocID="{B0325A4D-1045-4C22-BA54-56ED6329CEB1}" presName="node" presStyleLbl="node1" presStyleIdx="8" presStyleCnt="10">
        <dgm:presLayoutVars>
          <dgm:bulletEnabled val="1"/>
        </dgm:presLayoutVars>
      </dgm:prSet>
      <dgm:spPr/>
    </dgm:pt>
    <dgm:pt modelId="{3EDE22DD-B34D-4130-86A3-0486EA5C2E5A}" type="pres">
      <dgm:prSet presAssocID="{1E1FAAE9-AEE1-4972-8347-6DC960C849DC}" presName="sibTrans" presStyleCnt="0"/>
      <dgm:spPr/>
    </dgm:pt>
    <dgm:pt modelId="{7C57450B-8B9B-441D-B534-EB2599F76B1F}" type="pres">
      <dgm:prSet presAssocID="{DD87AC4C-C1B8-459B-A33D-67098DC2244F}" presName="node" presStyleLbl="node1" presStyleIdx="9" presStyleCnt="10">
        <dgm:presLayoutVars>
          <dgm:bulletEnabled val="1"/>
        </dgm:presLayoutVars>
      </dgm:prSet>
      <dgm:spPr/>
    </dgm:pt>
  </dgm:ptLst>
  <dgm:cxnLst>
    <dgm:cxn modelId="{6E0DBC19-12EE-4002-A6F1-FE74D637DDBB}" srcId="{BA0C96A2-C2A5-466A-A946-DF99A1ADC518}" destId="{28867F35-EC58-4837-B3F1-6A5D6E00F939}" srcOrd="4" destOrd="0" parTransId="{CE866008-3896-4F12-95A4-7CF0CEE053C3}" sibTransId="{3C3182D7-52AB-4E99-AFF4-67FD45E503B7}"/>
    <dgm:cxn modelId="{7582EF37-BAEE-4AE8-B876-0278F02FBF3F}" type="presOf" srcId="{B0325A4D-1045-4C22-BA54-56ED6329CEB1}" destId="{7058056E-A527-4EFD-8D3A-B157FBABB48F}" srcOrd="0" destOrd="0" presId="urn:microsoft.com/office/officeart/2005/8/layout/default"/>
    <dgm:cxn modelId="{865A4060-36A9-45DE-ACAC-F7B2B4232664}" srcId="{BA0C96A2-C2A5-466A-A946-DF99A1ADC518}" destId="{DD87AC4C-C1B8-459B-A33D-67098DC2244F}" srcOrd="9" destOrd="0" parTransId="{D997EBEE-9E63-4377-8056-D41014ABEBAE}" sibTransId="{5E64F326-757B-4762-9D19-2CF7CB0BA59F}"/>
    <dgm:cxn modelId="{D351AC46-680B-472D-B582-BB818535D3C9}" srcId="{BA0C96A2-C2A5-466A-A946-DF99A1ADC518}" destId="{E8C56441-108D-4017-8813-3B2F802D286F}" srcOrd="1" destOrd="0" parTransId="{C9405F82-F516-478D-9E52-5BFF11159757}" sibTransId="{C641A3F3-FCEE-4A7E-A5AC-4D3E712C6E6B}"/>
    <dgm:cxn modelId="{C0550D4B-446C-4E7D-BEB0-C4134DF46021}" srcId="{BA0C96A2-C2A5-466A-A946-DF99A1ADC518}" destId="{C53C2807-8309-4A3B-9FEA-09552442B5CC}" srcOrd="7" destOrd="0" parTransId="{B83B22A4-0BD1-4AE4-BBD4-830CDF8134A9}" sibTransId="{1C3F5409-5662-46D7-9D6D-29627C72ED3B}"/>
    <dgm:cxn modelId="{B530614D-14A5-4879-9512-F2435BC683FB}" type="presOf" srcId="{E253F7F9-9AC0-43D6-A350-EDCF009A1939}" destId="{F39F550A-0EA7-496E-84D8-8E7658156D76}" srcOrd="0" destOrd="0" presId="urn:microsoft.com/office/officeart/2005/8/layout/default"/>
    <dgm:cxn modelId="{052B7C4F-32E5-46CB-887B-596EA42B17E0}" type="presOf" srcId="{BA0C96A2-C2A5-466A-A946-DF99A1ADC518}" destId="{56E92994-48FF-40C7-B5F3-06CF6B66531F}" srcOrd="0" destOrd="0" presId="urn:microsoft.com/office/officeart/2005/8/layout/default"/>
    <dgm:cxn modelId="{16409150-679F-43A1-A841-9CA0EB4C1B7C}" srcId="{BA0C96A2-C2A5-466A-A946-DF99A1ADC518}" destId="{8F871E1D-4BB4-4B63-89C4-4898BAD35CD8}" srcOrd="6" destOrd="0" parTransId="{9B12FF00-EF24-496A-9B75-EEFA03CEEBE0}" sibTransId="{10531B74-1FB3-4BF9-929C-A76AC5DDA7D5}"/>
    <dgm:cxn modelId="{40F7D770-39EA-4FB3-A083-F1782766EC50}" type="presOf" srcId="{28B39148-34C1-4228-ABBE-EA94F802E6DB}" destId="{98913144-F141-4C66-93C5-79BAACFB929F}" srcOrd="0" destOrd="0" presId="urn:microsoft.com/office/officeart/2005/8/layout/default"/>
    <dgm:cxn modelId="{61B44E83-3B52-4367-8CFD-C09A98E23FFF}" type="presOf" srcId="{DD87AC4C-C1B8-459B-A33D-67098DC2244F}" destId="{7C57450B-8B9B-441D-B534-EB2599F76B1F}" srcOrd="0" destOrd="0" presId="urn:microsoft.com/office/officeart/2005/8/layout/default"/>
    <dgm:cxn modelId="{3F2CF987-DFC7-4D4C-AE2A-74C8DFE81115}" type="presOf" srcId="{E8C56441-108D-4017-8813-3B2F802D286F}" destId="{EEF105F8-C29F-4C3A-B4AD-70C3C3E0A182}" srcOrd="0" destOrd="0" presId="urn:microsoft.com/office/officeart/2005/8/layout/default"/>
    <dgm:cxn modelId="{FEFE638A-C540-45B7-960C-B4E9123D018D}" srcId="{BA0C96A2-C2A5-466A-A946-DF99A1ADC518}" destId="{22F023A1-8E6B-48ED-AD1B-7F1F8A4CF7E8}" srcOrd="5" destOrd="0" parTransId="{59F131FD-84B8-4FD9-B7F6-12D76892F8B0}" sibTransId="{80BD21C4-5DBE-422A-B9D5-9A1DF957E47B}"/>
    <dgm:cxn modelId="{AC0E7A92-AA87-4129-A09F-2CF3BB12DD84}" srcId="{BA0C96A2-C2A5-466A-A946-DF99A1ADC518}" destId="{E253F7F9-9AC0-43D6-A350-EDCF009A1939}" srcOrd="3" destOrd="0" parTransId="{EB25B352-449C-4885-B7F2-4B0DC1473B5A}" sibTransId="{B0DB3523-C33F-4258-BC48-B81389E38668}"/>
    <dgm:cxn modelId="{72539F94-E788-475A-8D36-74CEEBD1D286}" srcId="{BA0C96A2-C2A5-466A-A946-DF99A1ADC518}" destId="{B0325A4D-1045-4C22-BA54-56ED6329CEB1}" srcOrd="8" destOrd="0" parTransId="{0FB708A4-05F9-40A6-BC57-FBCFADBE95D0}" sibTransId="{1E1FAAE9-AEE1-4972-8347-6DC960C849DC}"/>
    <dgm:cxn modelId="{4373CBB4-6D4A-4BCD-9B87-F941F5247099}" type="presOf" srcId="{8F871E1D-4BB4-4B63-89C4-4898BAD35CD8}" destId="{1584DCD7-4B4D-4486-9AAB-283BA32ED752}" srcOrd="0" destOrd="0" presId="urn:microsoft.com/office/officeart/2005/8/layout/default"/>
    <dgm:cxn modelId="{BC9510B8-C034-4FA2-B65D-9695758C7EB4}" type="presOf" srcId="{C53C2807-8309-4A3B-9FEA-09552442B5CC}" destId="{D83871FE-0596-4FB2-A79C-0ACA6CB85032}" srcOrd="0" destOrd="0" presId="urn:microsoft.com/office/officeart/2005/8/layout/default"/>
    <dgm:cxn modelId="{F5F9B6CF-37FE-4572-A961-46FBDAAE9FC2}" type="presOf" srcId="{28867F35-EC58-4837-B3F1-6A5D6E00F939}" destId="{06EAB25E-4CDF-4C4D-BA05-E4886D4D2F3E}" srcOrd="0" destOrd="0" presId="urn:microsoft.com/office/officeart/2005/8/layout/default"/>
    <dgm:cxn modelId="{274F8DD1-C3FC-4DAC-BC2A-387A61458FE6}" srcId="{BA0C96A2-C2A5-466A-A946-DF99A1ADC518}" destId="{28B39148-34C1-4228-ABBE-EA94F802E6DB}" srcOrd="0" destOrd="0" parTransId="{A22DD25D-2352-45BF-8FB3-9A8F119CA5BB}" sibTransId="{65DAA61C-636A-4D1F-87BD-58F9572B4192}"/>
    <dgm:cxn modelId="{D56E90D1-6653-4A78-A424-BFC2E3EB7A2F}" type="presOf" srcId="{F9C959F3-7244-4B45-93A5-F706F1146C84}" destId="{477AB9A3-C1A2-4A67-8EB6-1267A72D372A}" srcOrd="0" destOrd="0" presId="urn:microsoft.com/office/officeart/2005/8/layout/default"/>
    <dgm:cxn modelId="{8C17D3E5-4634-40A1-BD96-A7349D0D30E4}" srcId="{BA0C96A2-C2A5-466A-A946-DF99A1ADC518}" destId="{F9C959F3-7244-4B45-93A5-F706F1146C84}" srcOrd="2" destOrd="0" parTransId="{EC5C13C5-307D-401B-A05D-238CC6FE8C25}" sibTransId="{A69A0DD8-6E44-472A-8BF1-EB1EF8D095E9}"/>
    <dgm:cxn modelId="{32CC45E7-C84B-411B-9F8A-6D12F5D691D1}" type="presOf" srcId="{22F023A1-8E6B-48ED-AD1B-7F1F8A4CF7E8}" destId="{31001601-DCCE-4A54-9F13-571616250FC0}" srcOrd="0" destOrd="0" presId="urn:microsoft.com/office/officeart/2005/8/layout/default"/>
    <dgm:cxn modelId="{922C9FBD-4692-4CC3-9969-359657F218B2}" type="presParOf" srcId="{56E92994-48FF-40C7-B5F3-06CF6B66531F}" destId="{98913144-F141-4C66-93C5-79BAACFB929F}" srcOrd="0" destOrd="0" presId="urn:microsoft.com/office/officeart/2005/8/layout/default"/>
    <dgm:cxn modelId="{E3C30EC8-5BC5-4AA6-BF25-3EB97F43E34E}" type="presParOf" srcId="{56E92994-48FF-40C7-B5F3-06CF6B66531F}" destId="{B99A212B-A4B4-4A19-9AF2-43F6B2F30286}" srcOrd="1" destOrd="0" presId="urn:microsoft.com/office/officeart/2005/8/layout/default"/>
    <dgm:cxn modelId="{72A93380-06AF-46B6-A185-EC92A9778522}" type="presParOf" srcId="{56E92994-48FF-40C7-B5F3-06CF6B66531F}" destId="{EEF105F8-C29F-4C3A-B4AD-70C3C3E0A182}" srcOrd="2" destOrd="0" presId="urn:microsoft.com/office/officeart/2005/8/layout/default"/>
    <dgm:cxn modelId="{1E62FA62-5A7F-413C-94B3-A0579E0476C6}" type="presParOf" srcId="{56E92994-48FF-40C7-B5F3-06CF6B66531F}" destId="{4C776ADE-99C0-4E41-865F-AB95097A8CBA}" srcOrd="3" destOrd="0" presId="urn:microsoft.com/office/officeart/2005/8/layout/default"/>
    <dgm:cxn modelId="{CB618A40-164E-4D27-9291-F7AD22FC0E3D}" type="presParOf" srcId="{56E92994-48FF-40C7-B5F3-06CF6B66531F}" destId="{477AB9A3-C1A2-4A67-8EB6-1267A72D372A}" srcOrd="4" destOrd="0" presId="urn:microsoft.com/office/officeart/2005/8/layout/default"/>
    <dgm:cxn modelId="{DF13F1A3-2CE0-46F9-B16A-048C0284C534}" type="presParOf" srcId="{56E92994-48FF-40C7-B5F3-06CF6B66531F}" destId="{234A4AFF-B1AC-460E-A65E-4C19C693DFB0}" srcOrd="5" destOrd="0" presId="urn:microsoft.com/office/officeart/2005/8/layout/default"/>
    <dgm:cxn modelId="{CFFB61DE-7493-4173-A99C-5635BB09F0DE}" type="presParOf" srcId="{56E92994-48FF-40C7-B5F3-06CF6B66531F}" destId="{F39F550A-0EA7-496E-84D8-8E7658156D76}" srcOrd="6" destOrd="0" presId="urn:microsoft.com/office/officeart/2005/8/layout/default"/>
    <dgm:cxn modelId="{702DEFC7-4E9D-4B3C-B826-F4A77D4941BD}" type="presParOf" srcId="{56E92994-48FF-40C7-B5F3-06CF6B66531F}" destId="{B904C086-4BBD-4257-ACDE-847698EB9183}" srcOrd="7" destOrd="0" presId="urn:microsoft.com/office/officeart/2005/8/layout/default"/>
    <dgm:cxn modelId="{6E7BA54F-F259-4C9B-8514-18EA5E26BF15}" type="presParOf" srcId="{56E92994-48FF-40C7-B5F3-06CF6B66531F}" destId="{06EAB25E-4CDF-4C4D-BA05-E4886D4D2F3E}" srcOrd="8" destOrd="0" presId="urn:microsoft.com/office/officeart/2005/8/layout/default"/>
    <dgm:cxn modelId="{F27B2692-ED20-4649-8118-9D3D17BB9958}" type="presParOf" srcId="{56E92994-48FF-40C7-B5F3-06CF6B66531F}" destId="{20416BD2-3B0B-4422-91B2-D4AEF94C7C3F}" srcOrd="9" destOrd="0" presId="urn:microsoft.com/office/officeart/2005/8/layout/default"/>
    <dgm:cxn modelId="{35CBD93F-DAB8-41B9-BA05-37C4D9751407}" type="presParOf" srcId="{56E92994-48FF-40C7-B5F3-06CF6B66531F}" destId="{31001601-DCCE-4A54-9F13-571616250FC0}" srcOrd="10" destOrd="0" presId="urn:microsoft.com/office/officeart/2005/8/layout/default"/>
    <dgm:cxn modelId="{887D5197-41A7-42AC-AA86-4B7F49183906}" type="presParOf" srcId="{56E92994-48FF-40C7-B5F3-06CF6B66531F}" destId="{3245D9E5-A6F8-4F5D-B43C-711B6D040785}" srcOrd="11" destOrd="0" presId="urn:microsoft.com/office/officeart/2005/8/layout/default"/>
    <dgm:cxn modelId="{E3C2F8FE-7409-4DCF-BA84-27563906ABA4}" type="presParOf" srcId="{56E92994-48FF-40C7-B5F3-06CF6B66531F}" destId="{1584DCD7-4B4D-4486-9AAB-283BA32ED752}" srcOrd="12" destOrd="0" presId="urn:microsoft.com/office/officeart/2005/8/layout/default"/>
    <dgm:cxn modelId="{56D84C36-0E91-43C3-B35F-F195451926AA}" type="presParOf" srcId="{56E92994-48FF-40C7-B5F3-06CF6B66531F}" destId="{2A89D707-E750-44C6-87B8-DD7503F9D7FA}" srcOrd="13" destOrd="0" presId="urn:microsoft.com/office/officeart/2005/8/layout/default"/>
    <dgm:cxn modelId="{C9CE92E9-7489-4E93-A8BE-7C8E513F5BCA}" type="presParOf" srcId="{56E92994-48FF-40C7-B5F3-06CF6B66531F}" destId="{D83871FE-0596-4FB2-A79C-0ACA6CB85032}" srcOrd="14" destOrd="0" presId="urn:microsoft.com/office/officeart/2005/8/layout/default"/>
    <dgm:cxn modelId="{80A0CE56-DD1B-4E18-9756-8C0E9F131826}" type="presParOf" srcId="{56E92994-48FF-40C7-B5F3-06CF6B66531F}" destId="{EBEC85BC-EDA0-4E61-981C-C63269F5BEAE}" srcOrd="15" destOrd="0" presId="urn:microsoft.com/office/officeart/2005/8/layout/default"/>
    <dgm:cxn modelId="{D54DB888-0598-4FDE-A5F8-153495D02555}" type="presParOf" srcId="{56E92994-48FF-40C7-B5F3-06CF6B66531F}" destId="{7058056E-A527-4EFD-8D3A-B157FBABB48F}" srcOrd="16" destOrd="0" presId="urn:microsoft.com/office/officeart/2005/8/layout/default"/>
    <dgm:cxn modelId="{04830264-F9DB-4EB0-818C-2B6769D3E416}" type="presParOf" srcId="{56E92994-48FF-40C7-B5F3-06CF6B66531F}" destId="{3EDE22DD-B34D-4130-86A3-0486EA5C2E5A}" srcOrd="17" destOrd="0" presId="urn:microsoft.com/office/officeart/2005/8/layout/default"/>
    <dgm:cxn modelId="{F676B798-C181-4E40-A006-FBA188D7EB84}" type="presParOf" srcId="{56E92994-48FF-40C7-B5F3-06CF6B66531F}" destId="{7C57450B-8B9B-441D-B534-EB2599F76B1F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EC9BC21-9686-4751-9CD8-85122FE8A89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8066C1B-3119-4DA4-846E-E09D171FC45C}">
      <dgm:prSet/>
      <dgm:spPr/>
      <dgm:t>
        <a:bodyPr/>
        <a:lstStyle/>
        <a:p>
          <a:pPr rtl="0"/>
          <a:r>
            <a:rPr lang="cs-CZ" b="0"/>
            <a:t>Vyžadují-li to okolnosti případu nebo zvyklosti soukromého života, je každý povinen počínat si při svém konání tak, aby nedošlo k nedůvodné újmě na svobodě, životě, zdraví nebo na vlastnictví jiného. </a:t>
          </a:r>
          <a:endParaRPr lang="cs-CZ"/>
        </a:p>
      </dgm:t>
    </dgm:pt>
    <dgm:pt modelId="{3D6E2E39-7E6A-47E9-A901-FA959A2C62CB}" type="parTrans" cxnId="{EF131064-AB9C-491B-B454-81DA61028FC2}">
      <dgm:prSet/>
      <dgm:spPr/>
      <dgm:t>
        <a:bodyPr/>
        <a:lstStyle/>
        <a:p>
          <a:endParaRPr lang="cs-CZ"/>
        </a:p>
      </dgm:t>
    </dgm:pt>
    <dgm:pt modelId="{F8C43AB0-DDA9-4FD0-B7C8-DE0246423EB5}" type="sibTrans" cxnId="{EF131064-AB9C-491B-B454-81DA61028FC2}">
      <dgm:prSet/>
      <dgm:spPr/>
      <dgm:t>
        <a:bodyPr/>
        <a:lstStyle/>
        <a:p>
          <a:endParaRPr lang="cs-CZ"/>
        </a:p>
      </dgm:t>
    </dgm:pt>
    <dgm:pt modelId="{093614FA-35D6-4425-9F46-56DB245870E4}">
      <dgm:prSet/>
      <dgm:spPr/>
      <dgm:t>
        <a:bodyPr/>
        <a:lstStyle/>
        <a:p>
          <a:pPr rtl="0"/>
          <a:r>
            <a:rPr lang="cs-CZ" b="0"/>
            <a:t>Povinnost zakročit na ochranu práv jiného každý kdo má kontrolu nad nebezpečnou situací.</a:t>
          </a:r>
          <a:endParaRPr lang="cs-CZ"/>
        </a:p>
      </dgm:t>
    </dgm:pt>
    <dgm:pt modelId="{26076979-EFB8-42FB-80AD-CA0CFB0C05E4}" type="parTrans" cxnId="{035626D9-0F92-494E-83F9-C818D75C1EA3}">
      <dgm:prSet/>
      <dgm:spPr/>
      <dgm:t>
        <a:bodyPr/>
        <a:lstStyle/>
        <a:p>
          <a:endParaRPr lang="cs-CZ"/>
        </a:p>
      </dgm:t>
    </dgm:pt>
    <dgm:pt modelId="{912DF3ED-2C1B-423E-A6B1-D29DB49CE3C6}" type="sibTrans" cxnId="{035626D9-0F92-494E-83F9-C818D75C1EA3}">
      <dgm:prSet/>
      <dgm:spPr/>
      <dgm:t>
        <a:bodyPr/>
        <a:lstStyle/>
        <a:p>
          <a:endParaRPr lang="cs-CZ"/>
        </a:p>
      </dgm:t>
    </dgm:pt>
    <dgm:pt modelId="{E4F2F466-F6CA-4CEB-8EBA-AE2F54F6D807}" type="pres">
      <dgm:prSet presAssocID="{5EC9BC21-9686-4751-9CD8-85122FE8A897}" presName="linear" presStyleCnt="0">
        <dgm:presLayoutVars>
          <dgm:animLvl val="lvl"/>
          <dgm:resizeHandles val="exact"/>
        </dgm:presLayoutVars>
      </dgm:prSet>
      <dgm:spPr/>
    </dgm:pt>
    <dgm:pt modelId="{E55DC602-AB59-45D2-8491-3F59F28569F8}" type="pres">
      <dgm:prSet presAssocID="{08066C1B-3119-4DA4-846E-E09D171FC45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4FC581A-B0BA-4EE3-B025-0A56F8FC3E11}" type="pres">
      <dgm:prSet presAssocID="{F8C43AB0-DDA9-4FD0-B7C8-DE0246423EB5}" presName="spacer" presStyleCnt="0"/>
      <dgm:spPr/>
    </dgm:pt>
    <dgm:pt modelId="{89C7C6FA-BE86-4E37-8BDA-5BF4DB41EDD6}" type="pres">
      <dgm:prSet presAssocID="{093614FA-35D6-4425-9F46-56DB245870E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FAAFB19-DA08-4691-AD7C-925BEC3A3637}" type="presOf" srcId="{08066C1B-3119-4DA4-846E-E09D171FC45C}" destId="{E55DC602-AB59-45D2-8491-3F59F28569F8}" srcOrd="0" destOrd="0" presId="urn:microsoft.com/office/officeart/2005/8/layout/vList2"/>
    <dgm:cxn modelId="{EF131064-AB9C-491B-B454-81DA61028FC2}" srcId="{5EC9BC21-9686-4751-9CD8-85122FE8A897}" destId="{08066C1B-3119-4DA4-846E-E09D171FC45C}" srcOrd="0" destOrd="0" parTransId="{3D6E2E39-7E6A-47E9-A901-FA959A2C62CB}" sibTransId="{F8C43AB0-DDA9-4FD0-B7C8-DE0246423EB5}"/>
    <dgm:cxn modelId="{72184057-38AB-4915-A502-0CD23C649754}" type="presOf" srcId="{5EC9BC21-9686-4751-9CD8-85122FE8A897}" destId="{E4F2F466-F6CA-4CEB-8EBA-AE2F54F6D807}" srcOrd="0" destOrd="0" presId="urn:microsoft.com/office/officeart/2005/8/layout/vList2"/>
    <dgm:cxn modelId="{7E700D84-CB2C-4353-BC7D-89FAC0788616}" type="presOf" srcId="{093614FA-35D6-4425-9F46-56DB245870E4}" destId="{89C7C6FA-BE86-4E37-8BDA-5BF4DB41EDD6}" srcOrd="0" destOrd="0" presId="urn:microsoft.com/office/officeart/2005/8/layout/vList2"/>
    <dgm:cxn modelId="{035626D9-0F92-494E-83F9-C818D75C1EA3}" srcId="{5EC9BC21-9686-4751-9CD8-85122FE8A897}" destId="{093614FA-35D6-4425-9F46-56DB245870E4}" srcOrd="1" destOrd="0" parTransId="{26076979-EFB8-42FB-80AD-CA0CFB0C05E4}" sibTransId="{912DF3ED-2C1B-423E-A6B1-D29DB49CE3C6}"/>
    <dgm:cxn modelId="{C41C160A-E1B6-41F5-90AD-480FA7563C78}" type="presParOf" srcId="{E4F2F466-F6CA-4CEB-8EBA-AE2F54F6D807}" destId="{E55DC602-AB59-45D2-8491-3F59F28569F8}" srcOrd="0" destOrd="0" presId="urn:microsoft.com/office/officeart/2005/8/layout/vList2"/>
    <dgm:cxn modelId="{BA306310-D987-4280-9C46-92C406D78EA1}" type="presParOf" srcId="{E4F2F466-F6CA-4CEB-8EBA-AE2F54F6D807}" destId="{44FC581A-B0BA-4EE3-B025-0A56F8FC3E11}" srcOrd="1" destOrd="0" presId="urn:microsoft.com/office/officeart/2005/8/layout/vList2"/>
    <dgm:cxn modelId="{30C4647A-68FA-434C-B6A8-D962DFAD45A2}" type="presParOf" srcId="{E4F2F466-F6CA-4CEB-8EBA-AE2F54F6D807}" destId="{89C7C6FA-BE86-4E37-8BDA-5BF4DB41ED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744F71FD-D01A-4483-8A8B-6F5BEC4E308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129621-AAAE-4C92-97E1-232A09314C36}">
      <dgm:prSet/>
      <dgm:spPr/>
      <dgm:t>
        <a:bodyPr/>
        <a:lstStyle/>
        <a:p>
          <a:pPr rtl="0"/>
          <a:r>
            <a:rPr lang="cs-CZ" dirty="0"/>
            <a:t>Občanskoprávní</a:t>
          </a:r>
        </a:p>
      </dgm:t>
    </dgm:pt>
    <dgm:pt modelId="{6EC4F727-2271-473C-A0FA-A04699E12972}" type="parTrans" cxnId="{680586DF-00DE-4A61-B55F-F5F923901A5E}">
      <dgm:prSet/>
      <dgm:spPr/>
      <dgm:t>
        <a:bodyPr/>
        <a:lstStyle/>
        <a:p>
          <a:endParaRPr lang="cs-CZ"/>
        </a:p>
      </dgm:t>
    </dgm:pt>
    <dgm:pt modelId="{45D7173B-BC5A-4587-A492-636FFC06607F}" type="sibTrans" cxnId="{680586DF-00DE-4A61-B55F-F5F923901A5E}">
      <dgm:prSet/>
      <dgm:spPr/>
      <dgm:t>
        <a:bodyPr/>
        <a:lstStyle/>
        <a:p>
          <a:endParaRPr lang="cs-CZ"/>
        </a:p>
      </dgm:t>
    </dgm:pt>
    <dgm:pt modelId="{FE57FEC3-E767-47AB-BA34-3080C1E9CFD1}">
      <dgm:prSet/>
      <dgm:spPr/>
      <dgm:t>
        <a:bodyPr/>
        <a:lstStyle/>
        <a:p>
          <a:pPr rtl="0"/>
          <a:r>
            <a:rPr lang="cs-CZ"/>
            <a:t>Pracovněprávní</a:t>
          </a:r>
        </a:p>
      </dgm:t>
    </dgm:pt>
    <dgm:pt modelId="{AB0D70C8-3CB0-45C4-92BA-C88827B000C6}" type="parTrans" cxnId="{7EB93A8C-C1C0-46E8-8BD4-D6737B4C5EBB}">
      <dgm:prSet/>
      <dgm:spPr/>
      <dgm:t>
        <a:bodyPr/>
        <a:lstStyle/>
        <a:p>
          <a:endParaRPr lang="cs-CZ"/>
        </a:p>
      </dgm:t>
    </dgm:pt>
    <dgm:pt modelId="{55037C6D-4C45-4CBA-B62F-366E10F93853}" type="sibTrans" cxnId="{7EB93A8C-C1C0-46E8-8BD4-D6737B4C5EBB}">
      <dgm:prSet/>
      <dgm:spPr/>
      <dgm:t>
        <a:bodyPr/>
        <a:lstStyle/>
        <a:p>
          <a:endParaRPr lang="cs-CZ"/>
        </a:p>
      </dgm:t>
    </dgm:pt>
    <dgm:pt modelId="{0681101C-443B-4B79-B8D1-6D0C9279F667}">
      <dgm:prSet/>
      <dgm:spPr/>
      <dgm:t>
        <a:bodyPr/>
        <a:lstStyle/>
        <a:p>
          <a:pPr rtl="0"/>
          <a:r>
            <a:rPr lang="cs-CZ"/>
            <a:t>Správní</a:t>
          </a:r>
        </a:p>
      </dgm:t>
    </dgm:pt>
    <dgm:pt modelId="{A082973B-0D6E-4C3C-9A18-E09F1C90489D}" type="parTrans" cxnId="{FC639D1F-E500-4829-9822-B4892A2B61F6}">
      <dgm:prSet/>
      <dgm:spPr/>
      <dgm:t>
        <a:bodyPr/>
        <a:lstStyle/>
        <a:p>
          <a:endParaRPr lang="cs-CZ"/>
        </a:p>
      </dgm:t>
    </dgm:pt>
    <dgm:pt modelId="{CC70DFF4-5387-4BC7-B06A-5B62B4CD028D}" type="sibTrans" cxnId="{FC639D1F-E500-4829-9822-B4892A2B61F6}">
      <dgm:prSet/>
      <dgm:spPr/>
      <dgm:t>
        <a:bodyPr/>
        <a:lstStyle/>
        <a:p>
          <a:endParaRPr lang="cs-CZ"/>
        </a:p>
      </dgm:t>
    </dgm:pt>
    <dgm:pt modelId="{84972211-5496-49E7-BD69-684FA1A7EF60}">
      <dgm:prSet/>
      <dgm:spPr/>
      <dgm:t>
        <a:bodyPr/>
        <a:lstStyle/>
        <a:p>
          <a:pPr rtl="0"/>
          <a:r>
            <a:rPr lang="cs-CZ" dirty="0"/>
            <a:t>Trestní</a:t>
          </a:r>
        </a:p>
      </dgm:t>
    </dgm:pt>
    <dgm:pt modelId="{999CBB3B-2E00-400F-9D59-EE7036425503}" type="parTrans" cxnId="{653BAC91-8DDF-4BA8-AAA8-13F6875A4157}">
      <dgm:prSet/>
      <dgm:spPr/>
      <dgm:t>
        <a:bodyPr/>
        <a:lstStyle/>
        <a:p>
          <a:endParaRPr lang="cs-CZ"/>
        </a:p>
      </dgm:t>
    </dgm:pt>
    <dgm:pt modelId="{341E2F9B-56F7-4918-B69E-AE2D3F2F3AC3}" type="sibTrans" cxnId="{653BAC91-8DDF-4BA8-AAA8-13F6875A4157}">
      <dgm:prSet/>
      <dgm:spPr/>
      <dgm:t>
        <a:bodyPr/>
        <a:lstStyle/>
        <a:p>
          <a:endParaRPr lang="cs-CZ"/>
        </a:p>
      </dgm:t>
    </dgm:pt>
    <dgm:pt modelId="{2AECF811-722D-476D-B58D-92AC58D696B2}">
      <dgm:prSet/>
      <dgm:spPr/>
      <dgm:t>
        <a:bodyPr/>
        <a:lstStyle/>
        <a:p>
          <a:pPr rtl="0"/>
          <a:r>
            <a:rPr lang="cs-CZ" dirty="0"/>
            <a:t>Disciplinární</a:t>
          </a:r>
        </a:p>
      </dgm:t>
    </dgm:pt>
    <dgm:pt modelId="{07A2F4DC-A497-4E66-81C8-21AF03846A9F}" type="parTrans" cxnId="{7EA7686F-BB46-4D3A-9233-01AD8281471D}">
      <dgm:prSet/>
      <dgm:spPr/>
      <dgm:t>
        <a:bodyPr/>
        <a:lstStyle/>
        <a:p>
          <a:endParaRPr lang="cs-CZ"/>
        </a:p>
      </dgm:t>
    </dgm:pt>
    <dgm:pt modelId="{574CB193-5F1A-427B-856B-DB768DE21F51}" type="sibTrans" cxnId="{7EA7686F-BB46-4D3A-9233-01AD8281471D}">
      <dgm:prSet/>
      <dgm:spPr/>
      <dgm:t>
        <a:bodyPr/>
        <a:lstStyle/>
        <a:p>
          <a:endParaRPr lang="cs-CZ"/>
        </a:p>
      </dgm:t>
    </dgm:pt>
    <dgm:pt modelId="{B7B2F97E-7165-4607-848D-95788042D8C9}" type="pres">
      <dgm:prSet presAssocID="{744F71FD-D01A-4483-8A8B-6F5BEC4E3084}" presName="diagram" presStyleCnt="0">
        <dgm:presLayoutVars>
          <dgm:dir/>
          <dgm:resizeHandles val="exact"/>
        </dgm:presLayoutVars>
      </dgm:prSet>
      <dgm:spPr/>
    </dgm:pt>
    <dgm:pt modelId="{2316FA72-3BDA-4E8F-A8E3-4D4BBAE278E4}" type="pres">
      <dgm:prSet presAssocID="{BF129621-AAAE-4C92-97E1-232A09314C36}" presName="node" presStyleLbl="node1" presStyleIdx="0" presStyleCnt="5">
        <dgm:presLayoutVars>
          <dgm:bulletEnabled val="1"/>
        </dgm:presLayoutVars>
      </dgm:prSet>
      <dgm:spPr/>
    </dgm:pt>
    <dgm:pt modelId="{96BE477E-04AA-4AA6-8478-274C60CB7C7D}" type="pres">
      <dgm:prSet presAssocID="{45D7173B-BC5A-4587-A492-636FFC06607F}" presName="sibTrans" presStyleCnt="0"/>
      <dgm:spPr/>
    </dgm:pt>
    <dgm:pt modelId="{55FF1A21-93DD-4F72-B6F5-9537EF191E31}" type="pres">
      <dgm:prSet presAssocID="{FE57FEC3-E767-47AB-BA34-3080C1E9CFD1}" presName="node" presStyleLbl="node1" presStyleIdx="1" presStyleCnt="5">
        <dgm:presLayoutVars>
          <dgm:bulletEnabled val="1"/>
        </dgm:presLayoutVars>
      </dgm:prSet>
      <dgm:spPr/>
    </dgm:pt>
    <dgm:pt modelId="{CBAC55EA-C85E-4744-B63D-22C65DCE8821}" type="pres">
      <dgm:prSet presAssocID="{55037C6D-4C45-4CBA-B62F-366E10F93853}" presName="sibTrans" presStyleCnt="0"/>
      <dgm:spPr/>
    </dgm:pt>
    <dgm:pt modelId="{67E57CF2-BE2C-47C8-AEF5-137048514E27}" type="pres">
      <dgm:prSet presAssocID="{0681101C-443B-4B79-B8D1-6D0C9279F667}" presName="node" presStyleLbl="node1" presStyleIdx="2" presStyleCnt="5">
        <dgm:presLayoutVars>
          <dgm:bulletEnabled val="1"/>
        </dgm:presLayoutVars>
      </dgm:prSet>
      <dgm:spPr/>
    </dgm:pt>
    <dgm:pt modelId="{3BEF0CD9-BFB6-4B64-A11A-BB18E90B2464}" type="pres">
      <dgm:prSet presAssocID="{CC70DFF4-5387-4BC7-B06A-5B62B4CD028D}" presName="sibTrans" presStyleCnt="0"/>
      <dgm:spPr/>
    </dgm:pt>
    <dgm:pt modelId="{25DB820A-09E7-47C4-8265-AE05A074B592}" type="pres">
      <dgm:prSet presAssocID="{84972211-5496-49E7-BD69-684FA1A7EF60}" presName="node" presStyleLbl="node1" presStyleIdx="3" presStyleCnt="5">
        <dgm:presLayoutVars>
          <dgm:bulletEnabled val="1"/>
        </dgm:presLayoutVars>
      </dgm:prSet>
      <dgm:spPr/>
    </dgm:pt>
    <dgm:pt modelId="{4800C643-F6EE-4340-85AC-70FF037D6FFD}" type="pres">
      <dgm:prSet presAssocID="{341E2F9B-56F7-4918-B69E-AE2D3F2F3AC3}" presName="sibTrans" presStyleCnt="0"/>
      <dgm:spPr/>
    </dgm:pt>
    <dgm:pt modelId="{38470576-7B94-46BE-B422-E43DA0AFB659}" type="pres">
      <dgm:prSet presAssocID="{2AECF811-722D-476D-B58D-92AC58D696B2}" presName="node" presStyleLbl="node1" presStyleIdx="4" presStyleCnt="5">
        <dgm:presLayoutVars>
          <dgm:bulletEnabled val="1"/>
        </dgm:presLayoutVars>
      </dgm:prSet>
      <dgm:spPr/>
    </dgm:pt>
  </dgm:ptLst>
  <dgm:cxnLst>
    <dgm:cxn modelId="{FC639D1F-E500-4829-9822-B4892A2B61F6}" srcId="{744F71FD-D01A-4483-8A8B-6F5BEC4E3084}" destId="{0681101C-443B-4B79-B8D1-6D0C9279F667}" srcOrd="2" destOrd="0" parTransId="{A082973B-0D6E-4C3C-9A18-E09F1C90489D}" sibTransId="{CC70DFF4-5387-4BC7-B06A-5B62B4CD028D}"/>
    <dgm:cxn modelId="{EB5DD43B-E25D-4E09-864D-8B7FD695E717}" type="presOf" srcId="{0681101C-443B-4B79-B8D1-6D0C9279F667}" destId="{67E57CF2-BE2C-47C8-AEF5-137048514E27}" srcOrd="0" destOrd="0" presId="urn:microsoft.com/office/officeart/2005/8/layout/default"/>
    <dgm:cxn modelId="{7EA7686F-BB46-4D3A-9233-01AD8281471D}" srcId="{744F71FD-D01A-4483-8A8B-6F5BEC4E3084}" destId="{2AECF811-722D-476D-B58D-92AC58D696B2}" srcOrd="4" destOrd="0" parTransId="{07A2F4DC-A497-4E66-81C8-21AF03846A9F}" sibTransId="{574CB193-5F1A-427B-856B-DB768DE21F51}"/>
    <dgm:cxn modelId="{A04C0F56-67CE-4C14-87C2-5B04E1D1AB9B}" type="presOf" srcId="{2AECF811-722D-476D-B58D-92AC58D696B2}" destId="{38470576-7B94-46BE-B422-E43DA0AFB659}" srcOrd="0" destOrd="0" presId="urn:microsoft.com/office/officeart/2005/8/layout/default"/>
    <dgm:cxn modelId="{76066478-40B8-4386-BC01-9EC186418BBF}" type="presOf" srcId="{BF129621-AAAE-4C92-97E1-232A09314C36}" destId="{2316FA72-3BDA-4E8F-A8E3-4D4BBAE278E4}" srcOrd="0" destOrd="0" presId="urn:microsoft.com/office/officeart/2005/8/layout/default"/>
    <dgm:cxn modelId="{7EB93A8C-C1C0-46E8-8BD4-D6737B4C5EBB}" srcId="{744F71FD-D01A-4483-8A8B-6F5BEC4E3084}" destId="{FE57FEC3-E767-47AB-BA34-3080C1E9CFD1}" srcOrd="1" destOrd="0" parTransId="{AB0D70C8-3CB0-45C4-92BA-C88827B000C6}" sibTransId="{55037C6D-4C45-4CBA-B62F-366E10F93853}"/>
    <dgm:cxn modelId="{653BAC91-8DDF-4BA8-AAA8-13F6875A4157}" srcId="{744F71FD-D01A-4483-8A8B-6F5BEC4E3084}" destId="{84972211-5496-49E7-BD69-684FA1A7EF60}" srcOrd="3" destOrd="0" parTransId="{999CBB3B-2E00-400F-9D59-EE7036425503}" sibTransId="{341E2F9B-56F7-4918-B69E-AE2D3F2F3AC3}"/>
    <dgm:cxn modelId="{250D9E9F-27E4-4721-BE63-8850DEC2CAD4}" type="presOf" srcId="{84972211-5496-49E7-BD69-684FA1A7EF60}" destId="{25DB820A-09E7-47C4-8265-AE05A074B592}" srcOrd="0" destOrd="0" presId="urn:microsoft.com/office/officeart/2005/8/layout/default"/>
    <dgm:cxn modelId="{60D63AD0-3C7B-486E-A9B0-EEA2C613229B}" type="presOf" srcId="{FE57FEC3-E767-47AB-BA34-3080C1E9CFD1}" destId="{55FF1A21-93DD-4F72-B6F5-9537EF191E31}" srcOrd="0" destOrd="0" presId="urn:microsoft.com/office/officeart/2005/8/layout/default"/>
    <dgm:cxn modelId="{680586DF-00DE-4A61-B55F-F5F923901A5E}" srcId="{744F71FD-D01A-4483-8A8B-6F5BEC4E3084}" destId="{BF129621-AAAE-4C92-97E1-232A09314C36}" srcOrd="0" destOrd="0" parTransId="{6EC4F727-2271-473C-A0FA-A04699E12972}" sibTransId="{45D7173B-BC5A-4587-A492-636FFC06607F}"/>
    <dgm:cxn modelId="{B64506F6-0B14-4662-9026-73E43BE115DA}" type="presOf" srcId="{744F71FD-D01A-4483-8A8B-6F5BEC4E3084}" destId="{B7B2F97E-7165-4607-848D-95788042D8C9}" srcOrd="0" destOrd="0" presId="urn:microsoft.com/office/officeart/2005/8/layout/default"/>
    <dgm:cxn modelId="{578BEEF9-51EB-46CA-8616-FE407BB40BAD}" type="presParOf" srcId="{B7B2F97E-7165-4607-848D-95788042D8C9}" destId="{2316FA72-3BDA-4E8F-A8E3-4D4BBAE278E4}" srcOrd="0" destOrd="0" presId="urn:microsoft.com/office/officeart/2005/8/layout/default"/>
    <dgm:cxn modelId="{58F7D4FF-D17F-4270-8499-7465AC41874B}" type="presParOf" srcId="{B7B2F97E-7165-4607-848D-95788042D8C9}" destId="{96BE477E-04AA-4AA6-8478-274C60CB7C7D}" srcOrd="1" destOrd="0" presId="urn:microsoft.com/office/officeart/2005/8/layout/default"/>
    <dgm:cxn modelId="{9954281F-D15E-4C8F-A767-03DCD865EC22}" type="presParOf" srcId="{B7B2F97E-7165-4607-848D-95788042D8C9}" destId="{55FF1A21-93DD-4F72-B6F5-9537EF191E31}" srcOrd="2" destOrd="0" presId="urn:microsoft.com/office/officeart/2005/8/layout/default"/>
    <dgm:cxn modelId="{CF882364-A4B2-456A-A309-F88FC9A83876}" type="presParOf" srcId="{B7B2F97E-7165-4607-848D-95788042D8C9}" destId="{CBAC55EA-C85E-4744-B63D-22C65DCE8821}" srcOrd="3" destOrd="0" presId="urn:microsoft.com/office/officeart/2005/8/layout/default"/>
    <dgm:cxn modelId="{92BE3BED-5990-4631-A57D-93A1FF49209A}" type="presParOf" srcId="{B7B2F97E-7165-4607-848D-95788042D8C9}" destId="{67E57CF2-BE2C-47C8-AEF5-137048514E27}" srcOrd="4" destOrd="0" presId="urn:microsoft.com/office/officeart/2005/8/layout/default"/>
    <dgm:cxn modelId="{69038034-9294-427D-990A-865819162802}" type="presParOf" srcId="{B7B2F97E-7165-4607-848D-95788042D8C9}" destId="{3BEF0CD9-BFB6-4B64-A11A-BB18E90B2464}" srcOrd="5" destOrd="0" presId="urn:microsoft.com/office/officeart/2005/8/layout/default"/>
    <dgm:cxn modelId="{CD3BCB86-D216-4950-A48B-9FF8852B7127}" type="presParOf" srcId="{B7B2F97E-7165-4607-848D-95788042D8C9}" destId="{25DB820A-09E7-47C4-8265-AE05A074B592}" srcOrd="6" destOrd="0" presId="urn:microsoft.com/office/officeart/2005/8/layout/default"/>
    <dgm:cxn modelId="{24CBF6AA-ED3E-43E2-8A1C-BE51611D4DBC}" type="presParOf" srcId="{B7B2F97E-7165-4607-848D-95788042D8C9}" destId="{4800C643-F6EE-4340-85AC-70FF037D6FFD}" srcOrd="7" destOrd="0" presId="urn:microsoft.com/office/officeart/2005/8/layout/default"/>
    <dgm:cxn modelId="{4A8F9BB2-9C70-42E7-B208-AF4235931963}" type="presParOf" srcId="{B7B2F97E-7165-4607-848D-95788042D8C9}" destId="{38470576-7B94-46BE-B422-E43DA0AFB65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/>
            <a:t>Majetková Škoda</a:t>
          </a:r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/>
            <a:t>Nemajetková Újma</a:t>
          </a:r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/>
            <a:t>Újma</a:t>
          </a:r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</dgm:pt>
    <dgm:pt modelId="{8D7EC88F-0D19-4210-BB40-A4209E65218C}" type="pres">
      <dgm:prSet presAssocID="{19DFC520-8930-4C8B-B413-0A69F86CD176}" presName="rootConnector1" presStyleLbl="node1" presStyleIdx="0" presStyleCnt="0"/>
      <dgm:spPr/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</dgm:pt>
    <dgm:pt modelId="{DE8AF080-932E-4C48-91FD-DAF6206CC7F6}" type="pres">
      <dgm:prSet presAssocID="{BF8BF4AE-3FC7-4500-8F5B-536F867A9DC0}" presName="rootConnector" presStyleLbl="node2" presStyleIdx="0" presStyleCnt="2"/>
      <dgm:spPr/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</dgm:pt>
    <dgm:pt modelId="{A4512A89-100F-4515-A87E-E146FF9532DC}" type="pres">
      <dgm:prSet presAssocID="{9527DCED-91D6-4779-9EAC-ECDE13182F20}" presName="rootConnector" presStyleLbl="node2" presStyleIdx="1" presStyleCnt="2"/>
      <dgm:spPr/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BD80800F-235E-46AE-8E70-F7B42B2DC50B}" type="presOf" srcId="{06039687-B51D-486F-9D7D-5E753EFA3071}" destId="{B4381B64-D9EB-4308-A53D-256A7702C7C1}" srcOrd="0" destOrd="0" presId="urn:microsoft.com/office/officeart/2005/8/layout/orgChart1"/>
    <dgm:cxn modelId="{2F89DA20-16ED-4E27-BDDF-F45499A7BF4F}" type="presOf" srcId="{19DFC520-8930-4C8B-B413-0A69F86CD176}" destId="{8D7EC88F-0D19-4210-BB40-A4209E65218C}" srcOrd="1" destOrd="0" presId="urn:microsoft.com/office/officeart/2005/8/layout/orgChart1"/>
    <dgm:cxn modelId="{44F86E2C-9F24-42DA-BB5B-DAF0B7E46253}" type="presOf" srcId="{9527DCED-91D6-4779-9EAC-ECDE13182F20}" destId="{D2DAC25E-AD0B-4668-9A20-E8C91F9143A3}" srcOrd="0" destOrd="0" presId="urn:microsoft.com/office/officeart/2005/8/layout/orgChart1"/>
    <dgm:cxn modelId="{61C1FF5F-F033-4C99-A717-8D87BF10B558}" type="presOf" srcId="{9527DCED-91D6-4779-9EAC-ECDE13182F20}" destId="{A4512A89-100F-4515-A87E-E146FF9532DC}" srcOrd="1" destOrd="0" presId="urn:microsoft.com/office/officeart/2005/8/layout/orgChart1"/>
    <dgm:cxn modelId="{02C3B362-62D5-4EF2-BCA7-8FF6C7265212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9C8F8B7A-727A-46B5-92AE-3D6D5C1C053F}" type="presOf" srcId="{BF8BF4AE-3FC7-4500-8F5B-536F867A9DC0}" destId="{DE8AF080-932E-4C48-91FD-DAF6206CC7F6}" srcOrd="1" destOrd="0" presId="urn:microsoft.com/office/officeart/2005/8/layout/orgChart1"/>
    <dgm:cxn modelId="{2BBB41BD-0B31-4643-ABDC-45927DBD31B2}" type="presOf" srcId="{7FECB33E-0FBC-4C05-91AC-2A4C796F67D1}" destId="{74430724-C447-4545-9BA5-11B1F884A852}" srcOrd="0" destOrd="0" presId="urn:microsoft.com/office/officeart/2005/8/layout/orgChart1"/>
    <dgm:cxn modelId="{3A0EAAD8-4F90-4724-A78B-FA3CEFD1A020}" type="presOf" srcId="{BF8BF4AE-3FC7-4500-8F5B-536F867A9DC0}" destId="{5C6D1F2C-4270-41FC-9559-8BCFBF72FC01}" srcOrd="0" destOrd="0" presId="urn:microsoft.com/office/officeart/2005/8/layout/orgChart1"/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509F6FB-8FE9-4530-9D6D-435963C1C8B0}" type="presOf" srcId="{096696FA-5DDA-4CFA-9583-6DAF8942BE3F}" destId="{BDE9AB7F-1BC8-4046-A10E-2DA1AE2649D6}" srcOrd="0" destOrd="0" presId="urn:microsoft.com/office/officeart/2005/8/layout/orgChart1"/>
    <dgm:cxn modelId="{E6ECB472-B8B9-465C-82EA-191055D417EA}" type="presParOf" srcId="{BDE9AB7F-1BC8-4046-A10E-2DA1AE2649D6}" destId="{792EA9ED-F927-4252-B97F-C5041180F110}" srcOrd="0" destOrd="0" presId="urn:microsoft.com/office/officeart/2005/8/layout/orgChart1"/>
    <dgm:cxn modelId="{B5FC0264-0ED2-4105-81FB-4B0B28D080C0}" type="presParOf" srcId="{792EA9ED-F927-4252-B97F-C5041180F110}" destId="{7FAE21EB-0A45-431D-ACF4-F2D7688BD5A1}" srcOrd="0" destOrd="0" presId="urn:microsoft.com/office/officeart/2005/8/layout/orgChart1"/>
    <dgm:cxn modelId="{C4334F0B-E2F3-40BA-A78D-91EE88334A6D}" type="presParOf" srcId="{7FAE21EB-0A45-431D-ACF4-F2D7688BD5A1}" destId="{8C8557EA-3EE0-4D7E-AA64-78E03FD21936}" srcOrd="0" destOrd="0" presId="urn:microsoft.com/office/officeart/2005/8/layout/orgChart1"/>
    <dgm:cxn modelId="{6C402248-B8DE-4053-BC3B-0039B9A80F65}" type="presParOf" srcId="{7FAE21EB-0A45-431D-ACF4-F2D7688BD5A1}" destId="{8D7EC88F-0D19-4210-BB40-A4209E65218C}" srcOrd="1" destOrd="0" presId="urn:microsoft.com/office/officeart/2005/8/layout/orgChart1"/>
    <dgm:cxn modelId="{592A305E-169D-49AB-8940-53C4682AD90C}" type="presParOf" srcId="{792EA9ED-F927-4252-B97F-C5041180F110}" destId="{A9414FA2-96F3-4F2E-8FD5-25F97CBA8D56}" srcOrd="1" destOrd="0" presId="urn:microsoft.com/office/officeart/2005/8/layout/orgChart1"/>
    <dgm:cxn modelId="{11C7D0C9-040F-4E5A-B62E-7C36914AE74B}" type="presParOf" srcId="{A9414FA2-96F3-4F2E-8FD5-25F97CBA8D56}" destId="{B4381B64-D9EB-4308-A53D-256A7702C7C1}" srcOrd="0" destOrd="0" presId="urn:microsoft.com/office/officeart/2005/8/layout/orgChart1"/>
    <dgm:cxn modelId="{7746F7E9-FA5D-4E2E-850B-9AEB2CC745E5}" type="presParOf" srcId="{A9414FA2-96F3-4F2E-8FD5-25F97CBA8D56}" destId="{AB598882-6420-4EEF-B8F9-BA41243FB013}" srcOrd="1" destOrd="0" presId="urn:microsoft.com/office/officeart/2005/8/layout/orgChart1"/>
    <dgm:cxn modelId="{3515F639-50EC-4E2D-9E8C-902C196A8C2F}" type="presParOf" srcId="{AB598882-6420-4EEF-B8F9-BA41243FB013}" destId="{497552C4-8E98-4C0F-AC97-027786DC6224}" srcOrd="0" destOrd="0" presId="urn:microsoft.com/office/officeart/2005/8/layout/orgChart1"/>
    <dgm:cxn modelId="{DED1BF42-46D7-4682-B459-81C4AA735940}" type="presParOf" srcId="{497552C4-8E98-4C0F-AC97-027786DC6224}" destId="{5C6D1F2C-4270-41FC-9559-8BCFBF72FC01}" srcOrd="0" destOrd="0" presId="urn:microsoft.com/office/officeart/2005/8/layout/orgChart1"/>
    <dgm:cxn modelId="{F115F041-BB47-4632-86EA-AE8C0E140D1A}" type="presParOf" srcId="{497552C4-8E98-4C0F-AC97-027786DC6224}" destId="{DE8AF080-932E-4C48-91FD-DAF6206CC7F6}" srcOrd="1" destOrd="0" presId="urn:microsoft.com/office/officeart/2005/8/layout/orgChart1"/>
    <dgm:cxn modelId="{2A15139F-F7EE-4E20-A63B-BD90264CDB22}" type="presParOf" srcId="{AB598882-6420-4EEF-B8F9-BA41243FB013}" destId="{7AF554FE-83F2-434A-991E-4419316E8014}" srcOrd="1" destOrd="0" presId="urn:microsoft.com/office/officeart/2005/8/layout/orgChart1"/>
    <dgm:cxn modelId="{056602E9-7985-4BAE-BAC1-78AC625B64D8}" type="presParOf" srcId="{AB598882-6420-4EEF-B8F9-BA41243FB013}" destId="{81986A7E-8CA7-4736-BBF2-34910884036F}" srcOrd="2" destOrd="0" presId="urn:microsoft.com/office/officeart/2005/8/layout/orgChart1"/>
    <dgm:cxn modelId="{B0DFAE6D-B73A-4AF3-8F0A-7762964D1082}" type="presParOf" srcId="{A9414FA2-96F3-4F2E-8FD5-25F97CBA8D56}" destId="{74430724-C447-4545-9BA5-11B1F884A852}" srcOrd="2" destOrd="0" presId="urn:microsoft.com/office/officeart/2005/8/layout/orgChart1"/>
    <dgm:cxn modelId="{600FB203-9114-4805-9DD6-02E9FDD49542}" type="presParOf" srcId="{A9414FA2-96F3-4F2E-8FD5-25F97CBA8D56}" destId="{0BEF845C-09DE-402A-B7E1-E648EAD9DE9D}" srcOrd="3" destOrd="0" presId="urn:microsoft.com/office/officeart/2005/8/layout/orgChart1"/>
    <dgm:cxn modelId="{51A79880-27AF-4A81-93A1-AC76FEAA833B}" type="presParOf" srcId="{0BEF845C-09DE-402A-B7E1-E648EAD9DE9D}" destId="{A5B661CA-828C-4FD7-8F73-CADA02A51529}" srcOrd="0" destOrd="0" presId="urn:microsoft.com/office/officeart/2005/8/layout/orgChart1"/>
    <dgm:cxn modelId="{DF6D2D90-75A7-4539-8F0D-4610439DB19D}" type="presParOf" srcId="{A5B661CA-828C-4FD7-8F73-CADA02A51529}" destId="{D2DAC25E-AD0B-4668-9A20-E8C91F9143A3}" srcOrd="0" destOrd="0" presId="urn:microsoft.com/office/officeart/2005/8/layout/orgChart1"/>
    <dgm:cxn modelId="{CBBE50C0-BCC5-4E23-9808-123DE6857B94}" type="presParOf" srcId="{A5B661CA-828C-4FD7-8F73-CADA02A51529}" destId="{A4512A89-100F-4515-A87E-E146FF9532DC}" srcOrd="1" destOrd="0" presId="urn:microsoft.com/office/officeart/2005/8/layout/orgChart1"/>
    <dgm:cxn modelId="{2E5458A3-1379-4B56-8BB2-DFA2C99E1C1E}" type="presParOf" srcId="{0BEF845C-09DE-402A-B7E1-E648EAD9DE9D}" destId="{0C7C4E0C-1A19-44B5-8004-E7D079F741C8}" srcOrd="1" destOrd="0" presId="urn:microsoft.com/office/officeart/2005/8/layout/orgChart1"/>
    <dgm:cxn modelId="{04BF3F27-4DFE-4299-BCD5-DDE0D8CAE6ED}" type="presParOf" srcId="{0BEF845C-09DE-402A-B7E1-E648EAD9DE9D}" destId="{F3C0DFE9-4A84-4211-AD4E-1073593AFC03}" srcOrd="2" destOrd="0" presId="urn:microsoft.com/office/officeart/2005/8/layout/orgChart1"/>
    <dgm:cxn modelId="{DEA52F97-052E-47F7-8460-A8C05510F484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b="1"/>
            <a:t>Nutná obrana</a:t>
          </a:r>
          <a:endParaRPr lang="cs-CZ"/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Před útokem</a:t>
          </a:r>
          <a:r>
            <a:rPr lang="cs-CZ" b="1"/>
            <a:t> 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b="1"/>
            <a:t>Krajní nouze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Před hrozící újmou</a:t>
          </a:r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Omluvitelné vzrušení</a:t>
          </a:r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B585FF8-71A0-4886-A2B2-06EE87202AF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Při posouzení, zda někdo jednal v nutné obraně, anebo v krajní nouzi, se přihlédne i k omluvitelnému vzrušení mysli</a:t>
          </a:r>
        </a:p>
      </dgm:t>
    </dgm:pt>
    <dgm:pt modelId="{42FA9003-A1F4-4C8B-BBE3-67B573B829F2}" type="parTrans" cxnId="{61E50CB0-2E60-4329-A920-9ED58BF50EB1}">
      <dgm:prSet/>
      <dgm:spPr/>
      <dgm:t>
        <a:bodyPr/>
        <a:lstStyle/>
        <a:p>
          <a:endParaRPr lang="cs-CZ"/>
        </a:p>
      </dgm:t>
    </dgm:pt>
    <dgm:pt modelId="{2C88D08A-E323-4A1A-A29E-CA38B7FB1418}" type="sibTrans" cxnId="{61E50CB0-2E60-4329-A920-9ED58BF50EB1}">
      <dgm:prSet/>
      <dgm:spPr/>
      <dgm:t>
        <a:bodyPr/>
        <a:lstStyle/>
        <a:p>
          <a:endParaRPr lang="cs-CZ"/>
        </a:p>
      </dgm:t>
    </dgm:pt>
    <dgm:pt modelId="{23D780B1-9E2F-495C-9900-4399A897ADD0}" type="pres">
      <dgm:prSet presAssocID="{AB8950F6-84B9-448F-BB4C-B42D220EE22F}" presName="root" presStyleCnt="0">
        <dgm:presLayoutVars>
          <dgm:dir/>
          <dgm:resizeHandles val="exact"/>
        </dgm:presLayoutVars>
      </dgm:prSet>
      <dgm:spPr/>
    </dgm:pt>
    <dgm:pt modelId="{61BD99A1-2D0B-4427-951C-AE0E96F2971B}" type="pres">
      <dgm:prSet presAssocID="{3A878CBD-365A-49C7-957C-B429C55C5031}" presName="compNode" presStyleCnt="0"/>
      <dgm:spPr/>
    </dgm:pt>
    <dgm:pt modelId="{C0B1DED8-59F4-456F-8A56-95F8A3F36E5E}" type="pres">
      <dgm:prSet presAssocID="{3A878CBD-365A-49C7-957C-B429C55C503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armář"/>
        </a:ext>
      </dgm:extLst>
    </dgm:pt>
    <dgm:pt modelId="{451C0107-2EE1-4697-A697-978DF928A4A2}" type="pres">
      <dgm:prSet presAssocID="{3A878CBD-365A-49C7-957C-B429C55C5031}" presName="iconSpace" presStyleCnt="0"/>
      <dgm:spPr/>
    </dgm:pt>
    <dgm:pt modelId="{1D412E99-F65D-437D-BCC6-5BAFD83617E9}" type="pres">
      <dgm:prSet presAssocID="{3A878CBD-365A-49C7-957C-B429C55C5031}" presName="parTx" presStyleLbl="revTx" presStyleIdx="0" presStyleCnt="6">
        <dgm:presLayoutVars>
          <dgm:chMax val="0"/>
          <dgm:chPref val="0"/>
        </dgm:presLayoutVars>
      </dgm:prSet>
      <dgm:spPr/>
    </dgm:pt>
    <dgm:pt modelId="{AB504236-B6D6-47B8-82CD-2E91090F7E9C}" type="pres">
      <dgm:prSet presAssocID="{3A878CBD-365A-49C7-957C-B429C55C5031}" presName="txSpace" presStyleCnt="0"/>
      <dgm:spPr/>
    </dgm:pt>
    <dgm:pt modelId="{32700850-9E7D-4B75-9388-EC779B488F70}" type="pres">
      <dgm:prSet presAssocID="{3A878CBD-365A-49C7-957C-B429C55C5031}" presName="desTx" presStyleLbl="revTx" presStyleIdx="1" presStyleCnt="6">
        <dgm:presLayoutVars/>
      </dgm:prSet>
      <dgm:spPr/>
    </dgm:pt>
    <dgm:pt modelId="{1B0F2385-639E-432C-A0AA-F6D7E9AB72A5}" type="pres">
      <dgm:prSet presAssocID="{29977154-568B-4515-83C8-6AA4C19F011B}" presName="sibTrans" presStyleCnt="0"/>
      <dgm:spPr/>
    </dgm:pt>
    <dgm:pt modelId="{6DA1620C-752C-4620-A327-1F01E1281B05}" type="pres">
      <dgm:prSet presAssocID="{F61EBF15-019B-438C-B68C-B4612E31CC0C}" presName="compNode" presStyleCnt="0"/>
      <dgm:spPr/>
    </dgm:pt>
    <dgm:pt modelId="{0EA8C50D-ED19-4FBA-ABFA-A46480FD5D8F}" type="pres">
      <dgm:prSet presAssocID="{F61EBF15-019B-438C-B68C-B4612E31CC0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réna"/>
        </a:ext>
      </dgm:extLst>
    </dgm:pt>
    <dgm:pt modelId="{FD041D37-34E5-4478-8313-5167FDE7C525}" type="pres">
      <dgm:prSet presAssocID="{F61EBF15-019B-438C-B68C-B4612E31CC0C}" presName="iconSpace" presStyleCnt="0"/>
      <dgm:spPr/>
    </dgm:pt>
    <dgm:pt modelId="{1AAAC18D-822A-4E12-8E83-E91D07221E5E}" type="pres">
      <dgm:prSet presAssocID="{F61EBF15-019B-438C-B68C-B4612E31CC0C}" presName="parTx" presStyleLbl="revTx" presStyleIdx="2" presStyleCnt="6">
        <dgm:presLayoutVars>
          <dgm:chMax val="0"/>
          <dgm:chPref val="0"/>
        </dgm:presLayoutVars>
      </dgm:prSet>
      <dgm:spPr/>
    </dgm:pt>
    <dgm:pt modelId="{584FC73F-2F3B-4031-AEDC-223B6E15A08B}" type="pres">
      <dgm:prSet presAssocID="{F61EBF15-019B-438C-B68C-B4612E31CC0C}" presName="txSpace" presStyleCnt="0"/>
      <dgm:spPr/>
    </dgm:pt>
    <dgm:pt modelId="{DE471D1E-242F-4034-8954-6428BB009C4B}" type="pres">
      <dgm:prSet presAssocID="{F61EBF15-019B-438C-B68C-B4612E31CC0C}" presName="desTx" presStyleLbl="revTx" presStyleIdx="3" presStyleCnt="6">
        <dgm:presLayoutVars/>
      </dgm:prSet>
      <dgm:spPr/>
    </dgm:pt>
    <dgm:pt modelId="{779F1858-318E-41C7-8AD7-A5D4355D05C1}" type="pres">
      <dgm:prSet presAssocID="{A98A92BF-DCD5-4251-B036-3FBEC6B41B69}" presName="sibTrans" presStyleCnt="0"/>
      <dgm:spPr/>
    </dgm:pt>
    <dgm:pt modelId="{76FE6FB7-3811-4B9F-9FDE-9B635A622ACE}" type="pres">
      <dgm:prSet presAssocID="{AC3DD7B2-F504-4ED0-881D-38BCED78F141}" presName="compNode" presStyleCnt="0"/>
      <dgm:spPr/>
    </dgm:pt>
    <dgm:pt modelId="{2F3E3A71-FF75-4F04-8DFE-BDFCFE8C234B}" type="pres">
      <dgm:prSet presAssocID="{AC3DD7B2-F504-4ED0-881D-38BCED78F14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clamation Mark"/>
        </a:ext>
      </dgm:extLst>
    </dgm:pt>
    <dgm:pt modelId="{9BF643AB-76E6-4D59-B61C-B32B8E1DC828}" type="pres">
      <dgm:prSet presAssocID="{AC3DD7B2-F504-4ED0-881D-38BCED78F141}" presName="iconSpace" presStyleCnt="0"/>
      <dgm:spPr/>
    </dgm:pt>
    <dgm:pt modelId="{DB5E7396-5291-4B51-9705-FAE5A1020A06}" type="pres">
      <dgm:prSet presAssocID="{AC3DD7B2-F504-4ED0-881D-38BCED78F141}" presName="parTx" presStyleLbl="revTx" presStyleIdx="4" presStyleCnt="6">
        <dgm:presLayoutVars>
          <dgm:chMax val="0"/>
          <dgm:chPref val="0"/>
        </dgm:presLayoutVars>
      </dgm:prSet>
      <dgm:spPr/>
    </dgm:pt>
    <dgm:pt modelId="{A78C60BE-FE04-4750-83C8-2234BBC79A41}" type="pres">
      <dgm:prSet presAssocID="{AC3DD7B2-F504-4ED0-881D-38BCED78F141}" presName="txSpace" presStyleCnt="0"/>
      <dgm:spPr/>
    </dgm:pt>
    <dgm:pt modelId="{26196339-BBFE-409B-ABBD-FFA099CFFDE7}" type="pres">
      <dgm:prSet presAssocID="{AC3DD7B2-F504-4ED0-881D-38BCED78F141}" presName="desTx" presStyleLbl="revTx" presStyleIdx="5" presStyleCnt="6">
        <dgm:presLayoutVars/>
      </dgm:prSet>
      <dgm:spPr/>
    </dgm:pt>
  </dgm:ptLst>
  <dgm:cxnLst>
    <dgm:cxn modelId="{A5401A02-EC2A-4C02-A89F-77C284703CEF}" type="presOf" srcId="{AB8950F6-84B9-448F-BB4C-B42D220EE22F}" destId="{23D780B1-9E2F-495C-9900-4399A897ADD0}" srcOrd="0" destOrd="0" presId="urn:microsoft.com/office/officeart/2018/5/layout/CenteredIconLabelDescriptionList"/>
    <dgm:cxn modelId="{98EC1616-A036-43D3-9B94-D503900D2598}" type="presOf" srcId="{2B585FF8-71A0-4886-A2B2-06EE87202AF9}" destId="{26196339-BBFE-409B-ABBD-FFA099CFFDE7}" srcOrd="0" destOrd="0" presId="urn:microsoft.com/office/officeart/2018/5/layout/CenteredIconLabelDescriptionList"/>
    <dgm:cxn modelId="{CCE8D522-C7CC-44AC-A2DB-378EEA12F92D}" type="presOf" srcId="{C46742E3-501A-4D05-B769-00DC1DFB0F5D}" destId="{DE471D1E-242F-4034-8954-6428BB009C4B}" srcOrd="0" destOrd="0" presId="urn:microsoft.com/office/officeart/2018/5/layout/CenteredIconLabelDescriptionList"/>
    <dgm:cxn modelId="{B2AC6D55-2122-4413-B21F-5F7DC4D9CB52}" type="presOf" srcId="{AC3DD7B2-F504-4ED0-881D-38BCED78F141}" destId="{DB5E7396-5291-4B51-9705-FAE5A1020A06}" srcOrd="0" destOrd="0" presId="urn:microsoft.com/office/officeart/2018/5/layout/CenteredIconLabelDescriptionList"/>
    <dgm:cxn modelId="{8A6B2E7B-2504-4882-AC15-697CFED40839}" type="presOf" srcId="{3A878CBD-365A-49C7-957C-B429C55C5031}" destId="{1D412E99-F65D-437D-BCC6-5BAFD83617E9}" srcOrd="0" destOrd="0" presId="urn:microsoft.com/office/officeart/2018/5/layout/CenteredIconLabelDescriptionList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D9D328A4-BF09-4F31-A017-3D285D1E6D6A}" type="presOf" srcId="{F61EBF15-019B-438C-B68C-B4612E31CC0C}" destId="{1AAAC18D-822A-4E12-8E83-E91D07221E5E}" srcOrd="0" destOrd="0" presId="urn:microsoft.com/office/officeart/2018/5/layout/CenteredIconLabelDescriptionList"/>
    <dgm:cxn modelId="{61E50CB0-2E60-4329-A920-9ED58BF50EB1}" srcId="{AC3DD7B2-F504-4ED0-881D-38BCED78F141}" destId="{2B585FF8-71A0-4886-A2B2-06EE87202AF9}" srcOrd="0" destOrd="0" parTransId="{42FA9003-A1F4-4C8B-BBE3-67B573B829F2}" sibTransId="{2C88D08A-E323-4A1A-A29E-CA38B7FB1418}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3BC9FFE2-AAEA-467F-804D-73A404230DF7}" type="presOf" srcId="{D515BA33-4C8D-4FAB-9CE6-C8578A3B94C1}" destId="{32700850-9E7D-4B75-9388-EC779B488F70}" srcOrd="0" destOrd="0" presId="urn:microsoft.com/office/officeart/2018/5/layout/CenteredIconLabelDescriptionList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C9B78620-7781-44E4-B65E-C3114A0685D7}" type="presParOf" srcId="{23D780B1-9E2F-495C-9900-4399A897ADD0}" destId="{61BD99A1-2D0B-4427-951C-AE0E96F2971B}" srcOrd="0" destOrd="0" presId="urn:microsoft.com/office/officeart/2018/5/layout/CenteredIconLabelDescriptionList"/>
    <dgm:cxn modelId="{F3992A8B-031F-4C9D-BBE3-E2E33D7EFB18}" type="presParOf" srcId="{61BD99A1-2D0B-4427-951C-AE0E96F2971B}" destId="{C0B1DED8-59F4-456F-8A56-95F8A3F36E5E}" srcOrd="0" destOrd="0" presId="urn:microsoft.com/office/officeart/2018/5/layout/CenteredIconLabelDescriptionList"/>
    <dgm:cxn modelId="{6ECD0AD3-417A-413F-A1B6-FBBA976DBD10}" type="presParOf" srcId="{61BD99A1-2D0B-4427-951C-AE0E96F2971B}" destId="{451C0107-2EE1-4697-A697-978DF928A4A2}" srcOrd="1" destOrd="0" presId="urn:microsoft.com/office/officeart/2018/5/layout/CenteredIconLabelDescriptionList"/>
    <dgm:cxn modelId="{E05DAAAE-1793-4335-85BC-8727C19A4112}" type="presParOf" srcId="{61BD99A1-2D0B-4427-951C-AE0E96F2971B}" destId="{1D412E99-F65D-437D-BCC6-5BAFD83617E9}" srcOrd="2" destOrd="0" presId="urn:microsoft.com/office/officeart/2018/5/layout/CenteredIconLabelDescriptionList"/>
    <dgm:cxn modelId="{B63C7F3C-04A4-441F-8AB2-075645E3BB03}" type="presParOf" srcId="{61BD99A1-2D0B-4427-951C-AE0E96F2971B}" destId="{AB504236-B6D6-47B8-82CD-2E91090F7E9C}" srcOrd="3" destOrd="0" presId="urn:microsoft.com/office/officeart/2018/5/layout/CenteredIconLabelDescriptionList"/>
    <dgm:cxn modelId="{AEB57007-8C76-4AC6-920B-77945A2FC5C5}" type="presParOf" srcId="{61BD99A1-2D0B-4427-951C-AE0E96F2971B}" destId="{32700850-9E7D-4B75-9388-EC779B488F70}" srcOrd="4" destOrd="0" presId="urn:microsoft.com/office/officeart/2018/5/layout/CenteredIconLabelDescriptionList"/>
    <dgm:cxn modelId="{E4561519-0F28-4DA4-8A3D-74C929181C5A}" type="presParOf" srcId="{23D780B1-9E2F-495C-9900-4399A897ADD0}" destId="{1B0F2385-639E-432C-A0AA-F6D7E9AB72A5}" srcOrd="1" destOrd="0" presId="urn:microsoft.com/office/officeart/2018/5/layout/CenteredIconLabelDescriptionList"/>
    <dgm:cxn modelId="{E80131CF-0EE0-413C-A7C0-B711A520B586}" type="presParOf" srcId="{23D780B1-9E2F-495C-9900-4399A897ADD0}" destId="{6DA1620C-752C-4620-A327-1F01E1281B05}" srcOrd="2" destOrd="0" presId="urn:microsoft.com/office/officeart/2018/5/layout/CenteredIconLabelDescriptionList"/>
    <dgm:cxn modelId="{1F375BF4-20AC-4289-864B-7DF5C70AB8F2}" type="presParOf" srcId="{6DA1620C-752C-4620-A327-1F01E1281B05}" destId="{0EA8C50D-ED19-4FBA-ABFA-A46480FD5D8F}" srcOrd="0" destOrd="0" presId="urn:microsoft.com/office/officeart/2018/5/layout/CenteredIconLabelDescriptionList"/>
    <dgm:cxn modelId="{0ADB885F-0E8A-46C7-9228-321039887C57}" type="presParOf" srcId="{6DA1620C-752C-4620-A327-1F01E1281B05}" destId="{FD041D37-34E5-4478-8313-5167FDE7C525}" srcOrd="1" destOrd="0" presId="urn:microsoft.com/office/officeart/2018/5/layout/CenteredIconLabelDescriptionList"/>
    <dgm:cxn modelId="{099D9EA2-0142-445E-896E-54EFFBA2DA50}" type="presParOf" srcId="{6DA1620C-752C-4620-A327-1F01E1281B05}" destId="{1AAAC18D-822A-4E12-8E83-E91D07221E5E}" srcOrd="2" destOrd="0" presId="urn:microsoft.com/office/officeart/2018/5/layout/CenteredIconLabelDescriptionList"/>
    <dgm:cxn modelId="{742FB416-D1CE-47DC-82A7-36C7677B1309}" type="presParOf" srcId="{6DA1620C-752C-4620-A327-1F01E1281B05}" destId="{584FC73F-2F3B-4031-AEDC-223B6E15A08B}" srcOrd="3" destOrd="0" presId="urn:microsoft.com/office/officeart/2018/5/layout/CenteredIconLabelDescriptionList"/>
    <dgm:cxn modelId="{43D94A3A-218D-434E-B7F8-A49F0ED54224}" type="presParOf" srcId="{6DA1620C-752C-4620-A327-1F01E1281B05}" destId="{DE471D1E-242F-4034-8954-6428BB009C4B}" srcOrd="4" destOrd="0" presId="urn:microsoft.com/office/officeart/2018/5/layout/CenteredIconLabelDescriptionList"/>
    <dgm:cxn modelId="{8CD85289-8227-41FD-A9A1-EC9153637884}" type="presParOf" srcId="{23D780B1-9E2F-495C-9900-4399A897ADD0}" destId="{779F1858-318E-41C7-8AD7-A5D4355D05C1}" srcOrd="3" destOrd="0" presId="urn:microsoft.com/office/officeart/2018/5/layout/CenteredIconLabelDescriptionList"/>
    <dgm:cxn modelId="{51BCC411-A315-4D4F-99D6-6A452B81578B}" type="presParOf" srcId="{23D780B1-9E2F-495C-9900-4399A897ADD0}" destId="{76FE6FB7-3811-4B9F-9FDE-9B635A622ACE}" srcOrd="4" destOrd="0" presId="urn:microsoft.com/office/officeart/2018/5/layout/CenteredIconLabelDescriptionList"/>
    <dgm:cxn modelId="{2FB6E5C5-6231-44A0-8E46-49D380FA4E06}" type="presParOf" srcId="{76FE6FB7-3811-4B9F-9FDE-9B635A622ACE}" destId="{2F3E3A71-FF75-4F04-8DFE-BDFCFE8C234B}" srcOrd="0" destOrd="0" presId="urn:microsoft.com/office/officeart/2018/5/layout/CenteredIconLabelDescriptionList"/>
    <dgm:cxn modelId="{AFCF5CF1-8D41-413D-AD94-51C0CD988EBD}" type="presParOf" srcId="{76FE6FB7-3811-4B9F-9FDE-9B635A622ACE}" destId="{9BF643AB-76E6-4D59-B61C-B32B8E1DC828}" srcOrd="1" destOrd="0" presId="urn:microsoft.com/office/officeart/2018/5/layout/CenteredIconLabelDescriptionList"/>
    <dgm:cxn modelId="{12B3F06F-BC1D-4D85-87C0-BB4064ABECFD}" type="presParOf" srcId="{76FE6FB7-3811-4B9F-9FDE-9B635A622ACE}" destId="{DB5E7396-5291-4B51-9705-FAE5A1020A06}" srcOrd="2" destOrd="0" presId="urn:microsoft.com/office/officeart/2018/5/layout/CenteredIconLabelDescriptionList"/>
    <dgm:cxn modelId="{5981086F-8420-4B46-9AB0-41A81F15FBF7}" type="presParOf" srcId="{76FE6FB7-3811-4B9F-9FDE-9B635A622ACE}" destId="{A78C60BE-FE04-4750-83C8-2234BBC79A41}" srcOrd="3" destOrd="0" presId="urn:microsoft.com/office/officeart/2018/5/layout/CenteredIconLabelDescriptionList"/>
    <dgm:cxn modelId="{0EEFBEC4-8FC9-468A-8E73-9B9A151DB27A}" type="presParOf" srcId="{76FE6FB7-3811-4B9F-9FDE-9B635A622ACE}" destId="{26196339-BBFE-409B-ABBD-FFA099CFFDE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37273D9F-C448-456F-9439-5868C641A2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983EA9C-A3BA-4A6F-927F-3EB727E3EACA}">
      <dgm:prSet/>
      <dgm:spPr/>
      <dgm:t>
        <a:bodyPr/>
        <a:lstStyle/>
        <a:p>
          <a:pPr rtl="0"/>
          <a:r>
            <a:rPr lang="cs-CZ" b="0"/>
            <a:t>Uložení nápravných opatření s uvedením lhůty pro jejich splnění</a:t>
          </a:r>
          <a:endParaRPr lang="cs-CZ"/>
        </a:p>
      </dgm:t>
    </dgm:pt>
    <dgm:pt modelId="{8CB776A0-8C5D-4924-A4F0-0F5BF7FBF311}" type="parTrans" cxnId="{36FE6B17-660B-4444-8CC4-FE2C6FC3B074}">
      <dgm:prSet/>
      <dgm:spPr/>
      <dgm:t>
        <a:bodyPr/>
        <a:lstStyle/>
        <a:p>
          <a:endParaRPr lang="cs-CZ"/>
        </a:p>
      </dgm:t>
    </dgm:pt>
    <dgm:pt modelId="{0BD9EA66-3627-42E8-8F04-A0DB7A4125A2}" type="sibTrans" cxnId="{36FE6B17-660B-4444-8CC4-FE2C6FC3B074}">
      <dgm:prSet/>
      <dgm:spPr/>
      <dgm:t>
        <a:bodyPr/>
        <a:lstStyle/>
        <a:p>
          <a:endParaRPr lang="cs-CZ"/>
        </a:p>
      </dgm:t>
    </dgm:pt>
    <dgm:pt modelId="{81E5DDD2-FED8-4E2B-8C9E-42CBFB44AA14}">
      <dgm:prSet/>
      <dgm:spPr/>
      <dgm:t>
        <a:bodyPr/>
        <a:lstStyle/>
        <a:p>
          <a:pPr rtl="0"/>
          <a:r>
            <a:rPr lang="cs-CZ" b="0"/>
            <a:t>Podání podnětu orgánu příslušnému podle jiných právních předpisů, příslušné komoře, </a:t>
          </a:r>
          <a:endParaRPr lang="cs-CZ"/>
        </a:p>
      </dgm:t>
    </dgm:pt>
    <dgm:pt modelId="{72455EF0-9919-4E5D-BA30-4266BBB8BDE7}" type="parTrans" cxnId="{C6602F13-4560-4E50-812D-E9FC4B55B9A2}">
      <dgm:prSet/>
      <dgm:spPr/>
      <dgm:t>
        <a:bodyPr/>
        <a:lstStyle/>
        <a:p>
          <a:endParaRPr lang="cs-CZ"/>
        </a:p>
      </dgm:t>
    </dgm:pt>
    <dgm:pt modelId="{923E698D-C25C-49FB-870A-01DC2E7649EB}" type="sibTrans" cxnId="{C6602F13-4560-4E50-812D-E9FC4B55B9A2}">
      <dgm:prSet/>
      <dgm:spPr/>
      <dgm:t>
        <a:bodyPr/>
        <a:lstStyle/>
        <a:p>
          <a:endParaRPr lang="cs-CZ"/>
        </a:p>
      </dgm:t>
    </dgm:pt>
    <dgm:pt modelId="{37605FC0-8810-48FB-B235-6C4E8A728787}">
      <dgm:prSet/>
      <dgm:spPr/>
      <dgm:t>
        <a:bodyPr/>
        <a:lstStyle/>
        <a:p>
          <a:pPr rtl="0"/>
          <a:r>
            <a:rPr lang="cs-CZ" b="0"/>
            <a:t>Informace zdravotní pojišťovně pacienta o uložených nápravných opatřeních nebo o podání podnětu </a:t>
          </a:r>
          <a:endParaRPr lang="cs-CZ"/>
        </a:p>
      </dgm:t>
    </dgm:pt>
    <dgm:pt modelId="{E691A44D-9F0F-4BCE-B018-C1575A50F707}" type="parTrans" cxnId="{93B8D4F6-07CE-46DF-B73B-083F17821985}">
      <dgm:prSet/>
      <dgm:spPr/>
      <dgm:t>
        <a:bodyPr/>
        <a:lstStyle/>
        <a:p>
          <a:endParaRPr lang="cs-CZ"/>
        </a:p>
      </dgm:t>
    </dgm:pt>
    <dgm:pt modelId="{70CF401D-A3C8-48C2-BCD8-EF476262D887}" type="sibTrans" cxnId="{93B8D4F6-07CE-46DF-B73B-083F17821985}">
      <dgm:prSet/>
      <dgm:spPr/>
      <dgm:t>
        <a:bodyPr/>
        <a:lstStyle/>
        <a:p>
          <a:endParaRPr lang="cs-CZ"/>
        </a:p>
      </dgm:t>
    </dgm:pt>
    <dgm:pt modelId="{F3313DC0-0E10-4DC2-83F0-95CFC88C9F0D}" type="pres">
      <dgm:prSet presAssocID="{37273D9F-C448-456F-9439-5868C641A2CD}" presName="linear" presStyleCnt="0">
        <dgm:presLayoutVars>
          <dgm:animLvl val="lvl"/>
          <dgm:resizeHandles val="exact"/>
        </dgm:presLayoutVars>
      </dgm:prSet>
      <dgm:spPr/>
    </dgm:pt>
    <dgm:pt modelId="{64A09D94-9E96-4CAF-8DDD-CDA996E93F83}" type="pres">
      <dgm:prSet presAssocID="{D983EA9C-A3BA-4A6F-927F-3EB727E3EAC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5C08676-148C-4CBF-87DC-504586C123D2}" type="pres">
      <dgm:prSet presAssocID="{0BD9EA66-3627-42E8-8F04-A0DB7A4125A2}" presName="spacer" presStyleCnt="0"/>
      <dgm:spPr/>
    </dgm:pt>
    <dgm:pt modelId="{B9116A97-69AD-4553-A1C6-DDB5A0BA9BE3}" type="pres">
      <dgm:prSet presAssocID="{81E5DDD2-FED8-4E2B-8C9E-42CBFB44AA1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9D2A359-F681-46A8-8DA9-385D6E4FFEF7}" type="pres">
      <dgm:prSet presAssocID="{923E698D-C25C-49FB-870A-01DC2E7649EB}" presName="spacer" presStyleCnt="0"/>
      <dgm:spPr/>
    </dgm:pt>
    <dgm:pt modelId="{BD9C8EB4-A3D4-4802-ABE5-6143F0945253}" type="pres">
      <dgm:prSet presAssocID="{37605FC0-8810-48FB-B235-6C4E8A72878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871A50E-D5F7-496F-A66B-0CB5B855E677}" type="presOf" srcId="{37605FC0-8810-48FB-B235-6C4E8A728787}" destId="{BD9C8EB4-A3D4-4802-ABE5-6143F0945253}" srcOrd="0" destOrd="0" presId="urn:microsoft.com/office/officeart/2005/8/layout/vList2"/>
    <dgm:cxn modelId="{C6602F13-4560-4E50-812D-E9FC4B55B9A2}" srcId="{37273D9F-C448-456F-9439-5868C641A2CD}" destId="{81E5DDD2-FED8-4E2B-8C9E-42CBFB44AA14}" srcOrd="1" destOrd="0" parTransId="{72455EF0-9919-4E5D-BA30-4266BBB8BDE7}" sibTransId="{923E698D-C25C-49FB-870A-01DC2E7649EB}"/>
    <dgm:cxn modelId="{36FE6B17-660B-4444-8CC4-FE2C6FC3B074}" srcId="{37273D9F-C448-456F-9439-5868C641A2CD}" destId="{D983EA9C-A3BA-4A6F-927F-3EB727E3EACA}" srcOrd="0" destOrd="0" parTransId="{8CB776A0-8C5D-4924-A4F0-0F5BF7FBF311}" sibTransId="{0BD9EA66-3627-42E8-8F04-A0DB7A4125A2}"/>
    <dgm:cxn modelId="{0F415121-D5BA-4318-BC52-1FEB86385050}" type="presOf" srcId="{D983EA9C-A3BA-4A6F-927F-3EB727E3EACA}" destId="{64A09D94-9E96-4CAF-8DDD-CDA996E93F83}" srcOrd="0" destOrd="0" presId="urn:microsoft.com/office/officeart/2005/8/layout/vList2"/>
    <dgm:cxn modelId="{1D7CA637-120E-4893-B97B-14F45D01A91F}" type="presOf" srcId="{81E5DDD2-FED8-4E2B-8C9E-42CBFB44AA14}" destId="{B9116A97-69AD-4553-A1C6-DDB5A0BA9BE3}" srcOrd="0" destOrd="0" presId="urn:microsoft.com/office/officeart/2005/8/layout/vList2"/>
    <dgm:cxn modelId="{D2A9EBEC-381C-46EE-8607-CF78C8142507}" type="presOf" srcId="{37273D9F-C448-456F-9439-5868C641A2CD}" destId="{F3313DC0-0E10-4DC2-83F0-95CFC88C9F0D}" srcOrd="0" destOrd="0" presId="urn:microsoft.com/office/officeart/2005/8/layout/vList2"/>
    <dgm:cxn modelId="{93B8D4F6-07CE-46DF-B73B-083F17821985}" srcId="{37273D9F-C448-456F-9439-5868C641A2CD}" destId="{37605FC0-8810-48FB-B235-6C4E8A728787}" srcOrd="2" destOrd="0" parTransId="{E691A44D-9F0F-4BCE-B018-C1575A50F707}" sibTransId="{70CF401D-A3C8-48C2-BCD8-EF476262D887}"/>
    <dgm:cxn modelId="{A1E4CE11-2357-44A0-A794-E85C2D3C85B0}" type="presParOf" srcId="{F3313DC0-0E10-4DC2-83F0-95CFC88C9F0D}" destId="{64A09D94-9E96-4CAF-8DDD-CDA996E93F83}" srcOrd="0" destOrd="0" presId="urn:microsoft.com/office/officeart/2005/8/layout/vList2"/>
    <dgm:cxn modelId="{2542DEB3-2219-45A5-B69A-1EF6F930FD4B}" type="presParOf" srcId="{F3313DC0-0E10-4DC2-83F0-95CFC88C9F0D}" destId="{F5C08676-148C-4CBF-87DC-504586C123D2}" srcOrd="1" destOrd="0" presId="urn:microsoft.com/office/officeart/2005/8/layout/vList2"/>
    <dgm:cxn modelId="{B6FBDC7A-289D-440D-A91D-39545D910DDF}" type="presParOf" srcId="{F3313DC0-0E10-4DC2-83F0-95CFC88C9F0D}" destId="{B9116A97-69AD-4553-A1C6-DDB5A0BA9BE3}" srcOrd="2" destOrd="0" presId="urn:microsoft.com/office/officeart/2005/8/layout/vList2"/>
    <dgm:cxn modelId="{A6CBE95B-AF88-426D-8703-E9E3F280EF20}" type="presParOf" srcId="{F3313DC0-0E10-4DC2-83F0-95CFC88C9F0D}" destId="{D9D2A359-F681-46A8-8DA9-385D6E4FFEF7}" srcOrd="3" destOrd="0" presId="urn:microsoft.com/office/officeart/2005/8/layout/vList2"/>
    <dgm:cxn modelId="{9ADA841F-B550-4624-B4C0-2E414B535AD9}" type="presParOf" srcId="{F3313DC0-0E10-4DC2-83F0-95CFC88C9F0D}" destId="{BD9C8EB4-A3D4-4802-ABE5-6143F09452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0C507F-5098-4EF2-8321-65F9ED995421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cs-CZ"/>
        </a:p>
      </dgm:t>
    </dgm:pt>
    <dgm:pt modelId="{46A63384-DF16-4859-B9E9-2DD97D808872}">
      <dgm:prSet/>
      <dgm:spPr/>
      <dgm:t>
        <a:bodyPr/>
        <a:lstStyle/>
        <a:p>
          <a:pPr>
            <a:defRPr b="1"/>
          </a:pPr>
          <a:r>
            <a:rPr lang="cs-CZ"/>
            <a:t>soubor činností a opatření prováděných u fyzických osob za účelem</a:t>
          </a:r>
        </a:p>
      </dgm:t>
    </dgm:pt>
    <dgm:pt modelId="{9B4E39D2-417B-4ABE-A932-8EFF3C7F7161}" type="parTrans" cxnId="{27524A7E-6DEE-453A-B797-BC473BC717B5}">
      <dgm:prSet/>
      <dgm:spPr/>
      <dgm:t>
        <a:bodyPr/>
        <a:lstStyle/>
        <a:p>
          <a:endParaRPr lang="cs-CZ"/>
        </a:p>
      </dgm:t>
    </dgm:pt>
    <dgm:pt modelId="{223ED971-4BEB-4484-BC2F-841E40752A23}" type="sibTrans" cxnId="{27524A7E-6DEE-453A-B797-BC473BC717B5}">
      <dgm:prSet/>
      <dgm:spPr/>
      <dgm:t>
        <a:bodyPr/>
        <a:lstStyle/>
        <a:p>
          <a:endParaRPr lang="cs-CZ"/>
        </a:p>
      </dgm:t>
    </dgm:pt>
    <dgm:pt modelId="{641582DF-FEF0-4E09-B8FF-77407FDF4F8B}">
      <dgm:prSet/>
      <dgm:spPr/>
      <dgm:t>
        <a:bodyPr/>
        <a:lstStyle/>
        <a:p>
          <a:r>
            <a:rPr lang="cs-CZ"/>
            <a:t>předcházení, odhalení a odstranění nemoci, vady nebo zdravotního stavu (dále jen „nemoc“),</a:t>
          </a:r>
        </a:p>
      </dgm:t>
    </dgm:pt>
    <dgm:pt modelId="{119954C1-3B92-4C07-84C5-B4D3B65E217B}" type="parTrans" cxnId="{4009D7AA-2C46-4C42-BE83-283B8295507C}">
      <dgm:prSet/>
      <dgm:spPr/>
      <dgm:t>
        <a:bodyPr/>
        <a:lstStyle/>
        <a:p>
          <a:endParaRPr lang="cs-CZ"/>
        </a:p>
      </dgm:t>
    </dgm:pt>
    <dgm:pt modelId="{3CA0C15B-ADA5-434A-8FEC-D71F08E11874}" type="sibTrans" cxnId="{4009D7AA-2C46-4C42-BE83-283B8295507C}">
      <dgm:prSet/>
      <dgm:spPr/>
      <dgm:t>
        <a:bodyPr/>
        <a:lstStyle/>
        <a:p>
          <a:endParaRPr lang="cs-CZ"/>
        </a:p>
      </dgm:t>
    </dgm:pt>
    <dgm:pt modelId="{2A42C215-AE9E-433D-8817-59D1B488CCE9}">
      <dgm:prSet/>
      <dgm:spPr/>
      <dgm:t>
        <a:bodyPr/>
        <a:lstStyle/>
        <a:p>
          <a:r>
            <a:rPr lang="cs-CZ"/>
            <a:t>udržení, obnovení nebo zlepšení zdravotního a funkčního stavu,</a:t>
          </a:r>
        </a:p>
      </dgm:t>
    </dgm:pt>
    <dgm:pt modelId="{797D0DC8-3B10-4643-8870-A4A8B98FC09B}" type="parTrans" cxnId="{5E71C8BA-6B4B-4DA3-9523-8A95CDB7C7A5}">
      <dgm:prSet/>
      <dgm:spPr/>
      <dgm:t>
        <a:bodyPr/>
        <a:lstStyle/>
        <a:p>
          <a:endParaRPr lang="cs-CZ"/>
        </a:p>
      </dgm:t>
    </dgm:pt>
    <dgm:pt modelId="{0967AA9F-6C3C-4C2F-B84F-2E8B886982FE}" type="sibTrans" cxnId="{5E71C8BA-6B4B-4DA3-9523-8A95CDB7C7A5}">
      <dgm:prSet/>
      <dgm:spPr/>
      <dgm:t>
        <a:bodyPr/>
        <a:lstStyle/>
        <a:p>
          <a:endParaRPr lang="cs-CZ"/>
        </a:p>
      </dgm:t>
    </dgm:pt>
    <dgm:pt modelId="{0CA23BB2-460E-4574-A69B-B0587CF53A1E}">
      <dgm:prSet/>
      <dgm:spPr/>
      <dgm:t>
        <a:bodyPr/>
        <a:lstStyle/>
        <a:p>
          <a:r>
            <a:rPr lang="cs-CZ"/>
            <a:t>udržení a prodloužení života a zmírnění utrpení,</a:t>
          </a:r>
        </a:p>
      </dgm:t>
    </dgm:pt>
    <dgm:pt modelId="{69F2C7D9-F686-4E27-9737-26F69BA7F594}" type="parTrans" cxnId="{530E9A32-8E1F-4E9A-8678-A9548A60894D}">
      <dgm:prSet/>
      <dgm:spPr/>
      <dgm:t>
        <a:bodyPr/>
        <a:lstStyle/>
        <a:p>
          <a:endParaRPr lang="cs-CZ"/>
        </a:p>
      </dgm:t>
    </dgm:pt>
    <dgm:pt modelId="{B4D1D01C-7747-4561-9050-70A622D16F03}" type="sibTrans" cxnId="{530E9A32-8E1F-4E9A-8678-A9548A60894D}">
      <dgm:prSet/>
      <dgm:spPr/>
      <dgm:t>
        <a:bodyPr/>
        <a:lstStyle/>
        <a:p>
          <a:endParaRPr lang="cs-CZ"/>
        </a:p>
      </dgm:t>
    </dgm:pt>
    <dgm:pt modelId="{FD35EFE4-DEA5-49D7-BAEF-80D02A9ACE84}">
      <dgm:prSet/>
      <dgm:spPr/>
      <dgm:t>
        <a:bodyPr/>
        <a:lstStyle/>
        <a:p>
          <a:r>
            <a:rPr lang="cs-CZ"/>
            <a:t>pomoci při reprodukci a porodu,</a:t>
          </a:r>
        </a:p>
      </dgm:t>
    </dgm:pt>
    <dgm:pt modelId="{04AE5640-84EB-491A-8F45-83DC2DB028E9}" type="parTrans" cxnId="{BE44F6BF-557B-46CE-886C-8B5FB9A3CFE7}">
      <dgm:prSet/>
      <dgm:spPr/>
      <dgm:t>
        <a:bodyPr/>
        <a:lstStyle/>
        <a:p>
          <a:endParaRPr lang="cs-CZ"/>
        </a:p>
      </dgm:t>
    </dgm:pt>
    <dgm:pt modelId="{5C9807A1-359B-402B-8F86-A78F37ADBCB7}" type="sibTrans" cxnId="{BE44F6BF-557B-46CE-886C-8B5FB9A3CFE7}">
      <dgm:prSet/>
      <dgm:spPr/>
      <dgm:t>
        <a:bodyPr/>
        <a:lstStyle/>
        <a:p>
          <a:endParaRPr lang="cs-CZ"/>
        </a:p>
      </dgm:t>
    </dgm:pt>
    <dgm:pt modelId="{6C75508F-D36C-4ED4-9F1D-88A64233F428}">
      <dgm:prSet/>
      <dgm:spPr/>
      <dgm:t>
        <a:bodyPr/>
        <a:lstStyle/>
        <a:p>
          <a:r>
            <a:rPr lang="cs-CZ"/>
            <a:t>posuzování zdravotního stavu,</a:t>
          </a:r>
        </a:p>
      </dgm:t>
    </dgm:pt>
    <dgm:pt modelId="{8AD82A2A-71FA-47AE-B549-25D6691CDEF0}" type="parTrans" cxnId="{0A5D872E-11C7-41C8-9BF5-91C6DAE32C6E}">
      <dgm:prSet/>
      <dgm:spPr/>
      <dgm:t>
        <a:bodyPr/>
        <a:lstStyle/>
        <a:p>
          <a:endParaRPr lang="cs-CZ"/>
        </a:p>
      </dgm:t>
    </dgm:pt>
    <dgm:pt modelId="{2C723079-BC38-4FC1-B4F6-DAFDA5FF0A60}" type="sibTrans" cxnId="{0A5D872E-11C7-41C8-9BF5-91C6DAE32C6E}">
      <dgm:prSet/>
      <dgm:spPr/>
      <dgm:t>
        <a:bodyPr/>
        <a:lstStyle/>
        <a:p>
          <a:endParaRPr lang="cs-CZ"/>
        </a:p>
      </dgm:t>
    </dgm:pt>
    <dgm:pt modelId="{17FD7E88-4461-490D-943D-33D0BFDE4347}">
      <dgm:prSet/>
      <dgm:spPr/>
      <dgm:t>
        <a:bodyPr/>
        <a:lstStyle/>
        <a:p>
          <a:pPr>
            <a:defRPr b="1"/>
          </a:pPr>
          <a:r>
            <a:rPr lang="cs-CZ"/>
            <a:t>preventivní, diagnostické, léčebné, léčebně rehabilitační, ošetřovatelské nebo jiné zdravotní výkony prováděné zdravotnickými pracovníky</a:t>
          </a:r>
        </a:p>
      </dgm:t>
    </dgm:pt>
    <dgm:pt modelId="{A81A96F0-34C7-447E-891F-BFC09366D994}" type="parTrans" cxnId="{77AE6658-0667-4483-A910-34BA80AAB8C8}">
      <dgm:prSet/>
      <dgm:spPr/>
      <dgm:t>
        <a:bodyPr/>
        <a:lstStyle/>
        <a:p>
          <a:endParaRPr lang="cs-CZ"/>
        </a:p>
      </dgm:t>
    </dgm:pt>
    <dgm:pt modelId="{6EDCA759-09B3-47B9-8F69-188867691A73}" type="sibTrans" cxnId="{77AE6658-0667-4483-A910-34BA80AAB8C8}">
      <dgm:prSet/>
      <dgm:spPr/>
      <dgm:t>
        <a:bodyPr/>
        <a:lstStyle/>
        <a:p>
          <a:endParaRPr lang="cs-CZ"/>
        </a:p>
      </dgm:t>
    </dgm:pt>
    <dgm:pt modelId="{8C79010A-2977-400F-9D83-8D96E50F2D70}" type="pres">
      <dgm:prSet presAssocID="{190C507F-5098-4EF2-8321-65F9ED995421}" presName="root" presStyleCnt="0">
        <dgm:presLayoutVars>
          <dgm:dir/>
          <dgm:resizeHandles val="exact"/>
        </dgm:presLayoutVars>
      </dgm:prSet>
      <dgm:spPr/>
    </dgm:pt>
    <dgm:pt modelId="{EB35C29F-4822-42FA-A9A3-8B5A1C4CD24C}" type="pres">
      <dgm:prSet presAssocID="{46A63384-DF16-4859-B9E9-2DD97D808872}" presName="compNode" presStyleCnt="0"/>
      <dgm:spPr/>
    </dgm:pt>
    <dgm:pt modelId="{0E424114-6F69-489C-B8BF-B43C01DBD570}" type="pres">
      <dgm:prSet presAssocID="{46A63384-DF16-4859-B9E9-2DD97D80887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A0646BD-700F-49ED-A58F-1B8884251218}" type="pres">
      <dgm:prSet presAssocID="{46A63384-DF16-4859-B9E9-2DD97D808872}" presName="iconSpace" presStyleCnt="0"/>
      <dgm:spPr/>
    </dgm:pt>
    <dgm:pt modelId="{CAB55FC1-767E-4279-802A-20904CB97026}" type="pres">
      <dgm:prSet presAssocID="{46A63384-DF16-4859-B9E9-2DD97D808872}" presName="parTx" presStyleLbl="revTx" presStyleIdx="0" presStyleCnt="4">
        <dgm:presLayoutVars>
          <dgm:chMax val="0"/>
          <dgm:chPref val="0"/>
        </dgm:presLayoutVars>
      </dgm:prSet>
      <dgm:spPr/>
    </dgm:pt>
    <dgm:pt modelId="{F0DFA1BB-4C0A-491C-A3A5-42FADF233652}" type="pres">
      <dgm:prSet presAssocID="{46A63384-DF16-4859-B9E9-2DD97D808872}" presName="txSpace" presStyleCnt="0"/>
      <dgm:spPr/>
    </dgm:pt>
    <dgm:pt modelId="{62B14D82-1941-4BED-B066-F5B8EF72D54C}" type="pres">
      <dgm:prSet presAssocID="{46A63384-DF16-4859-B9E9-2DD97D808872}" presName="desTx" presStyleLbl="revTx" presStyleIdx="1" presStyleCnt="4">
        <dgm:presLayoutVars/>
      </dgm:prSet>
      <dgm:spPr/>
    </dgm:pt>
    <dgm:pt modelId="{8345F5CD-F49F-4C81-B56D-5FA87121F48C}" type="pres">
      <dgm:prSet presAssocID="{223ED971-4BEB-4484-BC2F-841E40752A23}" presName="sibTrans" presStyleCnt="0"/>
      <dgm:spPr/>
    </dgm:pt>
    <dgm:pt modelId="{5C7399EC-3F2C-4CB0-BDE1-671A4142ED1B}" type="pres">
      <dgm:prSet presAssocID="{17FD7E88-4461-490D-943D-33D0BFDE4347}" presName="compNode" presStyleCnt="0"/>
      <dgm:spPr/>
    </dgm:pt>
    <dgm:pt modelId="{24BEA2D8-93E1-4289-8F7B-775455BDC89B}" type="pres">
      <dgm:prSet presAssocID="{17FD7E88-4461-490D-943D-33D0BFDE434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E045F38D-E3D1-47E8-B1E8-50DACF5A9568}" type="pres">
      <dgm:prSet presAssocID="{17FD7E88-4461-490D-943D-33D0BFDE4347}" presName="iconSpace" presStyleCnt="0"/>
      <dgm:spPr/>
    </dgm:pt>
    <dgm:pt modelId="{85FACAF0-57B0-4231-B332-0BBF21A0F4E9}" type="pres">
      <dgm:prSet presAssocID="{17FD7E88-4461-490D-943D-33D0BFDE4347}" presName="parTx" presStyleLbl="revTx" presStyleIdx="2" presStyleCnt="4">
        <dgm:presLayoutVars>
          <dgm:chMax val="0"/>
          <dgm:chPref val="0"/>
        </dgm:presLayoutVars>
      </dgm:prSet>
      <dgm:spPr/>
    </dgm:pt>
    <dgm:pt modelId="{D24966B7-EFA6-43A4-AADE-F7889A94074D}" type="pres">
      <dgm:prSet presAssocID="{17FD7E88-4461-490D-943D-33D0BFDE4347}" presName="txSpace" presStyleCnt="0"/>
      <dgm:spPr/>
    </dgm:pt>
    <dgm:pt modelId="{9DEA9B92-F719-4AB7-B70D-FB905830362A}" type="pres">
      <dgm:prSet presAssocID="{17FD7E88-4461-490D-943D-33D0BFDE4347}" presName="desTx" presStyleLbl="revTx" presStyleIdx="3" presStyleCnt="4">
        <dgm:presLayoutVars/>
      </dgm:prSet>
      <dgm:spPr/>
    </dgm:pt>
  </dgm:ptLst>
  <dgm:cxnLst>
    <dgm:cxn modelId="{0B366921-13B2-4CAC-A534-FAE6FB08C33F}" type="presOf" srcId="{0CA23BB2-460E-4574-A69B-B0587CF53A1E}" destId="{62B14D82-1941-4BED-B066-F5B8EF72D54C}" srcOrd="0" destOrd="2" presId="urn:microsoft.com/office/officeart/2018/2/layout/IconLabelDescriptionList"/>
    <dgm:cxn modelId="{0A5D872E-11C7-41C8-9BF5-91C6DAE32C6E}" srcId="{46A63384-DF16-4859-B9E9-2DD97D808872}" destId="{6C75508F-D36C-4ED4-9F1D-88A64233F428}" srcOrd="4" destOrd="0" parTransId="{8AD82A2A-71FA-47AE-B549-25D6691CDEF0}" sibTransId="{2C723079-BC38-4FC1-B4F6-DAFDA5FF0A60}"/>
    <dgm:cxn modelId="{530E9A32-8E1F-4E9A-8678-A9548A60894D}" srcId="{46A63384-DF16-4859-B9E9-2DD97D808872}" destId="{0CA23BB2-460E-4574-A69B-B0587CF53A1E}" srcOrd="2" destOrd="0" parTransId="{69F2C7D9-F686-4E27-9737-26F69BA7F594}" sibTransId="{B4D1D01C-7747-4561-9050-70A622D16F03}"/>
    <dgm:cxn modelId="{D3446641-96AF-4A5B-8440-ABFA7CF6FDB3}" type="presOf" srcId="{190C507F-5098-4EF2-8321-65F9ED995421}" destId="{8C79010A-2977-400F-9D83-8D96E50F2D70}" srcOrd="0" destOrd="0" presId="urn:microsoft.com/office/officeart/2018/2/layout/IconLabelDescriptionList"/>
    <dgm:cxn modelId="{AB97F543-C75C-4C3F-B8B9-C9517B504A84}" type="presOf" srcId="{17FD7E88-4461-490D-943D-33D0BFDE4347}" destId="{85FACAF0-57B0-4231-B332-0BBF21A0F4E9}" srcOrd="0" destOrd="0" presId="urn:microsoft.com/office/officeart/2018/2/layout/IconLabelDescriptionList"/>
    <dgm:cxn modelId="{77AE6658-0667-4483-A910-34BA80AAB8C8}" srcId="{190C507F-5098-4EF2-8321-65F9ED995421}" destId="{17FD7E88-4461-490D-943D-33D0BFDE4347}" srcOrd="1" destOrd="0" parTransId="{A81A96F0-34C7-447E-891F-BFC09366D994}" sibTransId="{6EDCA759-09B3-47B9-8F69-188867691A73}"/>
    <dgm:cxn modelId="{27524A7E-6DEE-453A-B797-BC473BC717B5}" srcId="{190C507F-5098-4EF2-8321-65F9ED995421}" destId="{46A63384-DF16-4859-B9E9-2DD97D808872}" srcOrd="0" destOrd="0" parTransId="{9B4E39D2-417B-4ABE-A932-8EFF3C7F7161}" sibTransId="{223ED971-4BEB-4484-BC2F-841E40752A23}"/>
    <dgm:cxn modelId="{0CEF5483-0C87-4FEF-BA1D-47714E21AD1A}" type="presOf" srcId="{2A42C215-AE9E-433D-8817-59D1B488CCE9}" destId="{62B14D82-1941-4BED-B066-F5B8EF72D54C}" srcOrd="0" destOrd="1" presId="urn:microsoft.com/office/officeart/2018/2/layout/IconLabelDescriptionList"/>
    <dgm:cxn modelId="{EC620A87-19AC-400B-AC4A-68E5A930C694}" type="presOf" srcId="{641582DF-FEF0-4E09-B8FF-77407FDF4F8B}" destId="{62B14D82-1941-4BED-B066-F5B8EF72D54C}" srcOrd="0" destOrd="0" presId="urn:microsoft.com/office/officeart/2018/2/layout/IconLabelDescriptionList"/>
    <dgm:cxn modelId="{6AC9579E-928C-4472-8F1F-D24AF49AEB2A}" type="presOf" srcId="{6C75508F-D36C-4ED4-9F1D-88A64233F428}" destId="{62B14D82-1941-4BED-B066-F5B8EF72D54C}" srcOrd="0" destOrd="4" presId="urn:microsoft.com/office/officeart/2018/2/layout/IconLabelDescriptionList"/>
    <dgm:cxn modelId="{227243A2-4A9D-42FB-AAAE-4CA29357653E}" type="presOf" srcId="{FD35EFE4-DEA5-49D7-BAEF-80D02A9ACE84}" destId="{62B14D82-1941-4BED-B066-F5B8EF72D54C}" srcOrd="0" destOrd="3" presId="urn:microsoft.com/office/officeart/2018/2/layout/IconLabelDescriptionList"/>
    <dgm:cxn modelId="{4009D7AA-2C46-4C42-BE83-283B8295507C}" srcId="{46A63384-DF16-4859-B9E9-2DD97D808872}" destId="{641582DF-FEF0-4E09-B8FF-77407FDF4F8B}" srcOrd="0" destOrd="0" parTransId="{119954C1-3B92-4C07-84C5-B4D3B65E217B}" sibTransId="{3CA0C15B-ADA5-434A-8FEC-D71F08E11874}"/>
    <dgm:cxn modelId="{5E71C8BA-6B4B-4DA3-9523-8A95CDB7C7A5}" srcId="{46A63384-DF16-4859-B9E9-2DD97D808872}" destId="{2A42C215-AE9E-433D-8817-59D1B488CCE9}" srcOrd="1" destOrd="0" parTransId="{797D0DC8-3B10-4643-8870-A4A8B98FC09B}" sibTransId="{0967AA9F-6C3C-4C2F-B84F-2E8B886982FE}"/>
    <dgm:cxn modelId="{BE44F6BF-557B-46CE-886C-8B5FB9A3CFE7}" srcId="{46A63384-DF16-4859-B9E9-2DD97D808872}" destId="{FD35EFE4-DEA5-49D7-BAEF-80D02A9ACE84}" srcOrd="3" destOrd="0" parTransId="{04AE5640-84EB-491A-8F45-83DC2DB028E9}" sibTransId="{5C9807A1-359B-402B-8F86-A78F37ADBCB7}"/>
    <dgm:cxn modelId="{6A007CF8-1127-4FEF-B1DF-7BC0DAABDBE7}" type="presOf" srcId="{46A63384-DF16-4859-B9E9-2DD97D808872}" destId="{CAB55FC1-767E-4279-802A-20904CB97026}" srcOrd="0" destOrd="0" presId="urn:microsoft.com/office/officeart/2018/2/layout/IconLabelDescriptionList"/>
    <dgm:cxn modelId="{E358223C-F4E9-4B1A-AEDD-3AE942058A32}" type="presParOf" srcId="{8C79010A-2977-400F-9D83-8D96E50F2D70}" destId="{EB35C29F-4822-42FA-A9A3-8B5A1C4CD24C}" srcOrd="0" destOrd="0" presId="urn:microsoft.com/office/officeart/2018/2/layout/IconLabelDescriptionList"/>
    <dgm:cxn modelId="{EEB23C9E-6FD3-46DF-8DDE-B3F83D12ADDC}" type="presParOf" srcId="{EB35C29F-4822-42FA-A9A3-8B5A1C4CD24C}" destId="{0E424114-6F69-489C-B8BF-B43C01DBD570}" srcOrd="0" destOrd="0" presId="urn:microsoft.com/office/officeart/2018/2/layout/IconLabelDescriptionList"/>
    <dgm:cxn modelId="{CB1ED732-CC1D-4F86-A4FD-5D8FC1ABD5F4}" type="presParOf" srcId="{EB35C29F-4822-42FA-A9A3-8B5A1C4CD24C}" destId="{4A0646BD-700F-49ED-A58F-1B8884251218}" srcOrd="1" destOrd="0" presId="urn:microsoft.com/office/officeart/2018/2/layout/IconLabelDescriptionList"/>
    <dgm:cxn modelId="{8494A39C-56BF-46CE-8A3A-D8DD51C770F1}" type="presParOf" srcId="{EB35C29F-4822-42FA-A9A3-8B5A1C4CD24C}" destId="{CAB55FC1-767E-4279-802A-20904CB97026}" srcOrd="2" destOrd="0" presId="urn:microsoft.com/office/officeart/2018/2/layout/IconLabelDescriptionList"/>
    <dgm:cxn modelId="{90E235EB-690D-4B47-AE26-0FA0E9A5D776}" type="presParOf" srcId="{EB35C29F-4822-42FA-A9A3-8B5A1C4CD24C}" destId="{F0DFA1BB-4C0A-491C-A3A5-42FADF233652}" srcOrd="3" destOrd="0" presId="urn:microsoft.com/office/officeart/2018/2/layout/IconLabelDescriptionList"/>
    <dgm:cxn modelId="{7D3FAD38-2753-4B10-A819-08D21600A925}" type="presParOf" srcId="{EB35C29F-4822-42FA-A9A3-8B5A1C4CD24C}" destId="{62B14D82-1941-4BED-B066-F5B8EF72D54C}" srcOrd="4" destOrd="0" presId="urn:microsoft.com/office/officeart/2018/2/layout/IconLabelDescriptionList"/>
    <dgm:cxn modelId="{2530D790-4B13-4CEA-96A7-28A0E10A87AC}" type="presParOf" srcId="{8C79010A-2977-400F-9D83-8D96E50F2D70}" destId="{8345F5CD-F49F-4C81-B56D-5FA87121F48C}" srcOrd="1" destOrd="0" presId="urn:microsoft.com/office/officeart/2018/2/layout/IconLabelDescriptionList"/>
    <dgm:cxn modelId="{799D68AF-CBFD-47D4-B938-64805A1A7FEF}" type="presParOf" srcId="{8C79010A-2977-400F-9D83-8D96E50F2D70}" destId="{5C7399EC-3F2C-4CB0-BDE1-671A4142ED1B}" srcOrd="2" destOrd="0" presId="urn:microsoft.com/office/officeart/2018/2/layout/IconLabelDescriptionList"/>
    <dgm:cxn modelId="{6D2FC165-6769-42CC-9660-3EA5F8E76FE5}" type="presParOf" srcId="{5C7399EC-3F2C-4CB0-BDE1-671A4142ED1B}" destId="{24BEA2D8-93E1-4289-8F7B-775455BDC89B}" srcOrd="0" destOrd="0" presId="urn:microsoft.com/office/officeart/2018/2/layout/IconLabelDescriptionList"/>
    <dgm:cxn modelId="{CF7BB314-869F-4A00-BE42-590101C00C5F}" type="presParOf" srcId="{5C7399EC-3F2C-4CB0-BDE1-671A4142ED1B}" destId="{E045F38D-E3D1-47E8-B1E8-50DACF5A9568}" srcOrd="1" destOrd="0" presId="urn:microsoft.com/office/officeart/2018/2/layout/IconLabelDescriptionList"/>
    <dgm:cxn modelId="{C06B28F8-2864-47B1-BAF4-12058DF29384}" type="presParOf" srcId="{5C7399EC-3F2C-4CB0-BDE1-671A4142ED1B}" destId="{85FACAF0-57B0-4231-B332-0BBF21A0F4E9}" srcOrd="2" destOrd="0" presId="urn:microsoft.com/office/officeart/2018/2/layout/IconLabelDescriptionList"/>
    <dgm:cxn modelId="{80DF7A05-6B30-43D1-8FD8-6A4A78F5ADAC}" type="presParOf" srcId="{5C7399EC-3F2C-4CB0-BDE1-671A4142ED1B}" destId="{D24966B7-EFA6-43A4-AADE-F7889A94074D}" srcOrd="3" destOrd="0" presId="urn:microsoft.com/office/officeart/2018/2/layout/IconLabelDescriptionList"/>
    <dgm:cxn modelId="{B18A2B6A-F209-41BA-B32D-52F68659EA93}" type="presParOf" srcId="{5C7399EC-3F2C-4CB0-BDE1-671A4142ED1B}" destId="{9DEA9B92-F719-4AB7-B70D-FB905830362A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2A9222-EF45-468B-984B-B0F9CCC39C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5E31FFE-CC18-46A3-846B-F0CBAF68A82C}">
      <dgm:prSet phldrT="[Text]"/>
      <dgm:spPr/>
      <dgm:t>
        <a:bodyPr/>
        <a:lstStyle/>
        <a:p>
          <a:r>
            <a:rPr lang="cs-CZ" dirty="0"/>
            <a:t>Zdravotní služby </a:t>
          </a:r>
          <a:r>
            <a:rPr lang="cs-CZ" dirty="0" err="1"/>
            <a:t>posyktované</a:t>
          </a:r>
          <a:r>
            <a:rPr lang="cs-CZ" dirty="0"/>
            <a:t> za zvl. podmínek</a:t>
          </a:r>
        </a:p>
      </dgm:t>
    </dgm:pt>
    <dgm:pt modelId="{932AFBD4-78C7-4891-AA6D-7D1A924E9328}" type="parTrans" cxnId="{04A28C0C-A73C-4EAE-ABFB-6F1C127BCE18}">
      <dgm:prSet/>
      <dgm:spPr/>
      <dgm:t>
        <a:bodyPr/>
        <a:lstStyle/>
        <a:p>
          <a:endParaRPr lang="cs-CZ"/>
        </a:p>
      </dgm:t>
    </dgm:pt>
    <dgm:pt modelId="{A55D26FA-A246-4E79-9B0F-033BF4829928}" type="sibTrans" cxnId="{04A28C0C-A73C-4EAE-ABFB-6F1C127BCE18}">
      <dgm:prSet/>
      <dgm:spPr/>
      <dgm:t>
        <a:bodyPr/>
        <a:lstStyle/>
        <a:p>
          <a:endParaRPr lang="cs-CZ"/>
        </a:p>
      </dgm:t>
    </dgm:pt>
    <dgm:pt modelId="{2A0A33AF-722F-428D-BD97-FEDEF49AF3B4}">
      <dgm:prSet phldrT="[Text]"/>
      <dgm:spPr/>
      <dgm:t>
        <a:bodyPr/>
        <a:lstStyle/>
        <a:p>
          <a:r>
            <a:rPr lang="cs-CZ" dirty="0"/>
            <a:t>Asistovaná reprodukce</a:t>
          </a:r>
        </a:p>
      </dgm:t>
    </dgm:pt>
    <dgm:pt modelId="{12F4504A-55E8-44C9-B656-309E071A640B}" type="parTrans" cxnId="{53896F65-47B4-4C48-A3D1-40B02DE14750}">
      <dgm:prSet/>
      <dgm:spPr/>
      <dgm:t>
        <a:bodyPr/>
        <a:lstStyle/>
        <a:p>
          <a:endParaRPr lang="cs-CZ"/>
        </a:p>
      </dgm:t>
    </dgm:pt>
    <dgm:pt modelId="{5B00DB7B-A5F6-4D96-AD73-8B53A7E5CC67}" type="sibTrans" cxnId="{53896F65-47B4-4C48-A3D1-40B02DE14750}">
      <dgm:prSet/>
      <dgm:spPr/>
      <dgm:t>
        <a:bodyPr/>
        <a:lstStyle/>
        <a:p>
          <a:endParaRPr lang="cs-CZ"/>
        </a:p>
      </dgm:t>
    </dgm:pt>
    <dgm:pt modelId="{CDE37512-9FDF-4380-B800-B899E5137647}">
      <dgm:prSet phldrT="[Text]"/>
      <dgm:spPr/>
      <dgm:t>
        <a:bodyPr/>
        <a:lstStyle/>
        <a:p>
          <a:r>
            <a:rPr lang="cs-CZ" dirty="0"/>
            <a:t>Sterilizace, kastrace</a:t>
          </a:r>
        </a:p>
      </dgm:t>
    </dgm:pt>
    <dgm:pt modelId="{F3BA6263-CC1B-465A-9BEE-CDB181C80FC3}" type="parTrans" cxnId="{8A47D7DE-D556-423F-8A35-DB9CFE15F20D}">
      <dgm:prSet/>
      <dgm:spPr/>
      <dgm:t>
        <a:bodyPr/>
        <a:lstStyle/>
        <a:p>
          <a:endParaRPr lang="cs-CZ"/>
        </a:p>
      </dgm:t>
    </dgm:pt>
    <dgm:pt modelId="{5497FB29-BAEC-49DB-B471-D7774562004C}" type="sibTrans" cxnId="{8A47D7DE-D556-423F-8A35-DB9CFE15F20D}">
      <dgm:prSet/>
      <dgm:spPr/>
      <dgm:t>
        <a:bodyPr/>
        <a:lstStyle/>
        <a:p>
          <a:endParaRPr lang="cs-CZ"/>
        </a:p>
      </dgm:t>
    </dgm:pt>
    <dgm:pt modelId="{5BB487F8-0E01-4ADD-B5FD-17F612E0DA73}">
      <dgm:prSet phldrT="[Text]"/>
      <dgm:spPr/>
      <dgm:t>
        <a:bodyPr/>
        <a:lstStyle/>
        <a:p>
          <a:r>
            <a:rPr lang="cs-CZ" dirty="0"/>
            <a:t>Odběry krve a její složek</a:t>
          </a:r>
        </a:p>
      </dgm:t>
    </dgm:pt>
    <dgm:pt modelId="{B37815A2-A2B0-4542-B87F-0F43CD269D87}" type="parTrans" cxnId="{C4560EFE-3D99-48BE-A175-A203FCAA38D6}">
      <dgm:prSet/>
      <dgm:spPr/>
      <dgm:t>
        <a:bodyPr/>
        <a:lstStyle/>
        <a:p>
          <a:endParaRPr lang="cs-CZ"/>
        </a:p>
      </dgm:t>
    </dgm:pt>
    <dgm:pt modelId="{96C5213E-71F3-46EF-B31B-BC0DD4A363E7}" type="sibTrans" cxnId="{C4560EFE-3D99-48BE-A175-A203FCAA38D6}">
      <dgm:prSet/>
      <dgm:spPr/>
      <dgm:t>
        <a:bodyPr/>
        <a:lstStyle/>
        <a:p>
          <a:endParaRPr lang="cs-CZ"/>
        </a:p>
      </dgm:t>
    </dgm:pt>
    <dgm:pt modelId="{DF9549BF-69EF-4ED3-B47B-A580C77540D8}">
      <dgm:prSet phldrT="[Text]"/>
      <dgm:spPr/>
      <dgm:t>
        <a:bodyPr/>
        <a:lstStyle/>
        <a:p>
          <a:r>
            <a:rPr lang="cs-CZ" dirty="0"/>
            <a:t>Ověřování nových postupů</a:t>
          </a:r>
        </a:p>
      </dgm:t>
    </dgm:pt>
    <dgm:pt modelId="{250E705B-E662-4A44-B4FD-956B1BA5B864}" type="parTrans" cxnId="{F13412CC-30EE-4ABF-9053-9E913DC7BF76}">
      <dgm:prSet/>
      <dgm:spPr/>
      <dgm:t>
        <a:bodyPr/>
        <a:lstStyle/>
        <a:p>
          <a:endParaRPr lang="cs-CZ"/>
        </a:p>
      </dgm:t>
    </dgm:pt>
    <dgm:pt modelId="{75F45934-D415-4D87-9029-818080061CFA}" type="sibTrans" cxnId="{F13412CC-30EE-4ABF-9053-9E913DC7BF76}">
      <dgm:prSet/>
      <dgm:spPr/>
      <dgm:t>
        <a:bodyPr/>
        <a:lstStyle/>
        <a:p>
          <a:endParaRPr lang="cs-CZ"/>
        </a:p>
      </dgm:t>
    </dgm:pt>
    <dgm:pt modelId="{D5F969CA-F976-493F-96DF-4FA6A5A10940}">
      <dgm:prSet phldrT="[Text]"/>
      <dgm:spPr/>
      <dgm:t>
        <a:bodyPr/>
        <a:lstStyle/>
        <a:p>
          <a:r>
            <a:rPr lang="cs-CZ" dirty="0"/>
            <a:t>Preventivní, diagnostické a léčebné péče</a:t>
          </a:r>
        </a:p>
      </dgm:t>
    </dgm:pt>
    <dgm:pt modelId="{CFC6AF33-5B0D-4A55-A4DF-DFA96CE3BA4E}" type="parTrans" cxnId="{A8768713-9343-4841-B991-E9C494914816}">
      <dgm:prSet/>
      <dgm:spPr/>
      <dgm:t>
        <a:bodyPr/>
        <a:lstStyle/>
        <a:p>
          <a:endParaRPr lang="cs-CZ"/>
        </a:p>
      </dgm:t>
    </dgm:pt>
    <dgm:pt modelId="{96E17B92-EFBD-4F7D-85F1-FC06016CA911}" type="sibTrans" cxnId="{A8768713-9343-4841-B991-E9C494914816}">
      <dgm:prSet/>
      <dgm:spPr/>
      <dgm:t>
        <a:bodyPr/>
        <a:lstStyle/>
        <a:p>
          <a:endParaRPr lang="cs-CZ"/>
        </a:p>
      </dgm:t>
    </dgm:pt>
    <dgm:pt modelId="{EB2DFFFB-7CDC-4715-A5FA-ECD49E0DCD2A}">
      <dgm:prSet phldrT="[Text]"/>
      <dgm:spPr/>
      <dgm:t>
        <a:bodyPr/>
        <a:lstStyle/>
        <a:p>
          <a:r>
            <a:rPr lang="cs-CZ" dirty="0"/>
            <a:t>Genetická vyšetření</a:t>
          </a:r>
        </a:p>
      </dgm:t>
    </dgm:pt>
    <dgm:pt modelId="{587E1D21-3E38-4513-B58C-FE480541FFA4}" type="parTrans" cxnId="{30E7C0DF-ADA7-40A4-95B1-68E0A8EA308A}">
      <dgm:prSet/>
      <dgm:spPr/>
      <dgm:t>
        <a:bodyPr/>
        <a:lstStyle/>
        <a:p>
          <a:endParaRPr lang="cs-CZ"/>
        </a:p>
      </dgm:t>
    </dgm:pt>
    <dgm:pt modelId="{91B4CCC1-82DD-415B-96F3-3A6D7103E7E3}" type="sibTrans" cxnId="{30E7C0DF-ADA7-40A4-95B1-68E0A8EA308A}">
      <dgm:prSet/>
      <dgm:spPr/>
      <dgm:t>
        <a:bodyPr/>
        <a:lstStyle/>
        <a:p>
          <a:endParaRPr lang="cs-CZ"/>
        </a:p>
      </dgm:t>
    </dgm:pt>
    <dgm:pt modelId="{18059F0D-C951-4E56-90B2-D8F659989CEA}">
      <dgm:prSet phldrT="[Text]"/>
      <dgm:spPr/>
      <dgm:t>
        <a:bodyPr/>
        <a:lstStyle/>
        <a:p>
          <a:r>
            <a:rPr lang="cs-CZ" dirty="0"/>
            <a:t>Posudková péče</a:t>
          </a:r>
        </a:p>
      </dgm:t>
    </dgm:pt>
    <dgm:pt modelId="{EDE27CF4-6987-4D80-BF9E-B61BFFFB8D6E}" type="parTrans" cxnId="{A020F3A8-9797-422A-B5D7-6F2FABC1B7E3}">
      <dgm:prSet/>
      <dgm:spPr/>
      <dgm:t>
        <a:bodyPr/>
        <a:lstStyle/>
        <a:p>
          <a:endParaRPr lang="cs-CZ"/>
        </a:p>
      </dgm:t>
    </dgm:pt>
    <dgm:pt modelId="{A1E9029E-1B10-483A-974C-CB49544E0AF6}" type="sibTrans" cxnId="{A020F3A8-9797-422A-B5D7-6F2FABC1B7E3}">
      <dgm:prSet/>
      <dgm:spPr/>
      <dgm:t>
        <a:bodyPr/>
        <a:lstStyle/>
        <a:p>
          <a:endParaRPr lang="cs-CZ"/>
        </a:p>
      </dgm:t>
    </dgm:pt>
    <dgm:pt modelId="{F9EC4C10-409A-4E43-9906-30AE341802A5}">
      <dgm:prSet phldrT="[Text]"/>
      <dgm:spPr/>
      <dgm:t>
        <a:bodyPr/>
        <a:lstStyle/>
        <a:p>
          <a:r>
            <a:rPr lang="cs-CZ" dirty="0"/>
            <a:t>Lékařské posudky</a:t>
          </a:r>
        </a:p>
      </dgm:t>
    </dgm:pt>
    <dgm:pt modelId="{93A3DD6A-DACA-4192-8D84-9F111850FE26}" type="parTrans" cxnId="{A335EC2A-A315-4C5E-9D11-467BF5F23FFF}">
      <dgm:prSet/>
      <dgm:spPr/>
      <dgm:t>
        <a:bodyPr/>
        <a:lstStyle/>
        <a:p>
          <a:endParaRPr lang="cs-CZ"/>
        </a:p>
      </dgm:t>
    </dgm:pt>
    <dgm:pt modelId="{015BA14D-A0CE-4761-9B1C-505B52962C6A}" type="sibTrans" cxnId="{A335EC2A-A315-4C5E-9D11-467BF5F23FFF}">
      <dgm:prSet/>
      <dgm:spPr/>
      <dgm:t>
        <a:bodyPr/>
        <a:lstStyle/>
        <a:p>
          <a:endParaRPr lang="cs-CZ"/>
        </a:p>
      </dgm:t>
    </dgm:pt>
    <dgm:pt modelId="{0BD16DB7-6C6B-43CD-AFE5-836DF8685408}">
      <dgm:prSet phldrT="[Text]"/>
      <dgm:spPr/>
      <dgm:t>
        <a:bodyPr/>
        <a:lstStyle/>
        <a:p>
          <a:r>
            <a:rPr lang="cs-CZ" dirty="0"/>
            <a:t>Pracovně-lékařské služby</a:t>
          </a:r>
        </a:p>
      </dgm:t>
    </dgm:pt>
    <dgm:pt modelId="{A38AFD0F-8886-46A8-8147-21C81DE2F053}" type="parTrans" cxnId="{054CE6DD-379C-478B-95B3-D2CAEB98C371}">
      <dgm:prSet/>
      <dgm:spPr/>
      <dgm:t>
        <a:bodyPr/>
        <a:lstStyle/>
        <a:p>
          <a:endParaRPr lang="cs-CZ"/>
        </a:p>
      </dgm:t>
    </dgm:pt>
    <dgm:pt modelId="{B28B7722-2E19-4897-9B23-7105C02579F2}" type="sibTrans" cxnId="{054CE6DD-379C-478B-95B3-D2CAEB98C371}">
      <dgm:prSet/>
      <dgm:spPr/>
      <dgm:t>
        <a:bodyPr/>
        <a:lstStyle/>
        <a:p>
          <a:endParaRPr lang="cs-CZ"/>
        </a:p>
      </dgm:t>
    </dgm:pt>
    <dgm:pt modelId="{26B84AA7-7A3B-4339-AEFA-97752B5C9297}">
      <dgm:prSet phldrT="[Text]"/>
      <dgm:spPr/>
      <dgm:t>
        <a:bodyPr/>
        <a:lstStyle/>
        <a:p>
          <a:r>
            <a:rPr lang="cs-CZ" dirty="0"/>
            <a:t>Nemoci z povolání</a:t>
          </a:r>
        </a:p>
      </dgm:t>
    </dgm:pt>
    <dgm:pt modelId="{C68E5A3A-F0FF-47CB-9723-C5CBEAE6F0E6}" type="parTrans" cxnId="{8A104AAD-CACB-4FEB-891C-D51AE5B5669F}">
      <dgm:prSet/>
      <dgm:spPr/>
      <dgm:t>
        <a:bodyPr/>
        <a:lstStyle/>
        <a:p>
          <a:endParaRPr lang="cs-CZ"/>
        </a:p>
      </dgm:t>
    </dgm:pt>
    <dgm:pt modelId="{A78E42EF-0811-41DA-915A-D9A5AB33E6A3}" type="sibTrans" cxnId="{8A104AAD-CACB-4FEB-891C-D51AE5B5669F}">
      <dgm:prSet/>
      <dgm:spPr/>
      <dgm:t>
        <a:bodyPr/>
        <a:lstStyle/>
        <a:p>
          <a:endParaRPr lang="cs-CZ"/>
        </a:p>
      </dgm:t>
    </dgm:pt>
    <dgm:pt modelId="{3DAAD6DC-FB72-4AC6-A996-C7F9E168BD21}">
      <dgm:prSet phldrT="[Text]"/>
      <dgm:spPr/>
      <dgm:t>
        <a:bodyPr/>
        <a:lstStyle/>
        <a:p>
          <a:r>
            <a:rPr lang="cs-CZ" dirty="0"/>
            <a:t>Další</a:t>
          </a:r>
        </a:p>
      </dgm:t>
    </dgm:pt>
    <dgm:pt modelId="{28A2DB9F-AA3E-42A5-89C3-5E2239D0B091}" type="parTrans" cxnId="{B4B809AD-C9D7-432C-8871-8666F2EA8561}">
      <dgm:prSet/>
      <dgm:spPr/>
      <dgm:t>
        <a:bodyPr/>
        <a:lstStyle/>
        <a:p>
          <a:endParaRPr lang="cs-CZ"/>
        </a:p>
      </dgm:t>
    </dgm:pt>
    <dgm:pt modelId="{CC55EC5A-C4DE-460B-B700-193AC5C8CF5C}" type="sibTrans" cxnId="{B4B809AD-C9D7-432C-8871-8666F2EA8561}">
      <dgm:prSet/>
      <dgm:spPr/>
      <dgm:t>
        <a:bodyPr/>
        <a:lstStyle/>
        <a:p>
          <a:endParaRPr lang="cs-CZ"/>
        </a:p>
      </dgm:t>
    </dgm:pt>
    <dgm:pt modelId="{AB04CF82-3089-46E2-BCB4-CBEA40E2B6D3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Lékařské ozáření</a:t>
          </a:r>
        </a:p>
      </dgm:t>
    </dgm:pt>
    <dgm:pt modelId="{16466411-D0C1-4B52-B9CB-D82A7AB8B154}" type="parTrans" cxnId="{B3376AD9-03A1-4D14-AD05-C0DAB4A12196}">
      <dgm:prSet/>
      <dgm:spPr/>
      <dgm:t>
        <a:bodyPr/>
        <a:lstStyle/>
        <a:p>
          <a:endParaRPr lang="cs-CZ"/>
        </a:p>
      </dgm:t>
    </dgm:pt>
    <dgm:pt modelId="{C83A07F1-DC50-4537-BC33-E232E4494CB5}" type="sibTrans" cxnId="{B3376AD9-03A1-4D14-AD05-C0DAB4A12196}">
      <dgm:prSet/>
      <dgm:spPr/>
      <dgm:t>
        <a:bodyPr/>
        <a:lstStyle/>
        <a:p>
          <a:endParaRPr lang="cs-CZ"/>
        </a:p>
      </dgm:t>
    </dgm:pt>
    <dgm:pt modelId="{61B97FCC-B6B7-4425-AA38-9E96B29ADE04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Klinické audity</a:t>
          </a:r>
        </a:p>
      </dgm:t>
    </dgm:pt>
    <dgm:pt modelId="{9D587815-B049-4E83-8016-CB3D3F8417CD}" type="parTrans" cxnId="{541A85C3-A5FF-45AE-8C83-F888CD6F52A1}">
      <dgm:prSet/>
      <dgm:spPr/>
      <dgm:t>
        <a:bodyPr/>
        <a:lstStyle/>
        <a:p>
          <a:endParaRPr lang="cs-CZ"/>
        </a:p>
      </dgm:t>
    </dgm:pt>
    <dgm:pt modelId="{A21A5BCA-CF57-4B03-BB69-BBB531FCF171}" type="sibTrans" cxnId="{541A85C3-A5FF-45AE-8C83-F888CD6F52A1}">
      <dgm:prSet/>
      <dgm:spPr/>
      <dgm:t>
        <a:bodyPr/>
        <a:lstStyle/>
        <a:p>
          <a:endParaRPr lang="cs-CZ"/>
        </a:p>
      </dgm:t>
    </dgm:pt>
    <dgm:pt modelId="{322728BF-81DB-4E4C-B2BD-EEA7B37A1558}">
      <dgm:prSet/>
      <dgm:spPr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r>
            <a:rPr lang="cs-CZ" dirty="0"/>
            <a:t>Ochranné léčení</a:t>
          </a:r>
        </a:p>
      </dgm:t>
    </dgm:pt>
    <dgm:pt modelId="{94C2CFF9-17CD-4E68-ADB1-155DCC342C70}" type="parTrans" cxnId="{B302EE60-98E6-4E09-A3AB-0CA7D09C7364}">
      <dgm:prSet/>
      <dgm:spPr/>
      <dgm:t>
        <a:bodyPr/>
        <a:lstStyle/>
        <a:p>
          <a:endParaRPr lang="cs-CZ"/>
        </a:p>
      </dgm:t>
    </dgm:pt>
    <dgm:pt modelId="{2F75DC03-21BD-4FCC-8DC2-1D493D297DAA}" type="sibTrans" cxnId="{B302EE60-98E6-4E09-A3AB-0CA7D09C7364}">
      <dgm:prSet/>
      <dgm:spPr/>
      <dgm:t>
        <a:bodyPr/>
        <a:lstStyle/>
        <a:p>
          <a:endParaRPr lang="cs-CZ"/>
        </a:p>
      </dgm:t>
    </dgm:pt>
    <dgm:pt modelId="{5FF4A13B-0C28-4755-AAA1-1BAA23CF2810}" type="pres">
      <dgm:prSet presAssocID="{202A9222-EF45-468B-984B-B0F9CCC39CCF}" presName="Name0" presStyleCnt="0">
        <dgm:presLayoutVars>
          <dgm:dir/>
          <dgm:animLvl val="lvl"/>
          <dgm:resizeHandles val="exact"/>
        </dgm:presLayoutVars>
      </dgm:prSet>
      <dgm:spPr/>
    </dgm:pt>
    <dgm:pt modelId="{572A2E51-2B1B-48FE-B659-C667B0845A7C}" type="pres">
      <dgm:prSet presAssocID="{25E31FFE-CC18-46A3-846B-F0CBAF68A82C}" presName="composite" presStyleCnt="0"/>
      <dgm:spPr/>
    </dgm:pt>
    <dgm:pt modelId="{44A7D41A-21D3-43C3-B3E2-42D8C4326A97}" type="pres">
      <dgm:prSet presAssocID="{25E31FFE-CC18-46A3-846B-F0CBAF68A82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826B326A-E7C5-4D2C-8EE3-73090E3FF23B}" type="pres">
      <dgm:prSet presAssocID="{25E31FFE-CC18-46A3-846B-F0CBAF68A82C}" presName="desTx" presStyleLbl="alignAccFollowNode1" presStyleIdx="0" presStyleCnt="4">
        <dgm:presLayoutVars>
          <dgm:bulletEnabled val="1"/>
        </dgm:presLayoutVars>
      </dgm:prSet>
      <dgm:spPr/>
    </dgm:pt>
    <dgm:pt modelId="{78902A97-96A4-4E2F-9D48-00868F7C4CD5}" type="pres">
      <dgm:prSet presAssocID="{A55D26FA-A246-4E79-9B0F-033BF4829928}" presName="space" presStyleCnt="0"/>
      <dgm:spPr/>
    </dgm:pt>
    <dgm:pt modelId="{214DF461-D6B6-4FB3-8A80-483293455394}" type="pres">
      <dgm:prSet presAssocID="{DF9549BF-69EF-4ED3-B47B-A580C77540D8}" presName="composite" presStyleCnt="0"/>
      <dgm:spPr/>
    </dgm:pt>
    <dgm:pt modelId="{03C4D858-53E7-4DCD-B656-D65170664550}" type="pres">
      <dgm:prSet presAssocID="{DF9549BF-69EF-4ED3-B47B-A580C77540D8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A03024B7-7ED3-48A0-9303-79BDAE292588}" type="pres">
      <dgm:prSet presAssocID="{DF9549BF-69EF-4ED3-B47B-A580C77540D8}" presName="desTx" presStyleLbl="alignAccFollowNode1" presStyleIdx="1" presStyleCnt="4">
        <dgm:presLayoutVars>
          <dgm:bulletEnabled val="1"/>
        </dgm:presLayoutVars>
      </dgm:prSet>
      <dgm:spPr/>
    </dgm:pt>
    <dgm:pt modelId="{26E1DEB1-F669-4D04-84F6-4CA948BD6209}" type="pres">
      <dgm:prSet presAssocID="{75F45934-D415-4D87-9029-818080061CFA}" presName="space" presStyleCnt="0"/>
      <dgm:spPr/>
    </dgm:pt>
    <dgm:pt modelId="{16D5258D-854E-4CDC-A182-E25B24ED6494}" type="pres">
      <dgm:prSet presAssocID="{18059F0D-C951-4E56-90B2-D8F659989CEA}" presName="composite" presStyleCnt="0"/>
      <dgm:spPr/>
    </dgm:pt>
    <dgm:pt modelId="{5C1273FB-E55E-4D2F-9F4F-6F1D9019F27B}" type="pres">
      <dgm:prSet presAssocID="{18059F0D-C951-4E56-90B2-D8F659989CEA}" presName="parTx" presStyleLbl="alignNode1" presStyleIdx="2" presStyleCnt="4" custLinFactNeighborX="103" custLinFactNeighborY="-1764">
        <dgm:presLayoutVars>
          <dgm:chMax val="0"/>
          <dgm:chPref val="0"/>
          <dgm:bulletEnabled val="1"/>
        </dgm:presLayoutVars>
      </dgm:prSet>
      <dgm:spPr/>
    </dgm:pt>
    <dgm:pt modelId="{15DABB01-F6CA-4CCE-B87B-7BCCFC4E4F64}" type="pres">
      <dgm:prSet presAssocID="{18059F0D-C951-4E56-90B2-D8F659989CEA}" presName="desTx" presStyleLbl="alignAccFollowNode1" presStyleIdx="2" presStyleCnt="4">
        <dgm:presLayoutVars>
          <dgm:bulletEnabled val="1"/>
        </dgm:presLayoutVars>
      </dgm:prSet>
      <dgm:spPr/>
    </dgm:pt>
    <dgm:pt modelId="{887C6E7F-B78F-4DFB-B277-05B66FBD1411}" type="pres">
      <dgm:prSet presAssocID="{A1E9029E-1B10-483A-974C-CB49544E0AF6}" presName="space" presStyleCnt="0"/>
      <dgm:spPr/>
    </dgm:pt>
    <dgm:pt modelId="{FDE721BA-124C-40BC-B30E-2A5D3DC4194C}" type="pres">
      <dgm:prSet presAssocID="{3DAAD6DC-FB72-4AC6-A996-C7F9E168BD21}" presName="composite" presStyleCnt="0"/>
      <dgm:spPr/>
    </dgm:pt>
    <dgm:pt modelId="{90F8B05F-A5AD-48A8-85F5-EAE44BD012C5}" type="pres">
      <dgm:prSet presAssocID="{3DAAD6DC-FB72-4AC6-A996-C7F9E168BD2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A72486EB-AC73-460E-A97C-7043AF31E543}" type="pres">
      <dgm:prSet presAssocID="{3DAAD6DC-FB72-4AC6-A996-C7F9E168BD21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23223B00-98C3-43C8-AC5D-72BE46BF01C9}" type="presOf" srcId="{D5F969CA-F976-493F-96DF-4FA6A5A10940}" destId="{A03024B7-7ED3-48A0-9303-79BDAE292588}" srcOrd="0" destOrd="0" presId="urn:microsoft.com/office/officeart/2005/8/layout/hList1"/>
    <dgm:cxn modelId="{92FDE200-547C-4200-BA59-2E470AF6F57D}" type="presOf" srcId="{CDE37512-9FDF-4380-B800-B899E5137647}" destId="{826B326A-E7C5-4D2C-8EE3-73090E3FF23B}" srcOrd="0" destOrd="1" presId="urn:microsoft.com/office/officeart/2005/8/layout/hList1"/>
    <dgm:cxn modelId="{04A28C0C-A73C-4EAE-ABFB-6F1C127BCE18}" srcId="{202A9222-EF45-468B-984B-B0F9CCC39CCF}" destId="{25E31FFE-CC18-46A3-846B-F0CBAF68A82C}" srcOrd="0" destOrd="0" parTransId="{932AFBD4-78C7-4891-AA6D-7D1A924E9328}" sibTransId="{A55D26FA-A246-4E79-9B0F-033BF4829928}"/>
    <dgm:cxn modelId="{06CC380F-B1B8-4C3C-A9CF-985A6FD056DB}" type="presOf" srcId="{AB04CF82-3089-46E2-BCB4-CBEA40E2B6D3}" destId="{A72486EB-AC73-460E-A97C-7043AF31E543}" srcOrd="0" destOrd="0" presId="urn:microsoft.com/office/officeart/2005/8/layout/hList1"/>
    <dgm:cxn modelId="{7E2FE711-047B-49C4-B9D6-F04A328CB16C}" type="presOf" srcId="{3DAAD6DC-FB72-4AC6-A996-C7F9E168BD21}" destId="{90F8B05F-A5AD-48A8-85F5-EAE44BD012C5}" srcOrd="0" destOrd="0" presId="urn:microsoft.com/office/officeart/2005/8/layout/hList1"/>
    <dgm:cxn modelId="{A8768713-9343-4841-B991-E9C494914816}" srcId="{DF9549BF-69EF-4ED3-B47B-A580C77540D8}" destId="{D5F969CA-F976-493F-96DF-4FA6A5A10940}" srcOrd="0" destOrd="0" parTransId="{CFC6AF33-5B0D-4A55-A4DF-DFA96CE3BA4E}" sibTransId="{96E17B92-EFBD-4F7D-85F1-FC06016CA911}"/>
    <dgm:cxn modelId="{AFE3E514-BD72-4060-8CEA-82AF526A95D8}" type="presOf" srcId="{DF9549BF-69EF-4ED3-B47B-A580C77540D8}" destId="{03C4D858-53E7-4DCD-B656-D65170664550}" srcOrd="0" destOrd="0" presId="urn:microsoft.com/office/officeart/2005/8/layout/hList1"/>
    <dgm:cxn modelId="{A335EC2A-A315-4C5E-9D11-467BF5F23FFF}" srcId="{18059F0D-C951-4E56-90B2-D8F659989CEA}" destId="{F9EC4C10-409A-4E43-9906-30AE341802A5}" srcOrd="0" destOrd="0" parTransId="{93A3DD6A-DACA-4192-8D84-9F111850FE26}" sibTransId="{015BA14D-A0CE-4761-9B1C-505B52962C6A}"/>
    <dgm:cxn modelId="{E1997A2B-49AA-429E-BFDD-F6954A5A2B6A}" type="presOf" srcId="{25E31FFE-CC18-46A3-846B-F0CBAF68A82C}" destId="{44A7D41A-21D3-43C3-B3E2-42D8C4326A97}" srcOrd="0" destOrd="0" presId="urn:microsoft.com/office/officeart/2005/8/layout/hList1"/>
    <dgm:cxn modelId="{8DF47036-8F80-4A4F-9EFE-9FAF48D03E2B}" type="presOf" srcId="{202A9222-EF45-468B-984B-B0F9CCC39CCF}" destId="{5FF4A13B-0C28-4755-AAA1-1BAA23CF2810}" srcOrd="0" destOrd="0" presId="urn:microsoft.com/office/officeart/2005/8/layout/hList1"/>
    <dgm:cxn modelId="{B302EE60-98E6-4E09-A3AB-0CA7D09C7364}" srcId="{3DAAD6DC-FB72-4AC6-A996-C7F9E168BD21}" destId="{322728BF-81DB-4E4C-B2BD-EEA7B37A1558}" srcOrd="2" destOrd="0" parTransId="{94C2CFF9-17CD-4E68-ADB1-155DCC342C70}" sibTransId="{2F75DC03-21BD-4FCC-8DC2-1D493D297DAA}"/>
    <dgm:cxn modelId="{53896F65-47B4-4C48-A3D1-40B02DE14750}" srcId="{25E31FFE-CC18-46A3-846B-F0CBAF68A82C}" destId="{2A0A33AF-722F-428D-BD97-FEDEF49AF3B4}" srcOrd="0" destOrd="0" parTransId="{12F4504A-55E8-44C9-B656-309E071A640B}" sibTransId="{5B00DB7B-A5F6-4D96-AD73-8B53A7E5CC67}"/>
    <dgm:cxn modelId="{BB1B1447-347E-4A67-A9E5-627DEA1BA929}" type="presOf" srcId="{26B84AA7-7A3B-4339-AEFA-97752B5C9297}" destId="{15DABB01-F6CA-4CCE-B87B-7BCCFC4E4F64}" srcOrd="0" destOrd="2" presId="urn:microsoft.com/office/officeart/2005/8/layout/hList1"/>
    <dgm:cxn modelId="{271D6352-7D4C-4180-8134-F43F2978F356}" type="presOf" srcId="{61B97FCC-B6B7-4425-AA38-9E96B29ADE04}" destId="{A72486EB-AC73-460E-A97C-7043AF31E543}" srcOrd="0" destOrd="1" presId="urn:microsoft.com/office/officeart/2005/8/layout/hList1"/>
    <dgm:cxn modelId="{4E81607B-710E-4382-B877-9A8338C4C5E9}" type="presOf" srcId="{0BD16DB7-6C6B-43CD-AFE5-836DF8685408}" destId="{15DABB01-F6CA-4CCE-B87B-7BCCFC4E4F64}" srcOrd="0" destOrd="1" presId="urn:microsoft.com/office/officeart/2005/8/layout/hList1"/>
    <dgm:cxn modelId="{CBECC692-226F-43C0-938D-9DC189FD8640}" type="presOf" srcId="{2A0A33AF-722F-428D-BD97-FEDEF49AF3B4}" destId="{826B326A-E7C5-4D2C-8EE3-73090E3FF23B}" srcOrd="0" destOrd="0" presId="urn:microsoft.com/office/officeart/2005/8/layout/hList1"/>
    <dgm:cxn modelId="{A020F3A8-9797-422A-B5D7-6F2FABC1B7E3}" srcId="{202A9222-EF45-468B-984B-B0F9CCC39CCF}" destId="{18059F0D-C951-4E56-90B2-D8F659989CEA}" srcOrd="2" destOrd="0" parTransId="{EDE27CF4-6987-4D80-BF9E-B61BFFFB8D6E}" sibTransId="{A1E9029E-1B10-483A-974C-CB49544E0AF6}"/>
    <dgm:cxn modelId="{B4B809AD-C9D7-432C-8871-8666F2EA8561}" srcId="{202A9222-EF45-468B-984B-B0F9CCC39CCF}" destId="{3DAAD6DC-FB72-4AC6-A996-C7F9E168BD21}" srcOrd="3" destOrd="0" parTransId="{28A2DB9F-AA3E-42A5-89C3-5E2239D0B091}" sibTransId="{CC55EC5A-C4DE-460B-B700-193AC5C8CF5C}"/>
    <dgm:cxn modelId="{8A104AAD-CACB-4FEB-891C-D51AE5B5669F}" srcId="{18059F0D-C951-4E56-90B2-D8F659989CEA}" destId="{26B84AA7-7A3B-4339-AEFA-97752B5C9297}" srcOrd="2" destOrd="0" parTransId="{C68E5A3A-F0FF-47CB-9723-C5CBEAE6F0E6}" sibTransId="{A78E42EF-0811-41DA-915A-D9A5AB33E6A3}"/>
    <dgm:cxn modelId="{3BF9FEB7-1EB6-4FB5-BDD5-9032089021FF}" type="presOf" srcId="{F9EC4C10-409A-4E43-9906-30AE341802A5}" destId="{15DABB01-F6CA-4CCE-B87B-7BCCFC4E4F64}" srcOrd="0" destOrd="0" presId="urn:microsoft.com/office/officeart/2005/8/layout/hList1"/>
    <dgm:cxn modelId="{597DB9BC-67C5-4096-ACAD-0B6BC28AAD29}" type="presOf" srcId="{322728BF-81DB-4E4C-B2BD-EEA7B37A1558}" destId="{A72486EB-AC73-460E-A97C-7043AF31E543}" srcOrd="0" destOrd="2" presId="urn:microsoft.com/office/officeart/2005/8/layout/hList1"/>
    <dgm:cxn modelId="{541A85C3-A5FF-45AE-8C83-F888CD6F52A1}" srcId="{3DAAD6DC-FB72-4AC6-A996-C7F9E168BD21}" destId="{61B97FCC-B6B7-4425-AA38-9E96B29ADE04}" srcOrd="1" destOrd="0" parTransId="{9D587815-B049-4E83-8016-CB3D3F8417CD}" sibTransId="{A21A5BCA-CF57-4B03-BB69-BBB531FCF171}"/>
    <dgm:cxn modelId="{3EC73ACB-4F0A-4EBA-B653-6F50F60B8BE0}" type="presOf" srcId="{5BB487F8-0E01-4ADD-B5FD-17F612E0DA73}" destId="{826B326A-E7C5-4D2C-8EE3-73090E3FF23B}" srcOrd="0" destOrd="2" presId="urn:microsoft.com/office/officeart/2005/8/layout/hList1"/>
    <dgm:cxn modelId="{F13412CC-30EE-4ABF-9053-9E913DC7BF76}" srcId="{202A9222-EF45-468B-984B-B0F9CCC39CCF}" destId="{DF9549BF-69EF-4ED3-B47B-A580C77540D8}" srcOrd="1" destOrd="0" parTransId="{250E705B-E662-4A44-B4FD-956B1BA5B864}" sibTransId="{75F45934-D415-4D87-9029-818080061CFA}"/>
    <dgm:cxn modelId="{B3376AD9-03A1-4D14-AD05-C0DAB4A12196}" srcId="{3DAAD6DC-FB72-4AC6-A996-C7F9E168BD21}" destId="{AB04CF82-3089-46E2-BCB4-CBEA40E2B6D3}" srcOrd="0" destOrd="0" parTransId="{16466411-D0C1-4B52-B9CB-D82A7AB8B154}" sibTransId="{C83A07F1-DC50-4537-BC33-E232E4494CB5}"/>
    <dgm:cxn modelId="{1F854EDB-4F37-4093-847B-5AAB5D9E5F9F}" type="presOf" srcId="{EB2DFFFB-7CDC-4715-A5FA-ECD49E0DCD2A}" destId="{826B326A-E7C5-4D2C-8EE3-73090E3FF23B}" srcOrd="0" destOrd="3" presId="urn:microsoft.com/office/officeart/2005/8/layout/hList1"/>
    <dgm:cxn modelId="{054CE6DD-379C-478B-95B3-D2CAEB98C371}" srcId="{18059F0D-C951-4E56-90B2-D8F659989CEA}" destId="{0BD16DB7-6C6B-43CD-AFE5-836DF8685408}" srcOrd="1" destOrd="0" parTransId="{A38AFD0F-8886-46A8-8147-21C81DE2F053}" sibTransId="{B28B7722-2E19-4897-9B23-7105C02579F2}"/>
    <dgm:cxn modelId="{8A47D7DE-D556-423F-8A35-DB9CFE15F20D}" srcId="{25E31FFE-CC18-46A3-846B-F0CBAF68A82C}" destId="{CDE37512-9FDF-4380-B800-B899E5137647}" srcOrd="1" destOrd="0" parTransId="{F3BA6263-CC1B-465A-9BEE-CDB181C80FC3}" sibTransId="{5497FB29-BAEC-49DB-B471-D7774562004C}"/>
    <dgm:cxn modelId="{30E7C0DF-ADA7-40A4-95B1-68E0A8EA308A}" srcId="{25E31FFE-CC18-46A3-846B-F0CBAF68A82C}" destId="{EB2DFFFB-7CDC-4715-A5FA-ECD49E0DCD2A}" srcOrd="3" destOrd="0" parTransId="{587E1D21-3E38-4513-B58C-FE480541FFA4}" sibTransId="{91B4CCC1-82DD-415B-96F3-3A6D7103E7E3}"/>
    <dgm:cxn modelId="{F94853E7-6B77-4626-95BC-219F4480CD7C}" type="presOf" srcId="{18059F0D-C951-4E56-90B2-D8F659989CEA}" destId="{5C1273FB-E55E-4D2F-9F4F-6F1D9019F27B}" srcOrd="0" destOrd="0" presId="urn:microsoft.com/office/officeart/2005/8/layout/hList1"/>
    <dgm:cxn modelId="{C4560EFE-3D99-48BE-A175-A203FCAA38D6}" srcId="{25E31FFE-CC18-46A3-846B-F0CBAF68A82C}" destId="{5BB487F8-0E01-4ADD-B5FD-17F612E0DA73}" srcOrd="2" destOrd="0" parTransId="{B37815A2-A2B0-4542-B87F-0F43CD269D87}" sibTransId="{96C5213E-71F3-46EF-B31B-BC0DD4A363E7}"/>
    <dgm:cxn modelId="{5387423C-FA04-4FE1-8B04-99D1CE745B75}" type="presParOf" srcId="{5FF4A13B-0C28-4755-AAA1-1BAA23CF2810}" destId="{572A2E51-2B1B-48FE-B659-C667B0845A7C}" srcOrd="0" destOrd="0" presId="urn:microsoft.com/office/officeart/2005/8/layout/hList1"/>
    <dgm:cxn modelId="{DD72D29D-9360-4244-8053-AE1C83C797F5}" type="presParOf" srcId="{572A2E51-2B1B-48FE-B659-C667B0845A7C}" destId="{44A7D41A-21D3-43C3-B3E2-42D8C4326A97}" srcOrd="0" destOrd="0" presId="urn:microsoft.com/office/officeart/2005/8/layout/hList1"/>
    <dgm:cxn modelId="{4732081D-82E7-45BE-BE5B-3BAF32505B30}" type="presParOf" srcId="{572A2E51-2B1B-48FE-B659-C667B0845A7C}" destId="{826B326A-E7C5-4D2C-8EE3-73090E3FF23B}" srcOrd="1" destOrd="0" presId="urn:microsoft.com/office/officeart/2005/8/layout/hList1"/>
    <dgm:cxn modelId="{2282B27F-ACD0-48BC-A3D1-1B19C2EBD326}" type="presParOf" srcId="{5FF4A13B-0C28-4755-AAA1-1BAA23CF2810}" destId="{78902A97-96A4-4E2F-9D48-00868F7C4CD5}" srcOrd="1" destOrd="0" presId="urn:microsoft.com/office/officeart/2005/8/layout/hList1"/>
    <dgm:cxn modelId="{EEBE2E1E-144F-44B2-B1D3-193BE72AD8CD}" type="presParOf" srcId="{5FF4A13B-0C28-4755-AAA1-1BAA23CF2810}" destId="{214DF461-D6B6-4FB3-8A80-483293455394}" srcOrd="2" destOrd="0" presId="urn:microsoft.com/office/officeart/2005/8/layout/hList1"/>
    <dgm:cxn modelId="{F9B1A718-EC84-4F02-81CC-CD0D4181D2CE}" type="presParOf" srcId="{214DF461-D6B6-4FB3-8A80-483293455394}" destId="{03C4D858-53E7-4DCD-B656-D65170664550}" srcOrd="0" destOrd="0" presId="urn:microsoft.com/office/officeart/2005/8/layout/hList1"/>
    <dgm:cxn modelId="{FBBD2F05-861D-4B39-A860-665B5447AC99}" type="presParOf" srcId="{214DF461-D6B6-4FB3-8A80-483293455394}" destId="{A03024B7-7ED3-48A0-9303-79BDAE292588}" srcOrd="1" destOrd="0" presId="urn:microsoft.com/office/officeart/2005/8/layout/hList1"/>
    <dgm:cxn modelId="{1ACA915E-F0E9-4EC9-810B-33AB9B429C63}" type="presParOf" srcId="{5FF4A13B-0C28-4755-AAA1-1BAA23CF2810}" destId="{26E1DEB1-F669-4D04-84F6-4CA948BD6209}" srcOrd="3" destOrd="0" presId="urn:microsoft.com/office/officeart/2005/8/layout/hList1"/>
    <dgm:cxn modelId="{3BA92A04-3F12-4288-94EF-C7273BF24693}" type="presParOf" srcId="{5FF4A13B-0C28-4755-AAA1-1BAA23CF2810}" destId="{16D5258D-854E-4CDC-A182-E25B24ED6494}" srcOrd="4" destOrd="0" presId="urn:microsoft.com/office/officeart/2005/8/layout/hList1"/>
    <dgm:cxn modelId="{D2B45B38-7F44-414E-A32B-4A98C9F554F7}" type="presParOf" srcId="{16D5258D-854E-4CDC-A182-E25B24ED6494}" destId="{5C1273FB-E55E-4D2F-9F4F-6F1D9019F27B}" srcOrd="0" destOrd="0" presId="urn:microsoft.com/office/officeart/2005/8/layout/hList1"/>
    <dgm:cxn modelId="{A5E6A86A-E739-4753-AF59-14F3FE12868E}" type="presParOf" srcId="{16D5258D-854E-4CDC-A182-E25B24ED6494}" destId="{15DABB01-F6CA-4CCE-B87B-7BCCFC4E4F64}" srcOrd="1" destOrd="0" presId="urn:microsoft.com/office/officeart/2005/8/layout/hList1"/>
    <dgm:cxn modelId="{72386510-FE8F-492A-87DC-9B4C659FBBF3}" type="presParOf" srcId="{5FF4A13B-0C28-4755-AAA1-1BAA23CF2810}" destId="{887C6E7F-B78F-4DFB-B277-05B66FBD1411}" srcOrd="5" destOrd="0" presId="urn:microsoft.com/office/officeart/2005/8/layout/hList1"/>
    <dgm:cxn modelId="{8B9B9529-3F1B-4A63-97E1-FF71D1AEC796}" type="presParOf" srcId="{5FF4A13B-0C28-4755-AAA1-1BAA23CF2810}" destId="{FDE721BA-124C-40BC-B30E-2A5D3DC4194C}" srcOrd="6" destOrd="0" presId="urn:microsoft.com/office/officeart/2005/8/layout/hList1"/>
    <dgm:cxn modelId="{7DA18673-A074-45FE-A2CC-E94AD309E761}" type="presParOf" srcId="{FDE721BA-124C-40BC-B30E-2A5D3DC4194C}" destId="{90F8B05F-A5AD-48A8-85F5-EAE44BD012C5}" srcOrd="0" destOrd="0" presId="urn:microsoft.com/office/officeart/2005/8/layout/hList1"/>
    <dgm:cxn modelId="{62FCA401-CDA3-4AB0-A883-5A21EC60C3D4}" type="presParOf" srcId="{FDE721BA-124C-40BC-B30E-2A5D3DC4194C}" destId="{A72486EB-AC73-460E-A97C-7043AF31E54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AC90A8-8D86-4AEE-A36F-1D572AF0415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D822FB-F5E3-4BFF-9556-57781F5C9E62}">
      <dgm:prSet/>
      <dgm:spPr/>
      <dgm:t>
        <a:bodyPr/>
        <a:lstStyle/>
        <a:p>
          <a:pPr rtl="0"/>
          <a:r>
            <a:rPr lang="cs-CZ" b="0"/>
            <a:t>Veřejné zdravotní pojištění</a:t>
          </a:r>
          <a:endParaRPr lang="cs-CZ"/>
        </a:p>
      </dgm:t>
    </dgm:pt>
    <dgm:pt modelId="{764BA30E-F9A4-43DA-A723-071E10491048}" type="parTrans" cxnId="{3DCD8996-47EA-48B3-9281-27D6649241C4}">
      <dgm:prSet/>
      <dgm:spPr/>
      <dgm:t>
        <a:bodyPr/>
        <a:lstStyle/>
        <a:p>
          <a:endParaRPr lang="cs-CZ"/>
        </a:p>
      </dgm:t>
    </dgm:pt>
    <dgm:pt modelId="{8FE1FA7A-63B1-47D4-A948-64584E3FC862}" type="sibTrans" cxnId="{3DCD8996-47EA-48B3-9281-27D6649241C4}">
      <dgm:prSet/>
      <dgm:spPr/>
      <dgm:t>
        <a:bodyPr/>
        <a:lstStyle/>
        <a:p>
          <a:endParaRPr lang="cs-CZ"/>
        </a:p>
      </dgm:t>
    </dgm:pt>
    <dgm:pt modelId="{580789FA-D677-43C7-B9CF-B1184AFB2BF8}">
      <dgm:prSet/>
      <dgm:spPr/>
      <dgm:t>
        <a:bodyPr/>
        <a:lstStyle/>
        <a:p>
          <a:pPr rtl="0"/>
          <a:r>
            <a:rPr lang="cs-CZ" b="0" dirty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dirty="0"/>
        </a:p>
      </dgm:t>
    </dgm:pt>
    <dgm:pt modelId="{2DA7830C-DBF2-49D0-A831-D7FF4D168B51}" type="parTrans" cxnId="{2D67C823-F631-4715-8223-14BAAABE7BC3}">
      <dgm:prSet/>
      <dgm:spPr/>
      <dgm:t>
        <a:bodyPr/>
        <a:lstStyle/>
        <a:p>
          <a:endParaRPr lang="cs-CZ"/>
        </a:p>
      </dgm:t>
    </dgm:pt>
    <dgm:pt modelId="{BBBF3961-5BCF-48AE-B516-305329975E0F}" type="sibTrans" cxnId="{2D67C823-F631-4715-8223-14BAAABE7BC3}">
      <dgm:prSet/>
      <dgm:spPr/>
      <dgm:t>
        <a:bodyPr/>
        <a:lstStyle/>
        <a:p>
          <a:endParaRPr lang="cs-CZ"/>
        </a:p>
      </dgm:t>
    </dgm:pt>
    <dgm:pt modelId="{82808706-4AE3-4CEB-B228-E763A62A4821}">
      <dgm:prSet/>
      <dgm:spPr/>
      <dgm:t>
        <a:bodyPr/>
        <a:lstStyle/>
        <a:p>
          <a:pPr rtl="0"/>
          <a:r>
            <a:rPr lang="cs-CZ" b="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/>
        </a:p>
      </dgm:t>
    </dgm:pt>
    <dgm:pt modelId="{F08E2075-E4BC-4588-9AB9-48E9720F3B02}" type="parTrans" cxnId="{607D71E5-131E-478A-B120-3B2AEAAC4EA1}">
      <dgm:prSet/>
      <dgm:spPr/>
      <dgm:t>
        <a:bodyPr/>
        <a:lstStyle/>
        <a:p>
          <a:endParaRPr lang="cs-CZ"/>
        </a:p>
      </dgm:t>
    </dgm:pt>
    <dgm:pt modelId="{0B2BA15D-ACD9-4FD4-A243-04652A7B4774}" type="sibTrans" cxnId="{607D71E5-131E-478A-B120-3B2AEAAC4EA1}">
      <dgm:prSet/>
      <dgm:spPr/>
      <dgm:t>
        <a:bodyPr/>
        <a:lstStyle/>
        <a:p>
          <a:endParaRPr lang="cs-CZ"/>
        </a:p>
      </dgm:t>
    </dgm:pt>
    <dgm:pt modelId="{0BFB6687-0781-4A71-8459-3ECB9F354C75}">
      <dgm:prSet/>
      <dgm:spPr/>
      <dgm:t>
        <a:bodyPr/>
        <a:lstStyle/>
        <a:p>
          <a:pPr rtl="0"/>
          <a:r>
            <a:rPr lang="cs-CZ" b="0"/>
            <a:t>Úhrada péče se řídí vyhláškou MZ</a:t>
          </a:r>
          <a:endParaRPr lang="cs-CZ"/>
        </a:p>
      </dgm:t>
    </dgm:pt>
    <dgm:pt modelId="{F1C8823F-5C3C-4682-A3A2-1F41D9347E36}" type="parTrans" cxnId="{165A8C3A-174B-42BF-803E-761DB5A9D79F}">
      <dgm:prSet/>
      <dgm:spPr/>
      <dgm:t>
        <a:bodyPr/>
        <a:lstStyle/>
        <a:p>
          <a:endParaRPr lang="cs-CZ"/>
        </a:p>
      </dgm:t>
    </dgm:pt>
    <dgm:pt modelId="{92DBA0F2-AF0F-4D32-9F76-FCC7E2C90E74}" type="sibTrans" cxnId="{165A8C3A-174B-42BF-803E-761DB5A9D79F}">
      <dgm:prSet/>
      <dgm:spPr/>
      <dgm:t>
        <a:bodyPr/>
        <a:lstStyle/>
        <a:p>
          <a:endParaRPr lang="cs-CZ"/>
        </a:p>
      </dgm:t>
    </dgm:pt>
    <dgm:pt modelId="{414223D3-0E76-4E4D-A7F3-D8167D48ACDB}" type="pres">
      <dgm:prSet presAssocID="{BCAC90A8-8D86-4AEE-A36F-1D572AF0415B}" presName="linear" presStyleCnt="0">
        <dgm:presLayoutVars>
          <dgm:animLvl val="lvl"/>
          <dgm:resizeHandles val="exact"/>
        </dgm:presLayoutVars>
      </dgm:prSet>
      <dgm:spPr/>
    </dgm:pt>
    <dgm:pt modelId="{7B9021D6-6802-448F-ABE5-981B68729966}" type="pres">
      <dgm:prSet presAssocID="{64D822FB-F5E3-4BFF-9556-57781F5C9E6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23EB94C-754B-48B0-80B5-B355D2F1AB61}" type="pres">
      <dgm:prSet presAssocID="{8FE1FA7A-63B1-47D4-A948-64584E3FC862}" presName="spacer" presStyleCnt="0"/>
      <dgm:spPr/>
    </dgm:pt>
    <dgm:pt modelId="{D30730D5-FB50-4910-8CC3-B0564990B958}" type="pres">
      <dgm:prSet presAssocID="{580789FA-D677-43C7-B9CF-B1184AFB2BF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652138D-7FF1-44DF-8AE5-E8B1132A3C54}" type="pres">
      <dgm:prSet presAssocID="{BBBF3961-5BCF-48AE-B516-305329975E0F}" presName="spacer" presStyleCnt="0"/>
      <dgm:spPr/>
    </dgm:pt>
    <dgm:pt modelId="{1BBB8E62-98A0-49C8-989A-0CE32D81D15C}" type="pres">
      <dgm:prSet presAssocID="{82808706-4AE3-4CEB-B228-E763A62A482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EECACF1-E5F8-438F-BE25-88A37DAD45AB}" type="pres">
      <dgm:prSet presAssocID="{0B2BA15D-ACD9-4FD4-A243-04652A7B4774}" presName="spacer" presStyleCnt="0"/>
      <dgm:spPr/>
    </dgm:pt>
    <dgm:pt modelId="{8791266B-8EF1-42A1-A7FB-6AEF4507DBEE}" type="pres">
      <dgm:prSet presAssocID="{0BFB6687-0781-4A71-8459-3ECB9F354C7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D67C823-F631-4715-8223-14BAAABE7BC3}" srcId="{BCAC90A8-8D86-4AEE-A36F-1D572AF0415B}" destId="{580789FA-D677-43C7-B9CF-B1184AFB2BF8}" srcOrd="1" destOrd="0" parTransId="{2DA7830C-DBF2-49D0-A831-D7FF4D168B51}" sibTransId="{BBBF3961-5BCF-48AE-B516-305329975E0F}"/>
    <dgm:cxn modelId="{6E5A6533-3A4C-4BA3-B8A8-3B4B1014491E}" type="presOf" srcId="{82808706-4AE3-4CEB-B228-E763A62A4821}" destId="{1BBB8E62-98A0-49C8-989A-0CE32D81D15C}" srcOrd="0" destOrd="0" presId="urn:microsoft.com/office/officeart/2005/8/layout/vList2"/>
    <dgm:cxn modelId="{165A8C3A-174B-42BF-803E-761DB5A9D79F}" srcId="{BCAC90A8-8D86-4AEE-A36F-1D572AF0415B}" destId="{0BFB6687-0781-4A71-8459-3ECB9F354C75}" srcOrd="3" destOrd="0" parTransId="{F1C8823F-5C3C-4682-A3A2-1F41D9347E36}" sibTransId="{92DBA0F2-AF0F-4D32-9F76-FCC7E2C90E74}"/>
    <dgm:cxn modelId="{E68C0E62-D5B7-48AB-9D5E-670871E440F6}" type="presOf" srcId="{580789FA-D677-43C7-B9CF-B1184AFB2BF8}" destId="{D30730D5-FB50-4910-8CC3-B0564990B958}" srcOrd="0" destOrd="0" presId="urn:microsoft.com/office/officeart/2005/8/layout/vList2"/>
    <dgm:cxn modelId="{3DCD8996-47EA-48B3-9281-27D6649241C4}" srcId="{BCAC90A8-8D86-4AEE-A36F-1D572AF0415B}" destId="{64D822FB-F5E3-4BFF-9556-57781F5C9E62}" srcOrd="0" destOrd="0" parTransId="{764BA30E-F9A4-43DA-A723-071E10491048}" sibTransId="{8FE1FA7A-63B1-47D4-A948-64584E3FC862}"/>
    <dgm:cxn modelId="{AAE952B6-AFD6-40F8-AD64-E254E70D6658}" type="presOf" srcId="{0BFB6687-0781-4A71-8459-3ECB9F354C75}" destId="{8791266B-8EF1-42A1-A7FB-6AEF4507DBEE}" srcOrd="0" destOrd="0" presId="urn:microsoft.com/office/officeart/2005/8/layout/vList2"/>
    <dgm:cxn modelId="{A6E2ABDC-FBA5-41E4-B8F6-AF312926B0E9}" type="presOf" srcId="{64D822FB-F5E3-4BFF-9556-57781F5C9E62}" destId="{7B9021D6-6802-448F-ABE5-981B68729966}" srcOrd="0" destOrd="0" presId="urn:microsoft.com/office/officeart/2005/8/layout/vList2"/>
    <dgm:cxn modelId="{607F3EE0-0984-4968-B793-D7E8263C2A7C}" type="presOf" srcId="{BCAC90A8-8D86-4AEE-A36F-1D572AF0415B}" destId="{414223D3-0E76-4E4D-A7F3-D8167D48ACDB}" srcOrd="0" destOrd="0" presId="urn:microsoft.com/office/officeart/2005/8/layout/vList2"/>
    <dgm:cxn modelId="{607D71E5-131E-478A-B120-3B2AEAAC4EA1}" srcId="{BCAC90A8-8D86-4AEE-A36F-1D572AF0415B}" destId="{82808706-4AE3-4CEB-B228-E763A62A4821}" srcOrd="2" destOrd="0" parTransId="{F08E2075-E4BC-4588-9AB9-48E9720F3B02}" sibTransId="{0B2BA15D-ACD9-4FD4-A243-04652A7B4774}"/>
    <dgm:cxn modelId="{3A390F6C-BD4F-4A35-BCE8-CED0F2D0F379}" type="presParOf" srcId="{414223D3-0E76-4E4D-A7F3-D8167D48ACDB}" destId="{7B9021D6-6802-448F-ABE5-981B68729966}" srcOrd="0" destOrd="0" presId="urn:microsoft.com/office/officeart/2005/8/layout/vList2"/>
    <dgm:cxn modelId="{B5090756-0990-4EC7-8EAF-D8238DF8620A}" type="presParOf" srcId="{414223D3-0E76-4E4D-A7F3-D8167D48ACDB}" destId="{223EB94C-754B-48B0-80B5-B355D2F1AB61}" srcOrd="1" destOrd="0" presId="urn:microsoft.com/office/officeart/2005/8/layout/vList2"/>
    <dgm:cxn modelId="{BB6AED74-F16A-4918-B7AF-C7EF7CA87A01}" type="presParOf" srcId="{414223D3-0E76-4E4D-A7F3-D8167D48ACDB}" destId="{D30730D5-FB50-4910-8CC3-B0564990B958}" srcOrd="2" destOrd="0" presId="urn:microsoft.com/office/officeart/2005/8/layout/vList2"/>
    <dgm:cxn modelId="{A1A637D0-74AA-41AD-A1CE-B3F33621B5B9}" type="presParOf" srcId="{414223D3-0E76-4E4D-A7F3-D8167D48ACDB}" destId="{0652138D-7FF1-44DF-8AE5-E8B1132A3C54}" srcOrd="3" destOrd="0" presId="urn:microsoft.com/office/officeart/2005/8/layout/vList2"/>
    <dgm:cxn modelId="{59DCDD72-ED8D-4A08-BCA5-CF1C01B71D49}" type="presParOf" srcId="{414223D3-0E76-4E4D-A7F3-D8167D48ACDB}" destId="{1BBB8E62-98A0-49C8-989A-0CE32D81D15C}" srcOrd="4" destOrd="0" presId="urn:microsoft.com/office/officeart/2005/8/layout/vList2"/>
    <dgm:cxn modelId="{E241AA68-0C23-4BE8-8DE2-1089B34C138C}" type="presParOf" srcId="{414223D3-0E76-4E4D-A7F3-D8167D48ACDB}" destId="{AEECACF1-E5F8-438F-BE25-88A37DAD45AB}" srcOrd="5" destOrd="0" presId="urn:microsoft.com/office/officeart/2005/8/layout/vList2"/>
    <dgm:cxn modelId="{A5429E30-FDBE-4788-8E7B-CAB43CCC346C}" type="presParOf" srcId="{414223D3-0E76-4E4D-A7F3-D8167D48ACDB}" destId="{8791266B-8EF1-42A1-A7FB-6AEF4507DBE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3C09E0C-D8FF-4C85-AEE1-E0CFCCC6E28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BE12A6E-547E-43C0-BCFF-5511EAA5082E}">
      <dgm:prSet/>
      <dgm:spPr/>
      <dgm:t>
        <a:bodyPr/>
        <a:lstStyle/>
        <a:p>
          <a:r>
            <a:rPr lang="cs-CZ" b="0" dirty="0"/>
            <a:t>95/2004 Sb. – Lékař, Farmaceut, Zubní lékař</a:t>
          </a:r>
          <a:endParaRPr lang="cs-CZ" dirty="0"/>
        </a:p>
      </dgm:t>
    </dgm:pt>
    <dgm:pt modelId="{C57DF287-9DA9-4536-AD43-0ED7061BBD37}" type="parTrans" cxnId="{0BEB6501-F599-46F9-9316-301B117FB5CD}">
      <dgm:prSet/>
      <dgm:spPr/>
      <dgm:t>
        <a:bodyPr/>
        <a:lstStyle/>
        <a:p>
          <a:endParaRPr lang="cs-CZ"/>
        </a:p>
      </dgm:t>
    </dgm:pt>
    <dgm:pt modelId="{2A1C471F-8C88-4B43-9659-78DB112D6CAC}" type="sibTrans" cxnId="{0BEB6501-F599-46F9-9316-301B117FB5CD}">
      <dgm:prSet/>
      <dgm:spPr/>
      <dgm:t>
        <a:bodyPr/>
        <a:lstStyle/>
        <a:p>
          <a:endParaRPr lang="cs-CZ"/>
        </a:p>
      </dgm:t>
    </dgm:pt>
    <dgm:pt modelId="{E3C57890-4835-4D9B-81C5-152F4607CA98}">
      <dgm:prSet/>
      <dgm:spPr/>
      <dgm:t>
        <a:bodyPr/>
        <a:lstStyle/>
        <a:p>
          <a:r>
            <a:rPr lang="cs-CZ" b="0"/>
            <a:t>Kompetence a specializace</a:t>
          </a:r>
          <a:endParaRPr lang="cs-CZ"/>
        </a:p>
      </dgm:t>
    </dgm:pt>
    <dgm:pt modelId="{79D20062-6F95-426D-9E62-759BF31C0C1B}" type="parTrans" cxnId="{734F5D90-3EC8-4A3E-ABA3-8CEE9E0B4292}">
      <dgm:prSet/>
      <dgm:spPr/>
      <dgm:t>
        <a:bodyPr/>
        <a:lstStyle/>
        <a:p>
          <a:endParaRPr lang="cs-CZ"/>
        </a:p>
      </dgm:t>
    </dgm:pt>
    <dgm:pt modelId="{20FB43C4-8F90-4B25-BC75-5117D6EDD5BC}" type="sibTrans" cxnId="{734F5D90-3EC8-4A3E-ABA3-8CEE9E0B4292}">
      <dgm:prSet/>
      <dgm:spPr/>
      <dgm:t>
        <a:bodyPr/>
        <a:lstStyle/>
        <a:p>
          <a:endParaRPr lang="cs-CZ"/>
        </a:p>
      </dgm:t>
    </dgm:pt>
    <dgm:pt modelId="{A0EAD103-F687-4179-8FC9-8427A83DA188}">
      <dgm:prSet/>
      <dgm:spPr/>
      <dgm:t>
        <a:bodyPr/>
        <a:lstStyle/>
        <a:p>
          <a:r>
            <a:rPr lang="cs-CZ" b="0"/>
            <a:t>96/2004 Sb. – Seznam NLZP</a:t>
          </a:r>
          <a:endParaRPr lang="cs-CZ"/>
        </a:p>
      </dgm:t>
    </dgm:pt>
    <dgm:pt modelId="{9B6A506B-F7BA-4C7D-A576-3CF9B7BC68B8}" type="parTrans" cxnId="{52140CF7-817B-4AE3-A7A6-2B5730D5B100}">
      <dgm:prSet/>
      <dgm:spPr/>
      <dgm:t>
        <a:bodyPr/>
        <a:lstStyle/>
        <a:p>
          <a:endParaRPr lang="cs-CZ"/>
        </a:p>
      </dgm:t>
    </dgm:pt>
    <dgm:pt modelId="{06CD041C-E203-4CDC-92CC-6EA5A20A8463}" type="sibTrans" cxnId="{52140CF7-817B-4AE3-A7A6-2B5730D5B100}">
      <dgm:prSet/>
      <dgm:spPr/>
      <dgm:t>
        <a:bodyPr/>
        <a:lstStyle/>
        <a:p>
          <a:endParaRPr lang="cs-CZ"/>
        </a:p>
      </dgm:t>
    </dgm:pt>
    <dgm:pt modelId="{ACBBD1D3-1964-4EE1-B7FC-8AAF4A99C7D2}">
      <dgm:prSet/>
      <dgm:spPr/>
      <dgm:t>
        <a:bodyPr/>
        <a:lstStyle/>
        <a:p>
          <a:r>
            <a:rPr lang="cs-CZ" b="0" dirty="0"/>
            <a:t>Vyhláška č. 55/2011 Sb. </a:t>
          </a:r>
          <a:br>
            <a:rPr lang="cs-CZ" b="0" dirty="0"/>
          </a:br>
          <a:r>
            <a:rPr lang="cs-CZ" b="0" i="1" dirty="0"/>
            <a:t>Vyhláška o činnostech zdravotnických pracovníků a jiných odborných pracovníků</a:t>
          </a:r>
          <a:endParaRPr lang="cs-CZ" dirty="0"/>
        </a:p>
      </dgm:t>
    </dgm:pt>
    <dgm:pt modelId="{8C6B8428-9541-4E51-87B1-BDA730A93895}" type="parTrans" cxnId="{A83D4C55-DC2C-42E4-AABC-B894A166BCAA}">
      <dgm:prSet/>
      <dgm:spPr/>
      <dgm:t>
        <a:bodyPr/>
        <a:lstStyle/>
        <a:p>
          <a:endParaRPr lang="cs-CZ"/>
        </a:p>
      </dgm:t>
    </dgm:pt>
    <dgm:pt modelId="{D19FC269-0062-44E7-B8FA-478DF2B9676D}" type="sibTrans" cxnId="{A83D4C55-DC2C-42E4-AABC-B894A166BCAA}">
      <dgm:prSet/>
      <dgm:spPr/>
      <dgm:t>
        <a:bodyPr/>
        <a:lstStyle/>
        <a:p>
          <a:endParaRPr lang="cs-CZ"/>
        </a:p>
      </dgm:t>
    </dgm:pt>
    <dgm:pt modelId="{D619046E-E48D-40C0-AAE2-013743639409}" type="pres">
      <dgm:prSet presAssocID="{93C09E0C-D8FF-4C85-AEE1-E0CFCCC6E28E}" presName="linear" presStyleCnt="0">
        <dgm:presLayoutVars>
          <dgm:dir/>
          <dgm:animLvl val="lvl"/>
          <dgm:resizeHandles val="exact"/>
        </dgm:presLayoutVars>
      </dgm:prSet>
      <dgm:spPr/>
    </dgm:pt>
    <dgm:pt modelId="{7D3EDC46-70AE-4DF5-82FD-D935B1B09A9D}" type="pres">
      <dgm:prSet presAssocID="{BBE12A6E-547E-43C0-BCFF-5511EAA5082E}" presName="parentLin" presStyleCnt="0"/>
      <dgm:spPr/>
    </dgm:pt>
    <dgm:pt modelId="{74D80CF2-A87B-4047-A1B9-767614F57BDE}" type="pres">
      <dgm:prSet presAssocID="{BBE12A6E-547E-43C0-BCFF-5511EAA5082E}" presName="parentLeftMargin" presStyleLbl="node1" presStyleIdx="0" presStyleCnt="2"/>
      <dgm:spPr/>
    </dgm:pt>
    <dgm:pt modelId="{7B79DC20-7E0D-4C0D-9310-FD9A8339FFF5}" type="pres">
      <dgm:prSet presAssocID="{BBE12A6E-547E-43C0-BCFF-5511EAA5082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0138494-E587-4A2B-B200-0851A59A7599}" type="pres">
      <dgm:prSet presAssocID="{BBE12A6E-547E-43C0-BCFF-5511EAA5082E}" presName="negativeSpace" presStyleCnt="0"/>
      <dgm:spPr/>
    </dgm:pt>
    <dgm:pt modelId="{35FF1964-69A9-462C-A80C-6AA43C332F87}" type="pres">
      <dgm:prSet presAssocID="{BBE12A6E-547E-43C0-BCFF-5511EAA5082E}" presName="childText" presStyleLbl="conFgAcc1" presStyleIdx="0" presStyleCnt="2">
        <dgm:presLayoutVars>
          <dgm:bulletEnabled val="1"/>
        </dgm:presLayoutVars>
      </dgm:prSet>
      <dgm:spPr/>
    </dgm:pt>
    <dgm:pt modelId="{E5BF36A1-E914-4603-9BB1-8D99D28665AC}" type="pres">
      <dgm:prSet presAssocID="{2A1C471F-8C88-4B43-9659-78DB112D6CAC}" presName="spaceBetweenRectangles" presStyleCnt="0"/>
      <dgm:spPr/>
    </dgm:pt>
    <dgm:pt modelId="{B81F0A4F-AC3A-45E3-B060-B3F7841B1CCE}" type="pres">
      <dgm:prSet presAssocID="{A0EAD103-F687-4179-8FC9-8427A83DA188}" presName="parentLin" presStyleCnt="0"/>
      <dgm:spPr/>
    </dgm:pt>
    <dgm:pt modelId="{7A242C7D-3DDA-496E-8C0D-1C7A81980391}" type="pres">
      <dgm:prSet presAssocID="{A0EAD103-F687-4179-8FC9-8427A83DA188}" presName="parentLeftMargin" presStyleLbl="node1" presStyleIdx="0" presStyleCnt="2"/>
      <dgm:spPr/>
    </dgm:pt>
    <dgm:pt modelId="{F3077D38-0AD3-40AB-AA57-11A760E9BB3F}" type="pres">
      <dgm:prSet presAssocID="{A0EAD103-F687-4179-8FC9-8427A83DA18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FA8B464-EB5B-47EA-8E1E-8AEBDBEB8F8A}" type="pres">
      <dgm:prSet presAssocID="{A0EAD103-F687-4179-8FC9-8427A83DA188}" presName="negativeSpace" presStyleCnt="0"/>
      <dgm:spPr/>
    </dgm:pt>
    <dgm:pt modelId="{FA43C92D-14FE-45FA-B619-1B6B61596172}" type="pres">
      <dgm:prSet presAssocID="{A0EAD103-F687-4179-8FC9-8427A83DA18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0BEB6501-F599-46F9-9316-301B117FB5CD}" srcId="{93C09E0C-D8FF-4C85-AEE1-E0CFCCC6E28E}" destId="{BBE12A6E-547E-43C0-BCFF-5511EAA5082E}" srcOrd="0" destOrd="0" parTransId="{C57DF287-9DA9-4536-AD43-0ED7061BBD37}" sibTransId="{2A1C471F-8C88-4B43-9659-78DB112D6CAC}"/>
    <dgm:cxn modelId="{4CE63372-4E76-4EFF-BF71-A965A2576559}" type="presOf" srcId="{93C09E0C-D8FF-4C85-AEE1-E0CFCCC6E28E}" destId="{D619046E-E48D-40C0-AAE2-013743639409}" srcOrd="0" destOrd="0" presId="urn:microsoft.com/office/officeart/2005/8/layout/list1"/>
    <dgm:cxn modelId="{A83D4C55-DC2C-42E4-AABC-B894A166BCAA}" srcId="{A0EAD103-F687-4179-8FC9-8427A83DA188}" destId="{ACBBD1D3-1964-4EE1-B7FC-8AAF4A99C7D2}" srcOrd="0" destOrd="0" parTransId="{8C6B8428-9541-4E51-87B1-BDA730A93895}" sibTransId="{D19FC269-0062-44E7-B8FA-478DF2B9676D}"/>
    <dgm:cxn modelId="{B5853858-CC63-4D67-861F-69A54BD2E24B}" type="presOf" srcId="{ACBBD1D3-1964-4EE1-B7FC-8AAF4A99C7D2}" destId="{FA43C92D-14FE-45FA-B619-1B6B61596172}" srcOrd="0" destOrd="0" presId="urn:microsoft.com/office/officeart/2005/8/layout/list1"/>
    <dgm:cxn modelId="{37EEBE88-8785-4F6A-A941-E4EB315D8B6A}" type="presOf" srcId="{A0EAD103-F687-4179-8FC9-8427A83DA188}" destId="{7A242C7D-3DDA-496E-8C0D-1C7A81980391}" srcOrd="0" destOrd="0" presId="urn:microsoft.com/office/officeart/2005/8/layout/list1"/>
    <dgm:cxn modelId="{0D142C89-4A5B-47D5-AC49-734868CE560A}" type="presOf" srcId="{BBE12A6E-547E-43C0-BCFF-5511EAA5082E}" destId="{7B79DC20-7E0D-4C0D-9310-FD9A8339FFF5}" srcOrd="1" destOrd="0" presId="urn:microsoft.com/office/officeart/2005/8/layout/list1"/>
    <dgm:cxn modelId="{734F5D90-3EC8-4A3E-ABA3-8CEE9E0B4292}" srcId="{BBE12A6E-547E-43C0-BCFF-5511EAA5082E}" destId="{E3C57890-4835-4D9B-81C5-152F4607CA98}" srcOrd="0" destOrd="0" parTransId="{79D20062-6F95-426D-9E62-759BF31C0C1B}" sibTransId="{20FB43C4-8F90-4B25-BC75-5117D6EDD5BC}"/>
    <dgm:cxn modelId="{6E6DB8A1-BE08-4E04-AC3E-1E7783D85051}" type="presOf" srcId="{E3C57890-4835-4D9B-81C5-152F4607CA98}" destId="{35FF1964-69A9-462C-A80C-6AA43C332F87}" srcOrd="0" destOrd="0" presId="urn:microsoft.com/office/officeart/2005/8/layout/list1"/>
    <dgm:cxn modelId="{151452B4-485A-404A-919A-706DB26BAFD1}" type="presOf" srcId="{A0EAD103-F687-4179-8FC9-8427A83DA188}" destId="{F3077D38-0AD3-40AB-AA57-11A760E9BB3F}" srcOrd="1" destOrd="0" presId="urn:microsoft.com/office/officeart/2005/8/layout/list1"/>
    <dgm:cxn modelId="{BD3401E0-2F3B-4CC5-8F23-6324A7429478}" type="presOf" srcId="{BBE12A6E-547E-43C0-BCFF-5511EAA5082E}" destId="{74D80CF2-A87B-4047-A1B9-767614F57BDE}" srcOrd="0" destOrd="0" presId="urn:microsoft.com/office/officeart/2005/8/layout/list1"/>
    <dgm:cxn modelId="{52140CF7-817B-4AE3-A7A6-2B5730D5B100}" srcId="{93C09E0C-D8FF-4C85-AEE1-E0CFCCC6E28E}" destId="{A0EAD103-F687-4179-8FC9-8427A83DA188}" srcOrd="1" destOrd="0" parTransId="{9B6A506B-F7BA-4C7D-A576-3CF9B7BC68B8}" sibTransId="{06CD041C-E203-4CDC-92CC-6EA5A20A8463}"/>
    <dgm:cxn modelId="{73C22CF9-9BFC-4C59-B3DE-C207B3B5B6B9}" type="presParOf" srcId="{D619046E-E48D-40C0-AAE2-013743639409}" destId="{7D3EDC46-70AE-4DF5-82FD-D935B1B09A9D}" srcOrd="0" destOrd="0" presId="urn:microsoft.com/office/officeart/2005/8/layout/list1"/>
    <dgm:cxn modelId="{42578EFE-0FC4-4CB4-B3DA-C756C3907E8E}" type="presParOf" srcId="{7D3EDC46-70AE-4DF5-82FD-D935B1B09A9D}" destId="{74D80CF2-A87B-4047-A1B9-767614F57BDE}" srcOrd="0" destOrd="0" presId="urn:microsoft.com/office/officeart/2005/8/layout/list1"/>
    <dgm:cxn modelId="{96A94F2C-A4B2-4D12-A040-52AE662CE3E8}" type="presParOf" srcId="{7D3EDC46-70AE-4DF5-82FD-D935B1B09A9D}" destId="{7B79DC20-7E0D-4C0D-9310-FD9A8339FFF5}" srcOrd="1" destOrd="0" presId="urn:microsoft.com/office/officeart/2005/8/layout/list1"/>
    <dgm:cxn modelId="{BCDE41D1-98F5-4F8B-973D-81BE3AC58137}" type="presParOf" srcId="{D619046E-E48D-40C0-AAE2-013743639409}" destId="{00138494-E587-4A2B-B200-0851A59A7599}" srcOrd="1" destOrd="0" presId="urn:microsoft.com/office/officeart/2005/8/layout/list1"/>
    <dgm:cxn modelId="{4E0CCEB7-FCB2-48F9-9A1E-1F31E3CA0DCB}" type="presParOf" srcId="{D619046E-E48D-40C0-AAE2-013743639409}" destId="{35FF1964-69A9-462C-A80C-6AA43C332F87}" srcOrd="2" destOrd="0" presId="urn:microsoft.com/office/officeart/2005/8/layout/list1"/>
    <dgm:cxn modelId="{E290647B-5AD7-4215-8A49-325C85C03A57}" type="presParOf" srcId="{D619046E-E48D-40C0-AAE2-013743639409}" destId="{E5BF36A1-E914-4603-9BB1-8D99D28665AC}" srcOrd="3" destOrd="0" presId="urn:microsoft.com/office/officeart/2005/8/layout/list1"/>
    <dgm:cxn modelId="{6E21A8BE-FA61-4597-9E86-4A07FCEB3892}" type="presParOf" srcId="{D619046E-E48D-40C0-AAE2-013743639409}" destId="{B81F0A4F-AC3A-45E3-B060-B3F7841B1CCE}" srcOrd="4" destOrd="0" presId="urn:microsoft.com/office/officeart/2005/8/layout/list1"/>
    <dgm:cxn modelId="{267A63E2-81B8-4D0B-9D1C-519979ABB089}" type="presParOf" srcId="{B81F0A4F-AC3A-45E3-B060-B3F7841B1CCE}" destId="{7A242C7D-3DDA-496E-8C0D-1C7A81980391}" srcOrd="0" destOrd="0" presId="urn:microsoft.com/office/officeart/2005/8/layout/list1"/>
    <dgm:cxn modelId="{CE68517B-0194-483A-9D83-FD43B59FD172}" type="presParOf" srcId="{B81F0A4F-AC3A-45E3-B060-B3F7841B1CCE}" destId="{F3077D38-0AD3-40AB-AA57-11A760E9BB3F}" srcOrd="1" destOrd="0" presId="urn:microsoft.com/office/officeart/2005/8/layout/list1"/>
    <dgm:cxn modelId="{E2F28A49-EA14-46E9-9943-DB9D1C7D1AA1}" type="presParOf" srcId="{D619046E-E48D-40C0-AAE2-013743639409}" destId="{CFA8B464-EB5B-47EA-8E1E-8AEBDBEB8F8A}" srcOrd="5" destOrd="0" presId="urn:microsoft.com/office/officeart/2005/8/layout/list1"/>
    <dgm:cxn modelId="{E58626CF-CE79-4E1D-B8DD-1CEB26B14F37}" type="presParOf" srcId="{D619046E-E48D-40C0-AAE2-013743639409}" destId="{FA43C92D-14FE-45FA-B619-1B6B6159617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F773C4-8323-44FE-BBB0-BF37F8CF802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E5F5FAD-8CD7-4F28-BE7C-43BC119E28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Odborná způsobilost a specializace</a:t>
          </a:r>
          <a:endParaRPr lang="en-US" dirty="0"/>
        </a:p>
      </dgm:t>
    </dgm:pt>
    <dgm:pt modelId="{CD6BB790-3BB5-4CB0-8F1F-6BE200B10BB4}" type="parTrans" cxnId="{589438FC-5050-40AD-B953-B414203514FA}">
      <dgm:prSet/>
      <dgm:spPr/>
      <dgm:t>
        <a:bodyPr/>
        <a:lstStyle/>
        <a:p>
          <a:endParaRPr lang="en-US"/>
        </a:p>
      </dgm:t>
    </dgm:pt>
    <dgm:pt modelId="{4B0BB2E6-EC7A-4760-A068-4919680390F0}" type="sibTrans" cxnId="{589438FC-5050-40AD-B953-B414203514FA}">
      <dgm:prSet/>
      <dgm:spPr/>
      <dgm:t>
        <a:bodyPr/>
        <a:lstStyle/>
        <a:p>
          <a:endParaRPr lang="en-US"/>
        </a:p>
      </dgm:t>
    </dgm:pt>
    <dgm:pt modelId="{5B068379-ACF2-4B57-8BDF-DF5852C2C7FB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Zdravotní způsobilost</a:t>
          </a:r>
          <a:endParaRPr lang="en-US" dirty="0"/>
        </a:p>
      </dgm:t>
    </dgm:pt>
    <dgm:pt modelId="{CA3A461B-F703-401C-B3AE-07BD3BF3A24E}" type="parTrans" cxnId="{21D785D5-5E66-4317-9A0E-29A8F4E73AA9}">
      <dgm:prSet/>
      <dgm:spPr/>
      <dgm:t>
        <a:bodyPr/>
        <a:lstStyle/>
        <a:p>
          <a:endParaRPr lang="en-US"/>
        </a:p>
      </dgm:t>
    </dgm:pt>
    <dgm:pt modelId="{1E565146-E10C-44C8-BD75-1E49B1884FDB}" type="sibTrans" cxnId="{21D785D5-5E66-4317-9A0E-29A8F4E73AA9}">
      <dgm:prSet/>
      <dgm:spPr/>
      <dgm:t>
        <a:bodyPr/>
        <a:lstStyle/>
        <a:p>
          <a:endParaRPr lang="en-US"/>
        </a:p>
      </dgm:t>
    </dgm:pt>
    <dgm:pt modelId="{0ECBD8C1-3F59-4BEF-B780-84F9B089177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Bezúhonnost</a:t>
          </a:r>
          <a:endParaRPr lang="en-US" dirty="0"/>
        </a:p>
      </dgm:t>
    </dgm:pt>
    <dgm:pt modelId="{1DF38C82-83A4-45B1-8428-C6D05A6C216D}" type="parTrans" cxnId="{DFE5290E-515A-44C3-A1A3-ACF5DCC676C2}">
      <dgm:prSet/>
      <dgm:spPr/>
    </dgm:pt>
    <dgm:pt modelId="{A0D21D65-5518-41D1-84DB-FE3CB0DEFF15}" type="sibTrans" cxnId="{DFE5290E-515A-44C3-A1A3-ACF5DCC676C2}">
      <dgm:prSet/>
      <dgm:spPr/>
    </dgm:pt>
    <dgm:pt modelId="{58038C51-F464-40FA-B51C-3D03F966753C}" type="pres">
      <dgm:prSet presAssocID="{30F773C4-8323-44FE-BBB0-BF37F8CF8024}" presName="root" presStyleCnt="0">
        <dgm:presLayoutVars>
          <dgm:dir/>
          <dgm:resizeHandles val="exact"/>
        </dgm:presLayoutVars>
      </dgm:prSet>
      <dgm:spPr/>
    </dgm:pt>
    <dgm:pt modelId="{C8E60123-7AE3-4707-9D27-FE127A09EB97}" type="pres">
      <dgm:prSet presAssocID="{0E5F5FAD-8CD7-4F28-BE7C-43BC119E28A3}" presName="compNode" presStyleCnt="0"/>
      <dgm:spPr/>
    </dgm:pt>
    <dgm:pt modelId="{91000A4D-0A88-491F-BD7D-485ED015B498}" type="pres">
      <dgm:prSet presAssocID="{0E5F5FAD-8CD7-4F28-BE7C-43BC119E28A3}" presName="bgRect" presStyleLbl="bgShp" presStyleIdx="0" presStyleCnt="3"/>
      <dgm:spPr/>
    </dgm:pt>
    <dgm:pt modelId="{BFA5F44B-0F4F-45AD-B12A-A673C10523DC}" type="pres">
      <dgm:prSet presAssocID="{0E5F5FAD-8CD7-4F28-BE7C-43BC119E28A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moční čepice"/>
        </a:ext>
      </dgm:extLst>
    </dgm:pt>
    <dgm:pt modelId="{C7D4AD4A-634B-40B3-9A08-A62FF60F1545}" type="pres">
      <dgm:prSet presAssocID="{0E5F5FAD-8CD7-4F28-BE7C-43BC119E28A3}" presName="spaceRect" presStyleCnt="0"/>
      <dgm:spPr/>
    </dgm:pt>
    <dgm:pt modelId="{48405B72-0403-4CE5-BC94-C48CC1D4D3A0}" type="pres">
      <dgm:prSet presAssocID="{0E5F5FAD-8CD7-4F28-BE7C-43BC119E28A3}" presName="parTx" presStyleLbl="revTx" presStyleIdx="0" presStyleCnt="3">
        <dgm:presLayoutVars>
          <dgm:chMax val="0"/>
          <dgm:chPref val="0"/>
        </dgm:presLayoutVars>
      </dgm:prSet>
      <dgm:spPr/>
    </dgm:pt>
    <dgm:pt modelId="{DD778F2A-A89D-4BEB-B2F8-9BB48FF0BA2B}" type="pres">
      <dgm:prSet presAssocID="{4B0BB2E6-EC7A-4760-A068-4919680390F0}" presName="sibTrans" presStyleCnt="0"/>
      <dgm:spPr/>
    </dgm:pt>
    <dgm:pt modelId="{0A5F0F7C-1AA9-41D2-85B3-BFE6DB187E7E}" type="pres">
      <dgm:prSet presAssocID="{5B068379-ACF2-4B57-8BDF-DF5852C2C7FB}" presName="compNode" presStyleCnt="0"/>
      <dgm:spPr/>
    </dgm:pt>
    <dgm:pt modelId="{F417478E-7924-4B5A-81F3-10A1905FCC86}" type="pres">
      <dgm:prSet presAssocID="{5B068379-ACF2-4B57-8BDF-DF5852C2C7FB}" presName="bgRect" presStyleLbl="bgShp" presStyleIdx="1" presStyleCnt="3"/>
      <dgm:spPr/>
    </dgm:pt>
    <dgm:pt modelId="{3EDD91A5-FDA2-4D9A-950D-7DB7D7872589}" type="pres">
      <dgm:prSet presAssocID="{5B068379-ACF2-4B57-8BDF-DF5852C2C7F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dy Builder"/>
        </a:ext>
      </dgm:extLst>
    </dgm:pt>
    <dgm:pt modelId="{294E86CD-6070-4F08-94C6-05D0809296F7}" type="pres">
      <dgm:prSet presAssocID="{5B068379-ACF2-4B57-8BDF-DF5852C2C7FB}" presName="spaceRect" presStyleCnt="0"/>
      <dgm:spPr/>
    </dgm:pt>
    <dgm:pt modelId="{13B2DC36-0B75-4A4B-9640-C057A3FBFDD4}" type="pres">
      <dgm:prSet presAssocID="{5B068379-ACF2-4B57-8BDF-DF5852C2C7FB}" presName="parTx" presStyleLbl="revTx" presStyleIdx="1" presStyleCnt="3">
        <dgm:presLayoutVars>
          <dgm:chMax val="0"/>
          <dgm:chPref val="0"/>
        </dgm:presLayoutVars>
      </dgm:prSet>
      <dgm:spPr/>
    </dgm:pt>
    <dgm:pt modelId="{88420A3B-FD9F-45FB-B892-8BC4DD50A660}" type="pres">
      <dgm:prSet presAssocID="{1E565146-E10C-44C8-BD75-1E49B1884FDB}" presName="sibTrans" presStyleCnt="0"/>
      <dgm:spPr/>
    </dgm:pt>
    <dgm:pt modelId="{CD2422D3-8561-4EA9-836D-AB4BA2AA71C0}" type="pres">
      <dgm:prSet presAssocID="{0ECBD8C1-3F59-4BEF-B780-84F9B0891779}" presName="compNode" presStyleCnt="0"/>
      <dgm:spPr/>
    </dgm:pt>
    <dgm:pt modelId="{65C8B8D7-DB8A-4393-87E7-F54069D78CAC}" type="pres">
      <dgm:prSet presAssocID="{0ECBD8C1-3F59-4BEF-B780-84F9B0891779}" presName="bgRect" presStyleLbl="bgShp" presStyleIdx="2" presStyleCnt="3"/>
      <dgm:spPr/>
    </dgm:pt>
    <dgm:pt modelId="{7072F048-C3A0-46A2-BDCD-F969E28EAC72}" type="pres">
      <dgm:prSet presAssocID="{0ECBD8C1-3F59-4BEF-B780-84F9B0891779}" presName="iconRect" presStyleLbl="node1" presStyleIdx="2" presStyleCnt="3"/>
      <dgm:spPr/>
    </dgm:pt>
    <dgm:pt modelId="{0A44B9A4-8433-4C3C-AB91-30CEFEBEA5E1}" type="pres">
      <dgm:prSet presAssocID="{0ECBD8C1-3F59-4BEF-B780-84F9B0891779}" presName="spaceRect" presStyleCnt="0"/>
      <dgm:spPr/>
    </dgm:pt>
    <dgm:pt modelId="{595294C0-4E6A-414F-9101-44CD8E6A6EE1}" type="pres">
      <dgm:prSet presAssocID="{0ECBD8C1-3F59-4BEF-B780-84F9B089177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DFE5290E-515A-44C3-A1A3-ACF5DCC676C2}" srcId="{30F773C4-8323-44FE-BBB0-BF37F8CF8024}" destId="{0ECBD8C1-3F59-4BEF-B780-84F9B0891779}" srcOrd="2" destOrd="0" parTransId="{1DF38C82-83A4-45B1-8428-C6D05A6C216D}" sibTransId="{A0D21D65-5518-41D1-84DB-FE3CB0DEFF15}"/>
    <dgm:cxn modelId="{ABE2CC2B-2399-436C-A7BC-E0A6F673257A}" type="presOf" srcId="{30F773C4-8323-44FE-BBB0-BF37F8CF8024}" destId="{58038C51-F464-40FA-B51C-3D03F966753C}" srcOrd="0" destOrd="0" presId="urn:microsoft.com/office/officeart/2018/2/layout/IconVerticalSolidList"/>
    <dgm:cxn modelId="{24A7F276-9ED2-471E-98B0-4D3050080BAD}" type="presOf" srcId="{0E5F5FAD-8CD7-4F28-BE7C-43BC119E28A3}" destId="{48405B72-0403-4CE5-BC94-C48CC1D4D3A0}" srcOrd="0" destOrd="0" presId="urn:microsoft.com/office/officeart/2018/2/layout/IconVerticalSolidList"/>
    <dgm:cxn modelId="{3B68E08B-1A23-4318-85FC-02B76A8F7C76}" type="presOf" srcId="{0ECBD8C1-3F59-4BEF-B780-84F9B0891779}" destId="{595294C0-4E6A-414F-9101-44CD8E6A6EE1}" srcOrd="0" destOrd="0" presId="urn:microsoft.com/office/officeart/2018/2/layout/IconVerticalSolidList"/>
    <dgm:cxn modelId="{E5E6B4BC-D627-41C7-ADD2-B41FC773A157}" type="presOf" srcId="{5B068379-ACF2-4B57-8BDF-DF5852C2C7FB}" destId="{13B2DC36-0B75-4A4B-9640-C057A3FBFDD4}" srcOrd="0" destOrd="0" presId="urn:microsoft.com/office/officeart/2018/2/layout/IconVerticalSolidList"/>
    <dgm:cxn modelId="{21D785D5-5E66-4317-9A0E-29A8F4E73AA9}" srcId="{30F773C4-8323-44FE-BBB0-BF37F8CF8024}" destId="{5B068379-ACF2-4B57-8BDF-DF5852C2C7FB}" srcOrd="1" destOrd="0" parTransId="{CA3A461B-F703-401C-B3AE-07BD3BF3A24E}" sibTransId="{1E565146-E10C-44C8-BD75-1E49B1884FDB}"/>
    <dgm:cxn modelId="{589438FC-5050-40AD-B953-B414203514FA}" srcId="{30F773C4-8323-44FE-BBB0-BF37F8CF8024}" destId="{0E5F5FAD-8CD7-4F28-BE7C-43BC119E28A3}" srcOrd="0" destOrd="0" parTransId="{CD6BB790-3BB5-4CB0-8F1F-6BE200B10BB4}" sibTransId="{4B0BB2E6-EC7A-4760-A068-4919680390F0}"/>
    <dgm:cxn modelId="{DC5F457E-B90D-4B4C-A342-8E0697261094}" type="presParOf" srcId="{58038C51-F464-40FA-B51C-3D03F966753C}" destId="{C8E60123-7AE3-4707-9D27-FE127A09EB97}" srcOrd="0" destOrd="0" presId="urn:microsoft.com/office/officeart/2018/2/layout/IconVerticalSolidList"/>
    <dgm:cxn modelId="{1A18D591-1D51-4762-9633-D3A03D44CF95}" type="presParOf" srcId="{C8E60123-7AE3-4707-9D27-FE127A09EB97}" destId="{91000A4D-0A88-491F-BD7D-485ED015B498}" srcOrd="0" destOrd="0" presId="urn:microsoft.com/office/officeart/2018/2/layout/IconVerticalSolidList"/>
    <dgm:cxn modelId="{28CF499D-62FE-415C-9762-AEB85792669F}" type="presParOf" srcId="{C8E60123-7AE3-4707-9D27-FE127A09EB97}" destId="{BFA5F44B-0F4F-45AD-B12A-A673C10523DC}" srcOrd="1" destOrd="0" presId="urn:microsoft.com/office/officeart/2018/2/layout/IconVerticalSolidList"/>
    <dgm:cxn modelId="{FB7E67EA-C011-4418-8FE6-1A31D79B5EEB}" type="presParOf" srcId="{C8E60123-7AE3-4707-9D27-FE127A09EB97}" destId="{C7D4AD4A-634B-40B3-9A08-A62FF60F1545}" srcOrd="2" destOrd="0" presId="urn:microsoft.com/office/officeart/2018/2/layout/IconVerticalSolidList"/>
    <dgm:cxn modelId="{D004C792-8282-4D82-82E8-7DE1EBC9B4C9}" type="presParOf" srcId="{C8E60123-7AE3-4707-9D27-FE127A09EB97}" destId="{48405B72-0403-4CE5-BC94-C48CC1D4D3A0}" srcOrd="3" destOrd="0" presId="urn:microsoft.com/office/officeart/2018/2/layout/IconVerticalSolidList"/>
    <dgm:cxn modelId="{9F40ABE4-508F-4DA6-B686-EEE9B264CF8C}" type="presParOf" srcId="{58038C51-F464-40FA-B51C-3D03F966753C}" destId="{DD778F2A-A89D-4BEB-B2F8-9BB48FF0BA2B}" srcOrd="1" destOrd="0" presId="urn:microsoft.com/office/officeart/2018/2/layout/IconVerticalSolidList"/>
    <dgm:cxn modelId="{9B824C1E-AE5F-48D2-B17B-2549CEDED7D6}" type="presParOf" srcId="{58038C51-F464-40FA-B51C-3D03F966753C}" destId="{0A5F0F7C-1AA9-41D2-85B3-BFE6DB187E7E}" srcOrd="2" destOrd="0" presId="urn:microsoft.com/office/officeart/2018/2/layout/IconVerticalSolidList"/>
    <dgm:cxn modelId="{BD411D19-24BE-4BB7-A46A-2FD8FED884B0}" type="presParOf" srcId="{0A5F0F7C-1AA9-41D2-85B3-BFE6DB187E7E}" destId="{F417478E-7924-4B5A-81F3-10A1905FCC86}" srcOrd="0" destOrd="0" presId="urn:microsoft.com/office/officeart/2018/2/layout/IconVerticalSolidList"/>
    <dgm:cxn modelId="{5D05927E-3957-42AF-8566-8B34E1E708E5}" type="presParOf" srcId="{0A5F0F7C-1AA9-41D2-85B3-BFE6DB187E7E}" destId="{3EDD91A5-FDA2-4D9A-950D-7DB7D7872589}" srcOrd="1" destOrd="0" presId="urn:microsoft.com/office/officeart/2018/2/layout/IconVerticalSolidList"/>
    <dgm:cxn modelId="{FD89EC63-047A-4B88-B29F-8CD56227C4F0}" type="presParOf" srcId="{0A5F0F7C-1AA9-41D2-85B3-BFE6DB187E7E}" destId="{294E86CD-6070-4F08-94C6-05D0809296F7}" srcOrd="2" destOrd="0" presId="urn:microsoft.com/office/officeart/2018/2/layout/IconVerticalSolidList"/>
    <dgm:cxn modelId="{8FEF827C-6EF9-449B-9DFD-1F5ACC8B79A9}" type="presParOf" srcId="{0A5F0F7C-1AA9-41D2-85B3-BFE6DB187E7E}" destId="{13B2DC36-0B75-4A4B-9640-C057A3FBFDD4}" srcOrd="3" destOrd="0" presId="urn:microsoft.com/office/officeart/2018/2/layout/IconVerticalSolidList"/>
    <dgm:cxn modelId="{4FC4FEE0-5FD0-4622-9B60-F6CAF70EC23D}" type="presParOf" srcId="{58038C51-F464-40FA-B51C-3D03F966753C}" destId="{88420A3B-FD9F-45FB-B892-8BC4DD50A660}" srcOrd="3" destOrd="0" presId="urn:microsoft.com/office/officeart/2018/2/layout/IconVerticalSolidList"/>
    <dgm:cxn modelId="{3819CE05-A567-460A-BF31-40A4DF5B34A9}" type="presParOf" srcId="{58038C51-F464-40FA-B51C-3D03F966753C}" destId="{CD2422D3-8561-4EA9-836D-AB4BA2AA71C0}" srcOrd="4" destOrd="0" presId="urn:microsoft.com/office/officeart/2018/2/layout/IconVerticalSolidList"/>
    <dgm:cxn modelId="{652DCD1F-EC10-4512-B977-3F31347BDF9E}" type="presParOf" srcId="{CD2422D3-8561-4EA9-836D-AB4BA2AA71C0}" destId="{65C8B8D7-DB8A-4393-87E7-F54069D78CAC}" srcOrd="0" destOrd="0" presId="urn:microsoft.com/office/officeart/2018/2/layout/IconVerticalSolidList"/>
    <dgm:cxn modelId="{6B7B544F-1CC6-47B0-822F-425D9452C9F1}" type="presParOf" srcId="{CD2422D3-8561-4EA9-836D-AB4BA2AA71C0}" destId="{7072F048-C3A0-46A2-BDCD-F969E28EAC72}" srcOrd="1" destOrd="0" presId="urn:microsoft.com/office/officeart/2018/2/layout/IconVerticalSolidList"/>
    <dgm:cxn modelId="{0159176E-5330-4572-968E-28FAF129D6B2}" type="presParOf" srcId="{CD2422D3-8561-4EA9-836D-AB4BA2AA71C0}" destId="{0A44B9A4-8433-4C3C-AB91-30CEFEBEA5E1}" srcOrd="2" destOrd="0" presId="urn:microsoft.com/office/officeart/2018/2/layout/IconVerticalSolidList"/>
    <dgm:cxn modelId="{6744CD9E-6DA6-43A4-91BD-90C4309A39F1}" type="presParOf" srcId="{CD2422D3-8561-4EA9-836D-AB4BA2AA71C0}" destId="{595294C0-4E6A-414F-9101-44CD8E6A6EE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7E015F-232C-4FCB-8DC6-E7277D3D51A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68D6419-8178-4FD6-8C44-FC6F39435D2F}">
      <dgm:prSet/>
      <dgm:spPr/>
      <dgm:t>
        <a:bodyPr/>
        <a:lstStyle/>
        <a:p>
          <a:r>
            <a:rPr lang="cs-CZ" b="1" dirty="0"/>
            <a:t>A.</a:t>
          </a:r>
          <a:r>
            <a:rPr lang="cs-CZ" dirty="0"/>
            <a:t> Nemoci, stavy nebo vady, které vylučují zdravotní způsobilost posuzované osoby k výkonu povolání, a současně způsobují zdravotní komplikace nebo odchylky negativně ovlivňující bezpečné poskytování zdravotních služeb</a:t>
          </a:r>
        </a:p>
      </dgm:t>
    </dgm:pt>
    <dgm:pt modelId="{4C844DC1-0CF3-4EE1-8357-A39120EEB270}" type="parTrans" cxnId="{3E0FE6DC-EC59-4C5A-B881-91BEE8D2E7CA}">
      <dgm:prSet/>
      <dgm:spPr/>
      <dgm:t>
        <a:bodyPr/>
        <a:lstStyle/>
        <a:p>
          <a:endParaRPr lang="cs-CZ"/>
        </a:p>
      </dgm:t>
    </dgm:pt>
    <dgm:pt modelId="{6DDFD0DB-39AB-4471-9FC1-B86E20707894}" type="sibTrans" cxnId="{3E0FE6DC-EC59-4C5A-B881-91BEE8D2E7CA}">
      <dgm:prSet/>
      <dgm:spPr/>
      <dgm:t>
        <a:bodyPr/>
        <a:lstStyle/>
        <a:p>
          <a:endParaRPr lang="cs-CZ"/>
        </a:p>
      </dgm:t>
    </dgm:pt>
    <dgm:pt modelId="{DFBDC61D-F3C8-42B3-B47D-7A7F3F214EC9}">
      <dgm:prSet/>
      <dgm:spPr/>
      <dgm:t>
        <a:bodyPr/>
        <a:lstStyle/>
        <a:p>
          <a:r>
            <a:rPr lang="cs-CZ" b="1" dirty="0"/>
            <a:t>a)</a:t>
          </a:r>
          <a:r>
            <a:rPr lang="cs-CZ" dirty="0"/>
            <a:t> klinicky závažné poruchy pozornosti, paměti, intelektu, úsudku a orientace, a to</a:t>
          </a:r>
        </a:p>
      </dgm:t>
    </dgm:pt>
    <dgm:pt modelId="{66097F65-E9CC-47DB-8ED9-823376FC7939}" type="parTrans" cxnId="{1DF6A27C-37B6-4364-B687-0EB83DADF13D}">
      <dgm:prSet/>
      <dgm:spPr/>
      <dgm:t>
        <a:bodyPr/>
        <a:lstStyle/>
        <a:p>
          <a:endParaRPr lang="cs-CZ"/>
        </a:p>
      </dgm:t>
    </dgm:pt>
    <dgm:pt modelId="{0AD2D703-3E58-4111-B71F-2C454A0FA62B}" type="sibTrans" cxnId="{1DF6A27C-37B6-4364-B687-0EB83DADF13D}">
      <dgm:prSet/>
      <dgm:spPr/>
      <dgm:t>
        <a:bodyPr/>
        <a:lstStyle/>
        <a:p>
          <a:endParaRPr lang="cs-CZ"/>
        </a:p>
      </dgm:t>
    </dgm:pt>
    <dgm:pt modelId="{8C3E0545-A25E-453B-BE84-914538252C16}">
      <dgm:prSet/>
      <dgm:spPr/>
      <dgm:t>
        <a:bodyPr/>
        <a:lstStyle/>
        <a:p>
          <a:r>
            <a:rPr lang="cs-CZ" b="1" dirty="0"/>
            <a:t>b)</a:t>
          </a:r>
          <a:r>
            <a:rPr lang="cs-CZ" dirty="0"/>
            <a:t> neléčené, recidivující nebo chronické psychotické poruchy, a to</a:t>
          </a:r>
        </a:p>
      </dgm:t>
    </dgm:pt>
    <dgm:pt modelId="{54B7A422-B4D2-4AB4-A1FB-7B7BF54F8776}" type="parTrans" cxnId="{00A1949C-A6F2-4B5C-B606-7ADA13298786}">
      <dgm:prSet/>
      <dgm:spPr/>
      <dgm:t>
        <a:bodyPr/>
        <a:lstStyle/>
        <a:p>
          <a:endParaRPr lang="cs-CZ"/>
        </a:p>
      </dgm:t>
    </dgm:pt>
    <dgm:pt modelId="{68BBDAE9-6F02-4587-A25C-5359279C30F7}" type="sibTrans" cxnId="{00A1949C-A6F2-4B5C-B606-7ADA13298786}">
      <dgm:prSet/>
      <dgm:spPr/>
      <dgm:t>
        <a:bodyPr/>
        <a:lstStyle/>
        <a:p>
          <a:endParaRPr lang="cs-CZ"/>
        </a:p>
      </dgm:t>
    </dgm:pt>
    <dgm:pt modelId="{49A36066-B6A1-468B-A490-DB0C6959622F}">
      <dgm:prSet/>
      <dgm:spPr/>
      <dgm:t>
        <a:bodyPr/>
        <a:lstStyle/>
        <a:p>
          <a:r>
            <a:rPr lang="cs-CZ" b="1" dirty="0"/>
            <a:t>c)</a:t>
          </a:r>
          <a:r>
            <a:rPr lang="cs-CZ" dirty="0"/>
            <a:t> neléčené, recidivující nebo chronické poruchy nálady, a to</a:t>
          </a:r>
        </a:p>
      </dgm:t>
    </dgm:pt>
    <dgm:pt modelId="{8C5C9276-562C-4D75-86EA-99F701D35770}" type="parTrans" cxnId="{AC57C895-75F4-4720-89DD-998348772474}">
      <dgm:prSet/>
      <dgm:spPr/>
      <dgm:t>
        <a:bodyPr/>
        <a:lstStyle/>
        <a:p>
          <a:endParaRPr lang="cs-CZ"/>
        </a:p>
      </dgm:t>
    </dgm:pt>
    <dgm:pt modelId="{A7652942-52F0-44ED-9D26-56CC10FE5AB0}" type="sibTrans" cxnId="{AC57C895-75F4-4720-89DD-998348772474}">
      <dgm:prSet/>
      <dgm:spPr/>
      <dgm:t>
        <a:bodyPr/>
        <a:lstStyle/>
        <a:p>
          <a:endParaRPr lang="cs-CZ"/>
        </a:p>
      </dgm:t>
    </dgm:pt>
    <dgm:pt modelId="{52E44216-3E00-4B32-8EFB-7FD7EFA52666}">
      <dgm:prSet/>
      <dgm:spPr/>
      <dgm:t>
        <a:bodyPr/>
        <a:lstStyle/>
        <a:p>
          <a:r>
            <a:rPr lang="cs-CZ" b="1" dirty="0"/>
            <a:t>d)</a:t>
          </a:r>
          <a:r>
            <a:rPr lang="cs-CZ" dirty="0"/>
            <a:t> poruchy osobnosti nebo poruchy chování vyvolané účinkem zneužívání alkoholu, psychoaktivních látek, léčiv nebo jejich kombinací, a to</a:t>
          </a:r>
        </a:p>
      </dgm:t>
    </dgm:pt>
    <dgm:pt modelId="{B52D3C42-2294-429D-A603-13D3EBE813DB}" type="parTrans" cxnId="{B1DBD558-3A82-4569-9C56-6ACF7F392236}">
      <dgm:prSet/>
      <dgm:spPr/>
      <dgm:t>
        <a:bodyPr/>
        <a:lstStyle/>
        <a:p>
          <a:endParaRPr lang="cs-CZ"/>
        </a:p>
      </dgm:t>
    </dgm:pt>
    <dgm:pt modelId="{781779C9-4337-4CE7-8DF0-523DFEBEB5E7}" type="sibTrans" cxnId="{B1DBD558-3A82-4569-9C56-6ACF7F392236}">
      <dgm:prSet/>
      <dgm:spPr/>
      <dgm:t>
        <a:bodyPr/>
        <a:lstStyle/>
        <a:p>
          <a:endParaRPr lang="cs-CZ"/>
        </a:p>
      </dgm:t>
    </dgm:pt>
    <dgm:pt modelId="{64BCD49B-6D44-452A-BBFA-B223D4BA2E26}">
      <dgm:prSet/>
      <dgm:spPr/>
      <dgm:t>
        <a:bodyPr/>
        <a:lstStyle/>
        <a:p>
          <a:r>
            <a:rPr lang="cs-CZ" dirty="0"/>
            <a:t> neschopnost vzdát se požívání alkoholu nebo zneužívání psychoaktivních látek, léčiv nebo jejich kombinací ovlivňujících bezprostředně a opakovaně schopnost výkonu zdravotnického povolání,</a:t>
          </a:r>
        </a:p>
      </dgm:t>
    </dgm:pt>
    <dgm:pt modelId="{A17F6A15-55EC-43EE-B335-D43FBCEBB9C0}" type="parTrans" cxnId="{3D72FB38-35FE-49FE-8498-CAA2F4033776}">
      <dgm:prSet/>
      <dgm:spPr/>
      <dgm:t>
        <a:bodyPr/>
        <a:lstStyle/>
        <a:p>
          <a:endParaRPr lang="cs-CZ"/>
        </a:p>
      </dgm:t>
    </dgm:pt>
    <dgm:pt modelId="{8D688687-32D7-448A-A70C-157AA6328A26}" type="sibTrans" cxnId="{3D72FB38-35FE-49FE-8498-CAA2F4033776}">
      <dgm:prSet/>
      <dgm:spPr/>
      <dgm:t>
        <a:bodyPr/>
        <a:lstStyle/>
        <a:p>
          <a:endParaRPr lang="cs-CZ"/>
        </a:p>
      </dgm:t>
    </dgm:pt>
    <dgm:pt modelId="{A45C982C-5DD3-4A50-954C-1CBC99058EB0}">
      <dgm:prSet/>
      <dgm:spPr/>
      <dgm:t>
        <a:bodyPr/>
        <a:lstStyle/>
        <a:p>
          <a:r>
            <a:rPr lang="cs-CZ" dirty="0"/>
            <a:t>aktivní závislost na alkoholu, psychoaktivních látkách, léčivech nebo na jejich kombinacích,</a:t>
          </a:r>
        </a:p>
      </dgm:t>
    </dgm:pt>
    <dgm:pt modelId="{6EE69CF7-75C8-4EB5-AEBB-1AED1ADF3A0E}" type="parTrans" cxnId="{B6F6A100-0CAD-47E5-8B9B-799753F093B4}">
      <dgm:prSet/>
      <dgm:spPr/>
      <dgm:t>
        <a:bodyPr/>
        <a:lstStyle/>
        <a:p>
          <a:endParaRPr lang="cs-CZ"/>
        </a:p>
      </dgm:t>
    </dgm:pt>
    <dgm:pt modelId="{197E685F-A9F2-4386-8AE5-6D7A3B49A36A}" type="sibTrans" cxnId="{B6F6A100-0CAD-47E5-8B9B-799753F093B4}">
      <dgm:prSet/>
      <dgm:spPr/>
      <dgm:t>
        <a:bodyPr/>
        <a:lstStyle/>
        <a:p>
          <a:endParaRPr lang="cs-CZ"/>
        </a:p>
      </dgm:t>
    </dgm:pt>
    <dgm:pt modelId="{28FC3A7B-4036-459A-95A0-CD2EC5167D55}">
      <dgm:prSet/>
      <dgm:spPr/>
      <dgm:t>
        <a:bodyPr/>
        <a:lstStyle/>
        <a:p>
          <a:r>
            <a:rPr lang="cs-CZ" b="1" dirty="0"/>
            <a:t>B.</a:t>
          </a:r>
          <a:r>
            <a:rPr lang="cs-CZ" dirty="0"/>
            <a:t> Nemoci, stavy nebo vady, které omezují zdravotní způsobilost posuzované osoby k výkonu povolání a u kterých předpokladem uznání zdravotní způsobilosti k výkonu povolání s omezením je provedení odborného vyšetření</a:t>
          </a:r>
        </a:p>
      </dgm:t>
    </dgm:pt>
    <dgm:pt modelId="{60CD4504-923D-433A-B941-6B04B9C45901}" type="parTrans" cxnId="{8485C03C-0CEC-4435-9364-4F12A54346E0}">
      <dgm:prSet/>
      <dgm:spPr/>
      <dgm:t>
        <a:bodyPr/>
        <a:lstStyle/>
        <a:p>
          <a:endParaRPr lang="cs-CZ"/>
        </a:p>
      </dgm:t>
    </dgm:pt>
    <dgm:pt modelId="{D3183331-A50B-45F8-B36F-6330E2B8C3BC}" type="sibTrans" cxnId="{8485C03C-0CEC-4435-9364-4F12A54346E0}">
      <dgm:prSet/>
      <dgm:spPr/>
      <dgm:t>
        <a:bodyPr/>
        <a:lstStyle/>
        <a:p>
          <a:endParaRPr lang="cs-CZ"/>
        </a:p>
      </dgm:t>
    </dgm:pt>
    <dgm:pt modelId="{7952A044-518F-4229-8CD1-32AA1FC69A7A}">
      <dgm:prSet/>
      <dgm:spPr/>
      <dgm:t>
        <a:bodyPr/>
        <a:lstStyle/>
        <a:p>
          <a:r>
            <a:rPr lang="cs-CZ" b="1" dirty="0"/>
            <a:t>a)</a:t>
          </a:r>
          <a:r>
            <a:rPr lang="cs-CZ" dirty="0"/>
            <a:t> symptomatické organické psychické poruchy nebo trvalé organické psychické poruchy klinické závažnosti, včetně </a:t>
          </a:r>
          <a:r>
            <a:rPr lang="cs-CZ" dirty="0" err="1"/>
            <a:t>postencefalitického</a:t>
          </a:r>
          <a:r>
            <a:rPr lang="cs-CZ" dirty="0"/>
            <a:t> nebo </a:t>
          </a:r>
          <a:r>
            <a:rPr lang="cs-CZ" dirty="0" err="1"/>
            <a:t>postkontuzního</a:t>
          </a:r>
          <a:r>
            <a:rPr lang="cs-CZ" dirty="0"/>
            <a:t> syndromu,</a:t>
          </a:r>
        </a:p>
      </dgm:t>
    </dgm:pt>
    <dgm:pt modelId="{007B6723-AA6D-40F6-93D8-D050B8A3A24B}" type="parTrans" cxnId="{39E9B0A4-92F6-4B92-A4A8-77B5192F1B09}">
      <dgm:prSet/>
      <dgm:spPr/>
      <dgm:t>
        <a:bodyPr/>
        <a:lstStyle/>
        <a:p>
          <a:endParaRPr lang="cs-CZ"/>
        </a:p>
      </dgm:t>
    </dgm:pt>
    <dgm:pt modelId="{B24C0B3E-B8CE-4470-B91F-A5D3897C6E57}" type="sibTrans" cxnId="{39E9B0A4-92F6-4B92-A4A8-77B5192F1B09}">
      <dgm:prSet/>
      <dgm:spPr/>
      <dgm:t>
        <a:bodyPr/>
        <a:lstStyle/>
        <a:p>
          <a:endParaRPr lang="cs-CZ"/>
        </a:p>
      </dgm:t>
    </dgm:pt>
    <dgm:pt modelId="{78EF1ED6-432F-4D99-89DF-25F07FAC711F}">
      <dgm:prSet/>
      <dgm:spPr/>
      <dgm:t>
        <a:bodyPr/>
        <a:lstStyle/>
        <a:p>
          <a:r>
            <a:rPr lang="cs-CZ" b="1" dirty="0"/>
            <a:t>b)</a:t>
          </a:r>
          <a:r>
            <a:rPr lang="cs-CZ" dirty="0"/>
            <a:t> přechodné psychotické poruchy, a to</a:t>
          </a:r>
        </a:p>
      </dgm:t>
    </dgm:pt>
    <dgm:pt modelId="{2C52EBE4-C61D-45F9-BBE3-707FAC1E8F94}" type="parTrans" cxnId="{156B56D8-E7BC-4261-ADDA-35B8C73CC8F9}">
      <dgm:prSet/>
      <dgm:spPr/>
      <dgm:t>
        <a:bodyPr/>
        <a:lstStyle/>
        <a:p>
          <a:endParaRPr lang="cs-CZ"/>
        </a:p>
      </dgm:t>
    </dgm:pt>
    <dgm:pt modelId="{88E15D8F-56F1-4319-BD56-58819294B2EA}" type="sibTrans" cxnId="{156B56D8-E7BC-4261-ADDA-35B8C73CC8F9}">
      <dgm:prSet/>
      <dgm:spPr/>
      <dgm:t>
        <a:bodyPr/>
        <a:lstStyle/>
        <a:p>
          <a:endParaRPr lang="cs-CZ"/>
        </a:p>
      </dgm:t>
    </dgm:pt>
    <dgm:pt modelId="{201D2852-F387-426C-A09D-C7115BDF39F0}">
      <dgm:prSet/>
      <dgm:spPr/>
      <dgm:t>
        <a:bodyPr/>
        <a:lstStyle/>
        <a:p>
          <a:r>
            <a:rPr lang="cs-CZ" b="1" dirty="0"/>
            <a:t>c)</a:t>
          </a:r>
          <a:r>
            <a:rPr lang="cs-CZ" dirty="0"/>
            <a:t> poruchy nálady s uspokojivou remisí, a to</a:t>
          </a:r>
        </a:p>
      </dgm:t>
    </dgm:pt>
    <dgm:pt modelId="{81E72323-F8C1-4494-B000-102E673566BC}" type="parTrans" cxnId="{ED1F8E4E-09E7-46BB-BC65-D5055B141604}">
      <dgm:prSet/>
      <dgm:spPr/>
      <dgm:t>
        <a:bodyPr/>
        <a:lstStyle/>
        <a:p>
          <a:endParaRPr lang="cs-CZ"/>
        </a:p>
      </dgm:t>
    </dgm:pt>
    <dgm:pt modelId="{A67753E4-57CC-4938-B32A-03B470020CCC}" type="sibTrans" cxnId="{ED1F8E4E-09E7-46BB-BC65-D5055B141604}">
      <dgm:prSet/>
      <dgm:spPr/>
      <dgm:t>
        <a:bodyPr/>
        <a:lstStyle/>
        <a:p>
          <a:endParaRPr lang="cs-CZ"/>
        </a:p>
      </dgm:t>
    </dgm:pt>
    <dgm:pt modelId="{FB52C479-99D6-497E-8253-280CBFC5D4A8}">
      <dgm:prSet/>
      <dgm:spPr/>
      <dgm:t>
        <a:bodyPr/>
        <a:lstStyle/>
        <a:p>
          <a:r>
            <a:rPr lang="cs-CZ" b="1" dirty="0"/>
            <a:t>d)</a:t>
          </a:r>
          <a:r>
            <a:rPr lang="cs-CZ" dirty="0"/>
            <a:t> závažné formy obsedantně-kompulzivní poruchy, fobické úzkostné poruchy nebo přetrvávající změna osobnosti po katastrofické zkušenosti,</a:t>
          </a:r>
        </a:p>
      </dgm:t>
    </dgm:pt>
    <dgm:pt modelId="{3BEEF5F1-BB5E-4CF7-A4D3-9F58046D9C2B}" type="parTrans" cxnId="{B6A8C9B1-D645-4D4E-B281-3333D7D0E949}">
      <dgm:prSet/>
      <dgm:spPr/>
      <dgm:t>
        <a:bodyPr/>
        <a:lstStyle/>
        <a:p>
          <a:endParaRPr lang="cs-CZ"/>
        </a:p>
      </dgm:t>
    </dgm:pt>
    <dgm:pt modelId="{C154447F-9E54-4C5C-BD2E-81EF95864349}" type="sibTrans" cxnId="{B6A8C9B1-D645-4D4E-B281-3333D7D0E949}">
      <dgm:prSet/>
      <dgm:spPr/>
      <dgm:t>
        <a:bodyPr/>
        <a:lstStyle/>
        <a:p>
          <a:endParaRPr lang="cs-CZ"/>
        </a:p>
      </dgm:t>
    </dgm:pt>
    <dgm:pt modelId="{53A0CFD2-9A1E-48CD-A1AE-19FBA26041EE}">
      <dgm:prSet/>
      <dgm:spPr/>
      <dgm:t>
        <a:bodyPr/>
        <a:lstStyle/>
        <a:p>
          <a:r>
            <a:rPr lang="cs-CZ" b="1" dirty="0"/>
            <a:t>e)</a:t>
          </a:r>
          <a:r>
            <a:rPr lang="cs-CZ" dirty="0"/>
            <a:t> klinicky závažné formy specifických poruch osobnosti, a to </a:t>
          </a:r>
          <a:r>
            <a:rPr lang="cs-CZ" dirty="0" err="1"/>
            <a:t>histriónská</a:t>
          </a:r>
          <a:r>
            <a:rPr lang="cs-CZ" dirty="0"/>
            <a:t>, </a:t>
          </a:r>
          <a:r>
            <a:rPr lang="cs-CZ" dirty="0" err="1"/>
            <a:t>anankastická</a:t>
          </a:r>
          <a:r>
            <a:rPr lang="cs-CZ" dirty="0"/>
            <a:t> nebo anxiózní porucha osobnosti,</a:t>
          </a:r>
        </a:p>
      </dgm:t>
    </dgm:pt>
    <dgm:pt modelId="{9CED2AB4-B5FA-4BA5-BDEE-54C42319C0E3}" type="parTrans" cxnId="{57F00DBB-EE56-42AB-B5CC-1862BAF88E71}">
      <dgm:prSet/>
      <dgm:spPr/>
      <dgm:t>
        <a:bodyPr/>
        <a:lstStyle/>
        <a:p>
          <a:endParaRPr lang="cs-CZ"/>
        </a:p>
      </dgm:t>
    </dgm:pt>
    <dgm:pt modelId="{C282DE02-C1A1-4F30-8B3E-DAC15ED00018}" type="sibTrans" cxnId="{57F00DBB-EE56-42AB-B5CC-1862BAF88E71}">
      <dgm:prSet/>
      <dgm:spPr/>
      <dgm:t>
        <a:bodyPr/>
        <a:lstStyle/>
        <a:p>
          <a:endParaRPr lang="cs-CZ"/>
        </a:p>
      </dgm:t>
    </dgm:pt>
    <dgm:pt modelId="{20EF0972-812D-40D5-8DFE-80FFF38C38ED}">
      <dgm:prSet/>
      <dgm:spPr/>
      <dgm:t>
        <a:bodyPr/>
        <a:lstStyle/>
        <a:p>
          <a:r>
            <a:rPr lang="cs-CZ" b="1" dirty="0"/>
            <a:t>f)</a:t>
          </a:r>
          <a:r>
            <a:rPr lang="cs-CZ" dirty="0"/>
            <a:t> poruchy osobnosti nebo poruchy chování vyvolané účinkem alkoholu, psychoaktivních látek, léčiv nebo jejich kombinací, především závislost na alkoholu nebo psychoaktivních látkách anebo léčivech nebo jejich kombinacích; za zdravotně způsobilého s omezením lze uznat posuzovanou osobu, pokud délka abstinenčního období trvá nepřetržitě nejméně 2 roky; délka abstinenčního období se potvrdí čestným prohlášením posuzované osoby a potvrzením lékaře provádějícího protialkoholní léčbu.</a:t>
          </a:r>
        </a:p>
      </dgm:t>
    </dgm:pt>
    <dgm:pt modelId="{1C04F446-5A83-44FE-B8FA-0745BFAF4C93}" type="parTrans" cxnId="{D92C7D2A-445A-4698-AF41-C77D9D8DE121}">
      <dgm:prSet/>
      <dgm:spPr/>
      <dgm:t>
        <a:bodyPr/>
        <a:lstStyle/>
        <a:p>
          <a:endParaRPr lang="cs-CZ"/>
        </a:p>
      </dgm:t>
    </dgm:pt>
    <dgm:pt modelId="{2A0643CC-7FC3-41AE-A9E6-15A9A0DEE8C1}" type="sibTrans" cxnId="{D92C7D2A-445A-4698-AF41-C77D9D8DE121}">
      <dgm:prSet/>
      <dgm:spPr/>
      <dgm:t>
        <a:bodyPr/>
        <a:lstStyle/>
        <a:p>
          <a:endParaRPr lang="cs-CZ"/>
        </a:p>
      </dgm:t>
    </dgm:pt>
    <dgm:pt modelId="{551E5FE3-EAE1-41F8-9280-846CFBE62B90}" type="pres">
      <dgm:prSet presAssocID="{3F7E015F-232C-4FCB-8DC6-E7277D3D51A0}" presName="Name0" presStyleCnt="0">
        <dgm:presLayoutVars>
          <dgm:dir/>
          <dgm:animLvl val="lvl"/>
          <dgm:resizeHandles val="exact"/>
        </dgm:presLayoutVars>
      </dgm:prSet>
      <dgm:spPr/>
    </dgm:pt>
    <dgm:pt modelId="{4585C118-E317-4154-B548-6018AA7FF4CF}" type="pres">
      <dgm:prSet presAssocID="{068D6419-8178-4FD6-8C44-FC6F39435D2F}" presName="composite" presStyleCnt="0"/>
      <dgm:spPr/>
    </dgm:pt>
    <dgm:pt modelId="{539D748A-ED6E-4CF9-AB28-1C59083F9C5F}" type="pres">
      <dgm:prSet presAssocID="{068D6419-8178-4FD6-8C44-FC6F39435D2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C61E833-11CE-4C70-B9FF-45AD603FC0E5}" type="pres">
      <dgm:prSet presAssocID="{068D6419-8178-4FD6-8C44-FC6F39435D2F}" presName="desTx" presStyleLbl="alignAccFollowNode1" presStyleIdx="0" presStyleCnt="2">
        <dgm:presLayoutVars>
          <dgm:bulletEnabled val="1"/>
        </dgm:presLayoutVars>
      </dgm:prSet>
      <dgm:spPr/>
    </dgm:pt>
    <dgm:pt modelId="{5A5E9F25-EB64-42B4-8B6D-39F12BABF6E2}" type="pres">
      <dgm:prSet presAssocID="{6DDFD0DB-39AB-4471-9FC1-B86E20707894}" presName="space" presStyleCnt="0"/>
      <dgm:spPr/>
    </dgm:pt>
    <dgm:pt modelId="{2BE6D58C-81EF-4EC3-9E41-46D53EF9615D}" type="pres">
      <dgm:prSet presAssocID="{28FC3A7B-4036-459A-95A0-CD2EC5167D55}" presName="composite" presStyleCnt="0"/>
      <dgm:spPr/>
    </dgm:pt>
    <dgm:pt modelId="{94258C95-6985-4071-9E03-5E29E9275018}" type="pres">
      <dgm:prSet presAssocID="{28FC3A7B-4036-459A-95A0-CD2EC5167D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8AC2ECB0-04AC-4A28-8E42-3BF4CCFCDA01}" type="pres">
      <dgm:prSet presAssocID="{28FC3A7B-4036-459A-95A0-CD2EC5167D5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6F6A100-0CAD-47E5-8B9B-799753F093B4}" srcId="{52E44216-3E00-4B32-8EFB-7FD7EFA52666}" destId="{A45C982C-5DD3-4A50-954C-1CBC99058EB0}" srcOrd="1" destOrd="0" parTransId="{6EE69CF7-75C8-4EB5-AEBB-1AED1ADF3A0E}" sibTransId="{197E685F-A9F2-4386-8AE5-6D7A3B49A36A}"/>
    <dgm:cxn modelId="{AAA63C0A-4EDD-4AD2-AF3F-F14384C385B2}" type="presOf" srcId="{28FC3A7B-4036-459A-95A0-CD2EC5167D55}" destId="{94258C95-6985-4071-9E03-5E29E9275018}" srcOrd="0" destOrd="0" presId="urn:microsoft.com/office/officeart/2005/8/layout/hList1"/>
    <dgm:cxn modelId="{AFCDD50D-695D-44F6-9838-C3F632877DFF}" type="presOf" srcId="{DFBDC61D-F3C8-42B3-B47D-7A7F3F214EC9}" destId="{4C61E833-11CE-4C70-B9FF-45AD603FC0E5}" srcOrd="0" destOrd="0" presId="urn:microsoft.com/office/officeart/2005/8/layout/hList1"/>
    <dgm:cxn modelId="{F371B216-09CF-418E-A373-39510E8803E3}" type="presOf" srcId="{3F7E015F-232C-4FCB-8DC6-E7277D3D51A0}" destId="{551E5FE3-EAE1-41F8-9280-846CFBE62B90}" srcOrd="0" destOrd="0" presId="urn:microsoft.com/office/officeart/2005/8/layout/hList1"/>
    <dgm:cxn modelId="{24DB151D-F1DF-493F-8229-B825E839C057}" type="presOf" srcId="{201D2852-F387-426C-A09D-C7115BDF39F0}" destId="{8AC2ECB0-04AC-4A28-8E42-3BF4CCFCDA01}" srcOrd="0" destOrd="2" presId="urn:microsoft.com/office/officeart/2005/8/layout/hList1"/>
    <dgm:cxn modelId="{D92C7D2A-445A-4698-AF41-C77D9D8DE121}" srcId="{28FC3A7B-4036-459A-95A0-CD2EC5167D55}" destId="{20EF0972-812D-40D5-8DFE-80FFF38C38ED}" srcOrd="5" destOrd="0" parTransId="{1C04F446-5A83-44FE-B8FA-0745BFAF4C93}" sibTransId="{2A0643CC-7FC3-41AE-A9E6-15A9A0DEE8C1}"/>
    <dgm:cxn modelId="{3D72FB38-35FE-49FE-8498-CAA2F4033776}" srcId="{52E44216-3E00-4B32-8EFB-7FD7EFA52666}" destId="{64BCD49B-6D44-452A-BBFA-B223D4BA2E26}" srcOrd="0" destOrd="0" parTransId="{A17F6A15-55EC-43EE-B335-D43FBCEBB9C0}" sibTransId="{8D688687-32D7-448A-A70C-157AA6328A26}"/>
    <dgm:cxn modelId="{8485C03C-0CEC-4435-9364-4F12A54346E0}" srcId="{3F7E015F-232C-4FCB-8DC6-E7277D3D51A0}" destId="{28FC3A7B-4036-459A-95A0-CD2EC5167D55}" srcOrd="1" destOrd="0" parTransId="{60CD4504-923D-433A-B941-6B04B9C45901}" sibTransId="{D3183331-A50B-45F8-B36F-6330E2B8C3BC}"/>
    <dgm:cxn modelId="{C7FAFB5C-73C8-4C26-A9ED-6852C99DF288}" type="presOf" srcId="{20EF0972-812D-40D5-8DFE-80FFF38C38ED}" destId="{8AC2ECB0-04AC-4A28-8E42-3BF4CCFCDA01}" srcOrd="0" destOrd="5" presId="urn:microsoft.com/office/officeart/2005/8/layout/hList1"/>
    <dgm:cxn modelId="{8ABB8A5F-2E66-4657-B404-ADA063DC7A9B}" type="presOf" srcId="{64BCD49B-6D44-452A-BBFA-B223D4BA2E26}" destId="{4C61E833-11CE-4C70-B9FF-45AD603FC0E5}" srcOrd="0" destOrd="4" presId="urn:microsoft.com/office/officeart/2005/8/layout/hList1"/>
    <dgm:cxn modelId="{129EA465-26AB-45FD-9B6D-E862D2124BB6}" type="presOf" srcId="{7952A044-518F-4229-8CD1-32AA1FC69A7A}" destId="{8AC2ECB0-04AC-4A28-8E42-3BF4CCFCDA01}" srcOrd="0" destOrd="0" presId="urn:microsoft.com/office/officeart/2005/8/layout/hList1"/>
    <dgm:cxn modelId="{A99C2A6A-B161-4311-9163-33F4A52264CE}" type="presOf" srcId="{49A36066-B6A1-468B-A490-DB0C6959622F}" destId="{4C61E833-11CE-4C70-B9FF-45AD603FC0E5}" srcOrd="0" destOrd="2" presId="urn:microsoft.com/office/officeart/2005/8/layout/hList1"/>
    <dgm:cxn modelId="{76875A4E-AE97-4E12-A195-65F5EE4D0F47}" type="presOf" srcId="{A45C982C-5DD3-4A50-954C-1CBC99058EB0}" destId="{4C61E833-11CE-4C70-B9FF-45AD603FC0E5}" srcOrd="0" destOrd="5" presId="urn:microsoft.com/office/officeart/2005/8/layout/hList1"/>
    <dgm:cxn modelId="{ED1F8E4E-09E7-46BB-BC65-D5055B141604}" srcId="{28FC3A7B-4036-459A-95A0-CD2EC5167D55}" destId="{201D2852-F387-426C-A09D-C7115BDF39F0}" srcOrd="2" destOrd="0" parTransId="{81E72323-F8C1-4494-B000-102E673566BC}" sibTransId="{A67753E4-57CC-4938-B32A-03B470020CCC}"/>
    <dgm:cxn modelId="{97016E55-5D47-45C0-BDE9-1E8582125EDE}" type="presOf" srcId="{FB52C479-99D6-497E-8253-280CBFC5D4A8}" destId="{8AC2ECB0-04AC-4A28-8E42-3BF4CCFCDA01}" srcOrd="0" destOrd="3" presId="urn:microsoft.com/office/officeart/2005/8/layout/hList1"/>
    <dgm:cxn modelId="{B1DBD558-3A82-4569-9C56-6ACF7F392236}" srcId="{068D6419-8178-4FD6-8C44-FC6F39435D2F}" destId="{52E44216-3E00-4B32-8EFB-7FD7EFA52666}" srcOrd="3" destOrd="0" parTransId="{B52D3C42-2294-429D-A603-13D3EBE813DB}" sibTransId="{781779C9-4337-4CE7-8DF0-523DFEBEB5E7}"/>
    <dgm:cxn modelId="{1DF6A27C-37B6-4364-B687-0EB83DADF13D}" srcId="{068D6419-8178-4FD6-8C44-FC6F39435D2F}" destId="{DFBDC61D-F3C8-42B3-B47D-7A7F3F214EC9}" srcOrd="0" destOrd="0" parTransId="{66097F65-E9CC-47DB-8ED9-823376FC7939}" sibTransId="{0AD2D703-3E58-4111-B71F-2C454A0FA62B}"/>
    <dgm:cxn modelId="{80C3D27D-9D48-48EB-AE85-DF5F5532A01B}" type="presOf" srcId="{53A0CFD2-9A1E-48CD-A1AE-19FBA26041EE}" destId="{8AC2ECB0-04AC-4A28-8E42-3BF4CCFCDA01}" srcOrd="0" destOrd="4" presId="urn:microsoft.com/office/officeart/2005/8/layout/hList1"/>
    <dgm:cxn modelId="{B0D04A80-3F66-4CBD-822F-927151C76FF4}" type="presOf" srcId="{52E44216-3E00-4B32-8EFB-7FD7EFA52666}" destId="{4C61E833-11CE-4C70-B9FF-45AD603FC0E5}" srcOrd="0" destOrd="3" presId="urn:microsoft.com/office/officeart/2005/8/layout/hList1"/>
    <dgm:cxn modelId="{AC57C895-75F4-4720-89DD-998348772474}" srcId="{068D6419-8178-4FD6-8C44-FC6F39435D2F}" destId="{49A36066-B6A1-468B-A490-DB0C6959622F}" srcOrd="2" destOrd="0" parTransId="{8C5C9276-562C-4D75-86EA-99F701D35770}" sibTransId="{A7652942-52F0-44ED-9D26-56CC10FE5AB0}"/>
    <dgm:cxn modelId="{00A1949C-A6F2-4B5C-B606-7ADA13298786}" srcId="{068D6419-8178-4FD6-8C44-FC6F39435D2F}" destId="{8C3E0545-A25E-453B-BE84-914538252C16}" srcOrd="1" destOrd="0" parTransId="{54B7A422-B4D2-4AB4-A1FB-7B7BF54F8776}" sibTransId="{68BBDAE9-6F02-4587-A25C-5359279C30F7}"/>
    <dgm:cxn modelId="{39E9B0A4-92F6-4B92-A4A8-77B5192F1B09}" srcId="{28FC3A7B-4036-459A-95A0-CD2EC5167D55}" destId="{7952A044-518F-4229-8CD1-32AA1FC69A7A}" srcOrd="0" destOrd="0" parTransId="{007B6723-AA6D-40F6-93D8-D050B8A3A24B}" sibTransId="{B24C0B3E-B8CE-4470-B91F-A5D3897C6E57}"/>
    <dgm:cxn modelId="{DB8CF4AE-15EE-4358-9062-20AD05F8B930}" type="presOf" srcId="{068D6419-8178-4FD6-8C44-FC6F39435D2F}" destId="{539D748A-ED6E-4CF9-AB28-1C59083F9C5F}" srcOrd="0" destOrd="0" presId="urn:microsoft.com/office/officeart/2005/8/layout/hList1"/>
    <dgm:cxn modelId="{B6A8C9B1-D645-4D4E-B281-3333D7D0E949}" srcId="{28FC3A7B-4036-459A-95A0-CD2EC5167D55}" destId="{FB52C479-99D6-497E-8253-280CBFC5D4A8}" srcOrd="3" destOrd="0" parTransId="{3BEEF5F1-BB5E-4CF7-A4D3-9F58046D9C2B}" sibTransId="{C154447F-9E54-4C5C-BD2E-81EF95864349}"/>
    <dgm:cxn modelId="{57F00DBB-EE56-42AB-B5CC-1862BAF88E71}" srcId="{28FC3A7B-4036-459A-95A0-CD2EC5167D55}" destId="{53A0CFD2-9A1E-48CD-A1AE-19FBA26041EE}" srcOrd="4" destOrd="0" parTransId="{9CED2AB4-B5FA-4BA5-BDEE-54C42319C0E3}" sibTransId="{C282DE02-C1A1-4F30-8B3E-DAC15ED00018}"/>
    <dgm:cxn modelId="{E002A5D4-BA5F-4444-AF6D-B49866EA5122}" type="presOf" srcId="{8C3E0545-A25E-453B-BE84-914538252C16}" destId="{4C61E833-11CE-4C70-B9FF-45AD603FC0E5}" srcOrd="0" destOrd="1" presId="urn:microsoft.com/office/officeart/2005/8/layout/hList1"/>
    <dgm:cxn modelId="{156B56D8-E7BC-4261-ADDA-35B8C73CC8F9}" srcId="{28FC3A7B-4036-459A-95A0-CD2EC5167D55}" destId="{78EF1ED6-432F-4D99-89DF-25F07FAC711F}" srcOrd="1" destOrd="0" parTransId="{2C52EBE4-C61D-45F9-BBE3-707FAC1E8F94}" sibTransId="{88E15D8F-56F1-4319-BD56-58819294B2EA}"/>
    <dgm:cxn modelId="{3E0FE6DC-EC59-4C5A-B881-91BEE8D2E7CA}" srcId="{3F7E015F-232C-4FCB-8DC6-E7277D3D51A0}" destId="{068D6419-8178-4FD6-8C44-FC6F39435D2F}" srcOrd="0" destOrd="0" parTransId="{4C844DC1-0CF3-4EE1-8357-A39120EEB270}" sibTransId="{6DDFD0DB-39AB-4471-9FC1-B86E20707894}"/>
    <dgm:cxn modelId="{135DEDFD-FB29-4CB6-98C3-9B06614469F6}" type="presOf" srcId="{78EF1ED6-432F-4D99-89DF-25F07FAC711F}" destId="{8AC2ECB0-04AC-4A28-8E42-3BF4CCFCDA01}" srcOrd="0" destOrd="1" presId="urn:microsoft.com/office/officeart/2005/8/layout/hList1"/>
    <dgm:cxn modelId="{12E04FB8-EBC1-4737-B265-ECF0149D6AC3}" type="presParOf" srcId="{551E5FE3-EAE1-41F8-9280-846CFBE62B90}" destId="{4585C118-E317-4154-B548-6018AA7FF4CF}" srcOrd="0" destOrd="0" presId="urn:microsoft.com/office/officeart/2005/8/layout/hList1"/>
    <dgm:cxn modelId="{CD9EE99F-E1DC-4D6D-B2B7-F86F6B8EA853}" type="presParOf" srcId="{4585C118-E317-4154-B548-6018AA7FF4CF}" destId="{539D748A-ED6E-4CF9-AB28-1C59083F9C5F}" srcOrd="0" destOrd="0" presId="urn:microsoft.com/office/officeart/2005/8/layout/hList1"/>
    <dgm:cxn modelId="{50B46B72-10DF-4B75-B9DE-ADDB07C16FB3}" type="presParOf" srcId="{4585C118-E317-4154-B548-6018AA7FF4CF}" destId="{4C61E833-11CE-4C70-B9FF-45AD603FC0E5}" srcOrd="1" destOrd="0" presId="urn:microsoft.com/office/officeart/2005/8/layout/hList1"/>
    <dgm:cxn modelId="{27A7B8FC-1D1D-4995-8F63-5995D9A2BD32}" type="presParOf" srcId="{551E5FE3-EAE1-41F8-9280-846CFBE62B90}" destId="{5A5E9F25-EB64-42B4-8B6D-39F12BABF6E2}" srcOrd="1" destOrd="0" presId="urn:microsoft.com/office/officeart/2005/8/layout/hList1"/>
    <dgm:cxn modelId="{08DBBFFD-2E65-493D-AB78-A257584DEB70}" type="presParOf" srcId="{551E5FE3-EAE1-41F8-9280-846CFBE62B90}" destId="{2BE6D58C-81EF-4EC3-9E41-46D53EF9615D}" srcOrd="2" destOrd="0" presId="urn:microsoft.com/office/officeart/2005/8/layout/hList1"/>
    <dgm:cxn modelId="{00C2C1C3-8B5C-4997-95BE-0B1399A274AB}" type="presParOf" srcId="{2BE6D58C-81EF-4EC3-9E41-46D53EF9615D}" destId="{94258C95-6985-4071-9E03-5E29E9275018}" srcOrd="0" destOrd="0" presId="urn:microsoft.com/office/officeart/2005/8/layout/hList1"/>
    <dgm:cxn modelId="{16E25089-1931-49E6-86B2-604D4405D8E7}" type="presParOf" srcId="{2BE6D58C-81EF-4EC3-9E41-46D53EF9615D}" destId="{8AC2ECB0-04AC-4A28-8E42-3BF4CCFCDA0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705B1-6348-4540-B842-70C6B7A42676}">
      <dsp:nvSpPr>
        <dsp:cNvPr id="0" name=""/>
        <dsp:cNvSpPr/>
      </dsp:nvSpPr>
      <dsp:spPr>
        <a:xfrm>
          <a:off x="0" y="718"/>
          <a:ext cx="6513603" cy="6034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1703DE-FA7C-4AAC-8671-FEB8382FEAD9}">
      <dsp:nvSpPr>
        <dsp:cNvPr id="0" name=""/>
        <dsp:cNvSpPr/>
      </dsp:nvSpPr>
      <dsp:spPr>
        <a:xfrm>
          <a:off x="182554" y="136502"/>
          <a:ext cx="331917" cy="3319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7A352-BC99-4734-8912-DCF2FC14EC5D}">
      <dsp:nvSpPr>
        <dsp:cNvPr id="0" name=""/>
        <dsp:cNvSpPr/>
      </dsp:nvSpPr>
      <dsp:spPr>
        <a:xfrm>
          <a:off x="697026" y="718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Úmluva o lidských právech a biomedicíně</a:t>
          </a:r>
          <a:endParaRPr lang="en-US" sz="1600" kern="1200"/>
        </a:p>
      </dsp:txBody>
      <dsp:txXfrm>
        <a:off x="697026" y="718"/>
        <a:ext cx="5816577" cy="603486"/>
      </dsp:txXfrm>
    </dsp:sp>
    <dsp:sp modelId="{E880D0C1-86FF-4502-9943-130B2943151C}">
      <dsp:nvSpPr>
        <dsp:cNvPr id="0" name=""/>
        <dsp:cNvSpPr/>
      </dsp:nvSpPr>
      <dsp:spPr>
        <a:xfrm>
          <a:off x="0" y="755076"/>
          <a:ext cx="6513603" cy="6034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20F6E-5168-4A3F-B5DB-8AEFF0C4D6FD}">
      <dsp:nvSpPr>
        <dsp:cNvPr id="0" name=""/>
        <dsp:cNvSpPr/>
      </dsp:nvSpPr>
      <dsp:spPr>
        <a:xfrm>
          <a:off x="182554" y="890860"/>
          <a:ext cx="331917" cy="3319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CC1AEA-3B80-489E-9634-15EC1F0B3BD1}">
      <dsp:nvSpPr>
        <dsp:cNvPr id="0" name=""/>
        <dsp:cNvSpPr/>
      </dsp:nvSpPr>
      <dsp:spPr>
        <a:xfrm>
          <a:off x="697026" y="755076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Listina základních práv a svobod</a:t>
          </a:r>
          <a:endParaRPr lang="en-US" sz="1600" kern="1200"/>
        </a:p>
      </dsp:txBody>
      <dsp:txXfrm>
        <a:off x="697026" y="755076"/>
        <a:ext cx="5816577" cy="603486"/>
      </dsp:txXfrm>
    </dsp:sp>
    <dsp:sp modelId="{43CD627C-72E6-49BD-BA30-05AE60D451D8}">
      <dsp:nvSpPr>
        <dsp:cNvPr id="0" name=""/>
        <dsp:cNvSpPr/>
      </dsp:nvSpPr>
      <dsp:spPr>
        <a:xfrm>
          <a:off x="0" y="1509433"/>
          <a:ext cx="6513603" cy="6034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9DD146-5356-4E56-A5EF-F9E8D16B0A1D}">
      <dsp:nvSpPr>
        <dsp:cNvPr id="0" name=""/>
        <dsp:cNvSpPr/>
      </dsp:nvSpPr>
      <dsp:spPr>
        <a:xfrm>
          <a:off x="182554" y="1645217"/>
          <a:ext cx="331917" cy="3319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E3B140-855C-4914-A9E8-E0C8C65E2F93}">
      <dsp:nvSpPr>
        <dsp:cNvPr id="0" name=""/>
        <dsp:cNvSpPr/>
      </dsp:nvSpPr>
      <dsp:spPr>
        <a:xfrm>
          <a:off x="697026" y="1509433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Zákon o zdravotních službách</a:t>
          </a:r>
          <a:endParaRPr lang="en-US" sz="1600" kern="1200"/>
        </a:p>
      </dsp:txBody>
      <dsp:txXfrm>
        <a:off x="697026" y="1509433"/>
        <a:ext cx="5816577" cy="603486"/>
      </dsp:txXfrm>
    </dsp:sp>
    <dsp:sp modelId="{8F1CEA47-85AA-49CB-B1BD-94B9CA30F476}">
      <dsp:nvSpPr>
        <dsp:cNvPr id="0" name=""/>
        <dsp:cNvSpPr/>
      </dsp:nvSpPr>
      <dsp:spPr>
        <a:xfrm>
          <a:off x="0" y="2263791"/>
          <a:ext cx="6513603" cy="6034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71492C-6B8D-44EA-A374-83007663F9A4}">
      <dsp:nvSpPr>
        <dsp:cNvPr id="0" name=""/>
        <dsp:cNvSpPr/>
      </dsp:nvSpPr>
      <dsp:spPr>
        <a:xfrm>
          <a:off x="182554" y="2399575"/>
          <a:ext cx="331917" cy="33191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D715E6-8E19-4BC0-855F-CADDFD498B4B}">
      <dsp:nvSpPr>
        <dsp:cNvPr id="0" name=""/>
        <dsp:cNvSpPr/>
      </dsp:nvSpPr>
      <dsp:spPr>
        <a:xfrm>
          <a:off x="697026" y="2263791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Zákon o veřejném zdravotním pojištění</a:t>
          </a:r>
          <a:endParaRPr lang="en-US" sz="1600" kern="1200"/>
        </a:p>
      </dsp:txBody>
      <dsp:txXfrm>
        <a:off x="697026" y="2263791"/>
        <a:ext cx="5816577" cy="603486"/>
      </dsp:txXfrm>
    </dsp:sp>
    <dsp:sp modelId="{29D7C28F-A5BE-4286-9524-D3D71683775F}">
      <dsp:nvSpPr>
        <dsp:cNvPr id="0" name=""/>
        <dsp:cNvSpPr/>
      </dsp:nvSpPr>
      <dsp:spPr>
        <a:xfrm>
          <a:off x="0" y="3018148"/>
          <a:ext cx="6513603" cy="60348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075C30-E04A-4B78-A82F-C7A53C904459}">
      <dsp:nvSpPr>
        <dsp:cNvPr id="0" name=""/>
        <dsp:cNvSpPr/>
      </dsp:nvSpPr>
      <dsp:spPr>
        <a:xfrm>
          <a:off x="182554" y="3153933"/>
          <a:ext cx="331917" cy="33191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60E1AE-89F1-4311-944F-E4F8B626FD89}">
      <dsp:nvSpPr>
        <dsp:cNvPr id="0" name=""/>
        <dsp:cNvSpPr/>
      </dsp:nvSpPr>
      <dsp:spPr>
        <a:xfrm>
          <a:off x="697026" y="3018148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Občanský zákoník</a:t>
          </a:r>
          <a:endParaRPr lang="en-US" sz="1600" kern="1200"/>
        </a:p>
      </dsp:txBody>
      <dsp:txXfrm>
        <a:off x="697026" y="3018148"/>
        <a:ext cx="5816577" cy="603486"/>
      </dsp:txXfrm>
    </dsp:sp>
    <dsp:sp modelId="{69101B9C-FCA5-4F4D-90F3-B75DE5D08015}">
      <dsp:nvSpPr>
        <dsp:cNvPr id="0" name=""/>
        <dsp:cNvSpPr/>
      </dsp:nvSpPr>
      <dsp:spPr>
        <a:xfrm>
          <a:off x="0" y="3772506"/>
          <a:ext cx="6513603" cy="60348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FB81F-897E-4532-AD3C-C802CED5ADCF}">
      <dsp:nvSpPr>
        <dsp:cNvPr id="0" name=""/>
        <dsp:cNvSpPr/>
      </dsp:nvSpPr>
      <dsp:spPr>
        <a:xfrm>
          <a:off x="182554" y="3908290"/>
          <a:ext cx="331917" cy="33191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ED3E36-8F3B-41BC-85BA-3F1510E91431}">
      <dsp:nvSpPr>
        <dsp:cNvPr id="0" name=""/>
        <dsp:cNvSpPr/>
      </dsp:nvSpPr>
      <dsp:spPr>
        <a:xfrm>
          <a:off x="697026" y="3772506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Vyhláška o zdravotnické dokumentaci</a:t>
          </a:r>
          <a:endParaRPr lang="en-US" sz="1600" kern="1200"/>
        </a:p>
      </dsp:txBody>
      <dsp:txXfrm>
        <a:off x="697026" y="3772506"/>
        <a:ext cx="5816577" cy="603486"/>
      </dsp:txXfrm>
    </dsp:sp>
    <dsp:sp modelId="{63027383-5325-4B8D-BE2C-BB72E91C76A3}">
      <dsp:nvSpPr>
        <dsp:cNvPr id="0" name=""/>
        <dsp:cNvSpPr/>
      </dsp:nvSpPr>
      <dsp:spPr>
        <a:xfrm>
          <a:off x="0" y="4526863"/>
          <a:ext cx="6513603" cy="6034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C2AB63-5330-4279-A2EB-7EE4D9DB69DA}">
      <dsp:nvSpPr>
        <dsp:cNvPr id="0" name=""/>
        <dsp:cNvSpPr/>
      </dsp:nvSpPr>
      <dsp:spPr>
        <a:xfrm>
          <a:off x="182554" y="4662648"/>
          <a:ext cx="331917" cy="331917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65A570-2CB1-4E04-A5D4-9BEA67942349}">
      <dsp:nvSpPr>
        <dsp:cNvPr id="0" name=""/>
        <dsp:cNvSpPr/>
      </dsp:nvSpPr>
      <dsp:spPr>
        <a:xfrm>
          <a:off x="697026" y="4526863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Směrnice + metodické pokyny Ministerstva zdravotnictví</a:t>
          </a:r>
          <a:endParaRPr lang="en-US" sz="1600" kern="1200"/>
        </a:p>
      </dsp:txBody>
      <dsp:txXfrm>
        <a:off x="697026" y="4526863"/>
        <a:ext cx="5816577" cy="603486"/>
      </dsp:txXfrm>
    </dsp:sp>
    <dsp:sp modelId="{007396EE-5F05-4934-A9E8-67B83BAF8A55}">
      <dsp:nvSpPr>
        <dsp:cNvPr id="0" name=""/>
        <dsp:cNvSpPr/>
      </dsp:nvSpPr>
      <dsp:spPr>
        <a:xfrm>
          <a:off x="0" y="5281221"/>
          <a:ext cx="6513603" cy="60348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6CA3DC-ED25-4C5E-AC14-891A407DA1A6}">
      <dsp:nvSpPr>
        <dsp:cNvPr id="0" name=""/>
        <dsp:cNvSpPr/>
      </dsp:nvSpPr>
      <dsp:spPr>
        <a:xfrm>
          <a:off x="182554" y="5417005"/>
          <a:ext cx="331917" cy="331917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366075-E6F8-434B-ABE2-4CB909CE3D89}">
      <dsp:nvSpPr>
        <dsp:cNvPr id="0" name=""/>
        <dsp:cNvSpPr/>
      </dsp:nvSpPr>
      <dsp:spPr>
        <a:xfrm>
          <a:off x="697026" y="5281221"/>
          <a:ext cx="5816577" cy="603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69" tIns="63869" rIns="63869" bIns="63869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ČLK - stavovské předpisy, závazná stanoviska, doporučení představenstva</a:t>
          </a:r>
          <a:endParaRPr lang="en-US" sz="1600" kern="1200"/>
        </a:p>
      </dsp:txBody>
      <dsp:txXfrm>
        <a:off x="697026" y="5281221"/>
        <a:ext cx="5816577" cy="60348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6374B-12F0-46B8-BA17-3CD4F82BB3AD}">
      <dsp:nvSpPr>
        <dsp:cNvPr id="0" name=""/>
        <dsp:cNvSpPr/>
      </dsp:nvSpPr>
      <dsp:spPr>
        <a:xfrm>
          <a:off x="1186" y="623437"/>
          <a:ext cx="4627476" cy="2776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Odborná způsobilost</a:t>
          </a:r>
          <a:r>
            <a:rPr lang="cs-CZ" sz="2600" kern="1200"/>
            <a:t>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k výkonu povolání lékaře se získává absolvováním nejméně šestiletého prezenčního studia, které obsahuje teoretickou a praktickou výuku v akreditovaném zdravotnickém magisterském studijním programu všeobecné lékařství.</a:t>
          </a:r>
        </a:p>
      </dsp:txBody>
      <dsp:txXfrm>
        <a:off x="1186" y="623437"/>
        <a:ext cx="4627476" cy="2776485"/>
      </dsp:txXfrm>
    </dsp:sp>
    <dsp:sp modelId="{1B15FB8F-732D-4024-BC31-0BE40C3D97CD}">
      <dsp:nvSpPr>
        <dsp:cNvPr id="0" name=""/>
        <dsp:cNvSpPr/>
      </dsp:nvSpPr>
      <dsp:spPr>
        <a:xfrm>
          <a:off x="5091410" y="623437"/>
          <a:ext cx="4627476" cy="277648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b="1" kern="1200"/>
            <a:t>Specializovaná způsobilost </a:t>
          </a:r>
          <a:endParaRPr lang="cs-CZ" sz="26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se získává úspěšným ukončením specializačního vzdělávání atestační zkouškou (§ 19 až 21), na jejímž základě je lékaři vydán ministerstvem diplom o specializaci v příslušném specializačním oboru</a:t>
          </a:r>
        </a:p>
      </dsp:txBody>
      <dsp:txXfrm>
        <a:off x="5091410" y="623437"/>
        <a:ext cx="4627476" cy="277648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92461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Jako občan</a:t>
          </a:r>
        </a:p>
      </dsp:txBody>
      <dsp:txXfrm>
        <a:off x="3286" y="92461"/>
        <a:ext cx="3203971" cy="633600"/>
      </dsp:txXfrm>
    </dsp:sp>
    <dsp:sp modelId="{57ECB263-46D6-423B-9259-F73CAC9EC49D}">
      <dsp:nvSpPr>
        <dsp:cNvPr id="0" name=""/>
        <dsp:cNvSpPr/>
      </dsp:nvSpPr>
      <dsp:spPr>
        <a:xfrm>
          <a:off x="3286" y="726061"/>
          <a:ext cx="320397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/>
            <a:t>na ochranu zdraví. 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na bezplatnou zdravotní péči (na základě veřejného pojištění)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na zdravotní pomůcky za podmínek, které stanoví zákon</a:t>
          </a:r>
        </a:p>
      </dsp:txBody>
      <dsp:txXfrm>
        <a:off x="3286" y="726061"/>
        <a:ext cx="3203971" cy="3532815"/>
      </dsp:txXfrm>
    </dsp:sp>
    <dsp:sp modelId="{E34ECBC4-710E-4137-96F3-CEF8A381E585}">
      <dsp:nvSpPr>
        <dsp:cNvPr id="0" name=""/>
        <dsp:cNvSpPr/>
      </dsp:nvSpPr>
      <dsp:spPr>
        <a:xfrm>
          <a:off x="3655814" y="92461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Jako pojištěnec</a:t>
          </a:r>
        </a:p>
      </dsp:txBody>
      <dsp:txXfrm>
        <a:off x="3655814" y="92461"/>
        <a:ext cx="3203971" cy="633600"/>
      </dsp:txXfrm>
    </dsp:sp>
    <dsp:sp modelId="{020147FA-DAB9-4037-990B-2E88EA5F29AC}">
      <dsp:nvSpPr>
        <dsp:cNvPr id="0" name=""/>
        <dsp:cNvSpPr/>
      </dsp:nvSpPr>
      <dsp:spPr>
        <a:xfrm>
          <a:off x="3655814" y="726061"/>
          <a:ext cx="320397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Výběr zdravotní pojišťovny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Časovou a místní dostupnost hrazených služeb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Na léčivé přípravky a potraviny pro zvláštní lékařské účely</a:t>
          </a:r>
        </a:p>
      </dsp:txBody>
      <dsp:txXfrm>
        <a:off x="3655814" y="726061"/>
        <a:ext cx="3203971" cy="3532815"/>
      </dsp:txXfrm>
    </dsp:sp>
    <dsp:sp modelId="{A07AD56A-BD37-4116-A79B-8851F0C4A5D1}">
      <dsp:nvSpPr>
        <dsp:cNvPr id="0" name=""/>
        <dsp:cNvSpPr/>
      </dsp:nvSpPr>
      <dsp:spPr>
        <a:xfrm>
          <a:off x="7308342" y="92461"/>
          <a:ext cx="3203971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Jako pacienta</a:t>
          </a:r>
        </a:p>
      </dsp:txBody>
      <dsp:txXfrm>
        <a:off x="7308342" y="92461"/>
        <a:ext cx="3203971" cy="633600"/>
      </dsp:txXfrm>
    </dsp:sp>
    <dsp:sp modelId="{ADD0B6A6-D4BB-4473-A795-36922C279ADB}">
      <dsp:nvSpPr>
        <dsp:cNvPr id="0" name=""/>
        <dsp:cNvSpPr/>
      </dsp:nvSpPr>
      <dsp:spPr>
        <a:xfrm>
          <a:off x="7308342" y="726061"/>
          <a:ext cx="3203971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b="0" i="0" kern="1200" dirty="0"/>
            <a:t>„Pacientem se rozumí fyzická osoba, které jsou poskytovány zdravotní služby“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200" kern="1200" dirty="0"/>
            <a:t>Jeho právům odpovídají povinnosti poskytovatele, zdravotnického pracovníka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2200" kern="1200" dirty="0"/>
        </a:p>
      </dsp:txBody>
      <dsp:txXfrm>
        <a:off x="7308342" y="726061"/>
        <a:ext cx="3203971" cy="353281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Právo na poskytování zdravotních služeb na náležité odborné úrovni</a:t>
          </a:r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podle pravidel vědy a uznávaných medicínských postupů,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při respektování individuality pacienta,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s ohledem na konkrétní podmínky a objektivní možnosti.</a:t>
          </a:r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na úctu, důstojné zacházení, na ohleduplnost v souladu s charakterem poskytovaných zdravotních služeb,</a:t>
          </a:r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respektování soukromí při poskytování zdravotních služeb</a:t>
          </a:r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v souladu s charakterem poskytovaných zdravotních služeb,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700" kern="1200"/>
            <a:t>Související pravidla k osobám blízkým, zdravotnické dokumentaci apod</a:t>
          </a:r>
        </a:p>
      </dsp:txBody>
      <dsp:txXfrm>
        <a:off x="0" y="3666284"/>
        <a:ext cx="10515600" cy="59202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426572"/>
          <a:ext cx="10515600" cy="111230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zvolit si poskytovatele oprávněného k poskytnutí zdravotních služeb,</a:t>
          </a:r>
        </a:p>
      </dsp:txBody>
      <dsp:txXfrm>
        <a:off x="54298" y="480870"/>
        <a:ext cx="10407004" cy="1003708"/>
      </dsp:txXfrm>
    </dsp:sp>
    <dsp:sp modelId="{E50F2D24-0820-42AC-A546-CD539F4106C5}">
      <dsp:nvSpPr>
        <dsp:cNvPr id="0" name=""/>
        <dsp:cNvSpPr/>
      </dsp:nvSpPr>
      <dsp:spPr>
        <a:xfrm>
          <a:off x="0" y="1619516"/>
          <a:ext cx="10515600" cy="1112304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vyžádat si konzultační služby od jiného poskytovatele, popřípadě zdravotnického pracovníka, než který mu poskytuje zdravotní služby;</a:t>
          </a:r>
        </a:p>
      </dsp:txBody>
      <dsp:txXfrm>
        <a:off x="54298" y="1673814"/>
        <a:ext cx="10407004" cy="1003708"/>
      </dsp:txXfrm>
    </dsp:sp>
    <dsp:sp modelId="{444CDB97-855D-4A8E-A4F6-61BB44B56A9D}">
      <dsp:nvSpPr>
        <dsp:cNvPr id="0" name=""/>
        <dsp:cNvSpPr/>
      </dsp:nvSpPr>
      <dsp:spPr>
        <a:xfrm>
          <a:off x="0" y="2812461"/>
          <a:ext cx="10515600" cy="1112304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být seznámen s vnitřním řádem zdravotnického zařízení lůžkové nebo jednodenní péče</a:t>
          </a:r>
        </a:p>
      </dsp:txBody>
      <dsp:txXfrm>
        <a:off x="54298" y="2866759"/>
        <a:ext cx="10407004" cy="100370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507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být předem informován o ceně poskytovaných zdravotních služeb nehrazených z veřejného zdravotního pojištění,</a:t>
          </a:r>
        </a:p>
      </dsp:txBody>
      <dsp:txXfrm>
        <a:off x="58257" y="109026"/>
        <a:ext cx="10399086" cy="1076886"/>
      </dsp:txXfrm>
    </dsp:sp>
    <dsp:sp modelId="{827FA593-F5FD-40BA-A0DB-593D38BC60E9}">
      <dsp:nvSpPr>
        <dsp:cNvPr id="0" name=""/>
        <dsp:cNvSpPr/>
      </dsp:nvSpPr>
      <dsp:spPr>
        <a:xfrm>
          <a:off x="0" y="1330569"/>
          <a:ext cx="10515600" cy="1193400"/>
        </a:xfrm>
        <a:prstGeom prst="roundRect">
          <a:avLst/>
        </a:prstGeom>
        <a:solidFill>
          <a:schemeClr val="accent1">
            <a:shade val="80000"/>
            <a:hueOff val="174641"/>
            <a:satOff val="-3128"/>
            <a:lumOff val="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znát jména, a příjmení zdravotnických pracovníků přímo zúčastněných na poskytování zdravotních služeb </a:t>
          </a:r>
        </a:p>
      </dsp:txBody>
      <dsp:txXfrm>
        <a:off x="58257" y="1388826"/>
        <a:ext cx="10399086" cy="1076886"/>
      </dsp:txXfrm>
    </dsp:sp>
    <dsp:sp modelId="{F8F5CCDF-DDF8-4DCA-AD8F-3B7410AF4B19}">
      <dsp:nvSpPr>
        <dsp:cNvPr id="0" name=""/>
        <dsp:cNvSpPr/>
      </dsp:nvSpPr>
      <dsp:spPr>
        <a:xfrm>
          <a:off x="0" y="2610369"/>
          <a:ext cx="10515600" cy="1193400"/>
        </a:xfrm>
        <a:prstGeom prst="roundRect">
          <a:avLst/>
        </a:prstGeom>
        <a:solidFill>
          <a:schemeClr val="accent1">
            <a:shade val="80000"/>
            <a:hueOff val="349283"/>
            <a:satOff val="-6256"/>
            <a:lumOff val="265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odmítnout přítomnost osob, které nejsou na poskytování zdravotních služeb přímo zúčastněny, </a:t>
          </a:r>
        </a:p>
      </dsp:txBody>
      <dsp:txXfrm>
        <a:off x="58257" y="2668626"/>
        <a:ext cx="10399086" cy="1076886"/>
      </dsp:txXfrm>
    </dsp:sp>
    <dsp:sp modelId="{05976236-DCAE-4AF9-9706-69803F955371}">
      <dsp:nvSpPr>
        <dsp:cNvPr id="0" name=""/>
        <dsp:cNvSpPr/>
      </dsp:nvSpPr>
      <dsp:spPr>
        <a:xfrm>
          <a:off x="0" y="38037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kern="1200" dirty="0"/>
            <a:t>Včetně osob připravujících se na výkon povolání zdravotnického pracovníka,</a:t>
          </a:r>
        </a:p>
      </dsp:txBody>
      <dsp:txXfrm>
        <a:off x="0" y="3803769"/>
        <a:ext cx="10515600" cy="4968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přijímat návštěvy ve zdravotnickém zařízení lůžkové nebo jednodenní péče, </a:t>
          </a:r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a to s ohledem na svůj zdravotní stav a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/>
            <a:t>v souladu s vnitřním řádem a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900" kern="1200" dirty="0"/>
            <a:t>způsobem, který neporušuje práva ostatních pacientů, pokud tento zákon nebo jiný právní předpis nestanoví jinak,</a:t>
          </a:r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přijímat duchovní péči a duchovní podporu od duchovních církví a náboženských společností  </a:t>
          </a:r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68329"/>
            <a:satOff val="-6535"/>
            <a:lumOff val="285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na poskytování zdravotních služeb v co nejméně omezujícím prostředí při zajištění kvality a bezpečí poskytovaných zdravotních služeb.</a:t>
          </a:r>
        </a:p>
      </dsp:txBody>
      <dsp:txXfrm>
        <a:off x="46541" y="3354471"/>
        <a:ext cx="10422518" cy="86032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6B905-EAAA-4805-9284-6EA1C81CDDC4}">
      <dsp:nvSpPr>
        <dsp:cNvPr id="0" name=""/>
        <dsp:cNvSpPr/>
      </dsp:nvSpPr>
      <dsp:spPr>
        <a:xfrm>
          <a:off x="0" y="396718"/>
          <a:ext cx="107532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osoby určené pacientem </a:t>
          </a:r>
          <a:endParaRPr lang="cs-CZ" sz="3200" kern="1200"/>
        </a:p>
      </dsp:txBody>
      <dsp:txXfrm>
        <a:off x="37467" y="434185"/>
        <a:ext cx="10678266" cy="692586"/>
      </dsp:txXfrm>
    </dsp:sp>
    <dsp:sp modelId="{B3AB056A-85A6-456F-91F4-8E404FAF89FB}">
      <dsp:nvSpPr>
        <dsp:cNvPr id="0" name=""/>
        <dsp:cNvSpPr/>
      </dsp:nvSpPr>
      <dsp:spPr>
        <a:xfrm>
          <a:off x="0" y="1256398"/>
          <a:ext cx="107532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manžel nebo registrovaný partner </a:t>
          </a:r>
          <a:endParaRPr lang="cs-CZ" sz="3200" kern="1200"/>
        </a:p>
      </dsp:txBody>
      <dsp:txXfrm>
        <a:off x="37467" y="1293865"/>
        <a:ext cx="10678266" cy="692586"/>
      </dsp:txXfrm>
    </dsp:sp>
    <dsp:sp modelId="{19A47399-CAED-4110-AAE6-06B6B5933355}">
      <dsp:nvSpPr>
        <dsp:cNvPr id="0" name=""/>
        <dsp:cNvSpPr/>
      </dsp:nvSpPr>
      <dsp:spPr>
        <a:xfrm>
          <a:off x="0" y="2116078"/>
          <a:ext cx="107532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rodiče</a:t>
          </a:r>
          <a:endParaRPr lang="cs-CZ" sz="3200" kern="1200"/>
        </a:p>
      </dsp:txBody>
      <dsp:txXfrm>
        <a:off x="37467" y="2153545"/>
        <a:ext cx="10678266" cy="692586"/>
      </dsp:txXfrm>
    </dsp:sp>
    <dsp:sp modelId="{FA93939B-4CBC-4E1D-85F4-6ED6A679C86B}">
      <dsp:nvSpPr>
        <dsp:cNvPr id="0" name=""/>
        <dsp:cNvSpPr/>
      </dsp:nvSpPr>
      <dsp:spPr>
        <a:xfrm>
          <a:off x="0" y="2975759"/>
          <a:ext cx="10753200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jiné osoby blízké způsobilé k právním úkonům, pokud je známa</a:t>
          </a:r>
          <a:endParaRPr lang="cs-CZ" sz="3200" kern="1200"/>
        </a:p>
      </dsp:txBody>
      <dsp:txXfrm>
        <a:off x="37467" y="3013226"/>
        <a:ext cx="10678266" cy="69258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47" y="52504"/>
          <a:ext cx="4542134" cy="547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Odmítnutí Zdravotnickým pracovníkem</a:t>
          </a:r>
        </a:p>
      </dsp:txBody>
      <dsp:txXfrm>
        <a:off x="47" y="52504"/>
        <a:ext cx="4542134" cy="547200"/>
      </dsp:txXfrm>
    </dsp:sp>
    <dsp:sp modelId="{D8C3CC33-1E8E-409E-BB2C-249294B309D8}">
      <dsp:nvSpPr>
        <dsp:cNvPr id="0" name=""/>
        <dsp:cNvSpPr/>
      </dsp:nvSpPr>
      <dsp:spPr>
        <a:xfrm>
          <a:off x="47" y="599704"/>
          <a:ext cx="4542134" cy="337051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Výhrada svědomí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Chybějící kompetence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Ohrožení vlastní bezpečnosti</a:t>
          </a:r>
        </a:p>
      </dsp:txBody>
      <dsp:txXfrm>
        <a:off x="47" y="599704"/>
        <a:ext cx="4542134" cy="3370516"/>
      </dsp:txXfrm>
    </dsp:sp>
    <dsp:sp modelId="{9A528F8C-6803-480E-9A2D-BB107AB8A856}">
      <dsp:nvSpPr>
        <dsp:cNvPr id="0" name=""/>
        <dsp:cNvSpPr/>
      </dsp:nvSpPr>
      <dsp:spPr>
        <a:xfrm>
          <a:off x="5178080" y="52504"/>
          <a:ext cx="4542134" cy="5472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Nepřevzetí do péče poskytovatelem</a:t>
          </a:r>
        </a:p>
      </dsp:txBody>
      <dsp:txXfrm>
        <a:off x="5178080" y="52504"/>
        <a:ext cx="4542134" cy="547200"/>
      </dsp:txXfrm>
    </dsp:sp>
    <dsp:sp modelId="{706315B1-05E4-4985-8CB8-01F4FC0E5A93}">
      <dsp:nvSpPr>
        <dsp:cNvPr id="0" name=""/>
        <dsp:cNvSpPr/>
      </dsp:nvSpPr>
      <dsp:spPr>
        <a:xfrm>
          <a:off x="5178080" y="599704"/>
          <a:ext cx="4542134" cy="337051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/>
            <a:t>jestliže pacient, zákonný zástupce nebo opatrovník pacienta odmítne prokázání totožnosti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by přijetím pacienta bylo překročeno únosné pracovní zatížení (Snížilo by to bezpečnost pacientů)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přijetí brání provozní důvody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není pojištěncem zdravotní pojišťovny, se kterou má poskytovatel uzavřenu smlouvu </a:t>
          </a:r>
        </a:p>
        <a:p>
          <a:pPr marL="342900" lvl="2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Cizinci z EÚ mají zvláštní úpravu</a:t>
          </a:r>
        </a:p>
      </dsp:txBody>
      <dsp:txXfrm>
        <a:off x="5178080" y="599704"/>
        <a:ext cx="4542134" cy="337051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7EBCA-0307-4A4A-BA18-F1753CD61643}">
      <dsp:nvSpPr>
        <dsp:cNvPr id="0" name=""/>
        <dsp:cNvSpPr/>
      </dsp:nvSpPr>
      <dsp:spPr>
        <a:xfrm rot="5400000">
          <a:off x="4386711" y="-944734"/>
          <a:ext cx="4373823" cy="735674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 dirty="0"/>
            <a:t>prokazatelně předá pacienta s jeho souhlasem do péče jiného poskytovatele,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pominou důvody pro poskytování zdravotních služeb;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pacient vysloví nesouhlas s poskytováním veškerých zdravotních služeb,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pacient závažným způsobem omezuje práva ostatních pacientů,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úmyslně a soustavně nedodržuje navržený individuální léčebný postup,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neřídí vnitřním řádem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300" kern="1200"/>
            <a:t>přestal poskytovat součinnost nezbytnou pro další poskytování zdravotních služeb; </a:t>
          </a:r>
        </a:p>
      </dsp:txBody>
      <dsp:txXfrm rot="-5400000">
        <a:off x="2895249" y="546728"/>
        <a:ext cx="7356747" cy="4373823"/>
      </dsp:txXfrm>
    </dsp:sp>
    <dsp:sp modelId="{3525EAE2-1669-4B79-BB6C-6236DA3F774D}">
      <dsp:nvSpPr>
        <dsp:cNvPr id="0" name=""/>
        <dsp:cNvSpPr/>
      </dsp:nvSpPr>
      <dsp:spPr>
        <a:xfrm>
          <a:off x="263602" y="507445"/>
          <a:ext cx="2631646" cy="445238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/>
            <a:t>Ukončení péče</a:t>
          </a:r>
        </a:p>
      </dsp:txBody>
      <dsp:txXfrm>
        <a:off x="263602" y="507445"/>
        <a:ext cx="2631646" cy="4452387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ED143-A7E1-486A-87F2-D01D43486C7E}">
      <dsp:nvSpPr>
        <dsp:cNvPr id="0" name=""/>
        <dsp:cNvSpPr/>
      </dsp:nvSpPr>
      <dsp:spPr>
        <a:xfrm>
          <a:off x="0" y="43468"/>
          <a:ext cx="10753200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Zákonná povinnost</a:t>
          </a:r>
          <a:endParaRPr lang="cs-CZ" sz="1800" kern="1200" dirty="0"/>
        </a:p>
      </dsp:txBody>
      <dsp:txXfrm>
        <a:off x="21018" y="64486"/>
        <a:ext cx="10711164" cy="388524"/>
      </dsp:txXfrm>
    </dsp:sp>
    <dsp:sp modelId="{F24F4027-D643-419C-BC73-994054B42EDC}">
      <dsp:nvSpPr>
        <dsp:cNvPr id="0" name=""/>
        <dsp:cNvSpPr/>
      </dsp:nvSpPr>
      <dsp:spPr>
        <a:xfrm>
          <a:off x="0" y="474028"/>
          <a:ext cx="10753200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§ 51 a násl. </a:t>
          </a:r>
          <a:r>
            <a:rPr lang="cs-CZ" sz="1400" b="0" i="1" kern="1200" dirty="0" err="1"/>
            <a:t>ZoZS</a:t>
          </a:r>
          <a:endParaRPr lang="cs-CZ" sz="1400" kern="1200" dirty="0"/>
        </a:p>
      </dsp:txBody>
      <dsp:txXfrm>
        <a:off x="0" y="474028"/>
        <a:ext cx="10753200" cy="380880"/>
      </dsp:txXfrm>
    </dsp:sp>
    <dsp:sp modelId="{38E655D0-2D20-44D3-AD75-0F95A81B258B}">
      <dsp:nvSpPr>
        <dsp:cNvPr id="0" name=""/>
        <dsp:cNvSpPr/>
      </dsp:nvSpPr>
      <dsp:spPr>
        <a:xfrm>
          <a:off x="0" y="854908"/>
          <a:ext cx="10753200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Věcný rozsah</a:t>
          </a:r>
          <a:endParaRPr lang="cs-CZ" sz="1800" kern="1200" dirty="0"/>
        </a:p>
      </dsp:txBody>
      <dsp:txXfrm>
        <a:off x="21018" y="875926"/>
        <a:ext cx="10711164" cy="388524"/>
      </dsp:txXfrm>
    </dsp:sp>
    <dsp:sp modelId="{3A26B1FC-7F27-42C5-8513-002F661F2841}">
      <dsp:nvSpPr>
        <dsp:cNvPr id="0" name=""/>
        <dsp:cNvSpPr/>
      </dsp:nvSpPr>
      <dsp:spPr>
        <a:xfrm>
          <a:off x="0" y="1285468"/>
          <a:ext cx="10753200" cy="7141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zdravotní stav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anamnéza – osobní, rodinná, sociální, profesní …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postoje a přesvědčení</a:t>
          </a:r>
          <a:endParaRPr lang="cs-CZ" sz="1400" kern="1200" dirty="0"/>
        </a:p>
      </dsp:txBody>
      <dsp:txXfrm>
        <a:off x="0" y="1285468"/>
        <a:ext cx="10753200" cy="714150"/>
      </dsp:txXfrm>
    </dsp:sp>
    <dsp:sp modelId="{8E4DC297-8DC3-441A-BEBB-3458B5742C20}">
      <dsp:nvSpPr>
        <dsp:cNvPr id="0" name=""/>
        <dsp:cNvSpPr/>
      </dsp:nvSpPr>
      <dsp:spPr>
        <a:xfrm>
          <a:off x="0" y="1999619"/>
          <a:ext cx="10753200" cy="430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Osobní rozsah</a:t>
          </a:r>
          <a:endParaRPr lang="cs-CZ" sz="1800" kern="1200" dirty="0"/>
        </a:p>
      </dsp:txBody>
      <dsp:txXfrm>
        <a:off x="21018" y="2020637"/>
        <a:ext cx="10711164" cy="388524"/>
      </dsp:txXfrm>
    </dsp:sp>
    <dsp:sp modelId="{9C5814E2-D63A-45CB-BFDD-75A71B9FA3B1}">
      <dsp:nvSpPr>
        <dsp:cNvPr id="0" name=""/>
        <dsp:cNvSpPr/>
      </dsp:nvSpPr>
      <dsp:spPr>
        <a:xfrm>
          <a:off x="0" y="2430179"/>
          <a:ext cx="10753200" cy="166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17780" rIns="99568" bIns="1778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poskytovatel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zdravotničtí pracovníci a jiní odborní pracovníci v souvislosti s výkonem svého povolání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zdravotničtí pracovníci a jiní odborní pracovníci po ukončení svého povolání k informacím získaným v souvislosti s bývalým povoláním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/>
            <a:t>osoby získávající způsobilost k výkonu povolání zdravotnického pracovníka nebo jiného odborného pracovníka</a:t>
          </a:r>
          <a:endParaRPr lang="cs-CZ" sz="1400" kern="120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osoby oprávněné nahlížet bez souhlasu pacienta do jeho zdravotnické dokumentace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členové odborných komisí dle zák. o specifických ZS</a:t>
          </a:r>
          <a:endParaRPr lang="cs-CZ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400" b="0" i="1" kern="1200" dirty="0"/>
            <a:t>další osoby, které v souvislosti se svou činností vykonávanou na základě jiných právních předpisů zjistí informace o zdravotním stavu pacienta</a:t>
          </a:r>
          <a:endParaRPr lang="cs-CZ" sz="1400" kern="1200" dirty="0"/>
        </a:p>
      </dsp:txBody>
      <dsp:txXfrm>
        <a:off x="0" y="2430179"/>
        <a:ext cx="10753200" cy="1666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73AED-6E11-4E32-A642-0C53A8EE7E0C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37DC48-9878-48A8-91C6-2CAFCEFF09AC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14940E-6129-478C-85BF-86474BFC6C21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u="sng" kern="1200"/>
            <a:t>každý</a:t>
          </a:r>
          <a:r>
            <a:rPr lang="cs-CZ" sz="2000" b="0" kern="1200"/>
            <a:t> má právo na ochranu zdraví</a:t>
          </a:r>
          <a:endParaRPr lang="en-US" sz="2000" kern="1200"/>
        </a:p>
      </dsp:txBody>
      <dsp:txXfrm>
        <a:off x="2039300" y="956381"/>
        <a:ext cx="4474303" cy="1765627"/>
      </dsp:txXfrm>
    </dsp:sp>
    <dsp:sp modelId="{5AE108D2-FC32-4918-82B6-940EA739C021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6016F0-CBE2-49AA-B046-9CEFB6C80CBC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62CEC3-3BCA-40DA-88EC-750599A312B5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u="sng" kern="1200"/>
            <a:t>občané </a:t>
          </a:r>
          <a:r>
            <a:rPr lang="cs-CZ" sz="2000" b="0" kern="1200"/>
            <a:t>mají na základě veřejného pojištění právo na bezplatnou zdravotní péči a na zdravotní pomůcky za podmínek, které stanoví zákon</a:t>
          </a:r>
          <a:endParaRPr lang="en-US" sz="2000" kern="1200"/>
        </a:p>
      </dsp:txBody>
      <dsp:txXfrm>
        <a:off x="2039300" y="3163416"/>
        <a:ext cx="4474303" cy="176562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585C0-F80F-43CE-B53E-E3C1D5EF3DBA}">
      <dsp:nvSpPr>
        <dsp:cNvPr id="0" name=""/>
        <dsp:cNvSpPr/>
      </dsp:nvSpPr>
      <dsp:spPr>
        <a:xfrm>
          <a:off x="-4680318" y="-717479"/>
          <a:ext cx="5574957" cy="5574957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09087-343B-4E09-A435-800BC72850EB}">
      <dsp:nvSpPr>
        <dsp:cNvPr id="0" name=""/>
        <dsp:cNvSpPr/>
      </dsp:nvSpPr>
      <dsp:spPr>
        <a:xfrm>
          <a:off x="334014" y="218012"/>
          <a:ext cx="10362798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5880" rIns="55880" bIns="5588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Souhlas pacienta</a:t>
          </a:r>
          <a:endParaRPr lang="cs-CZ" sz="2200" kern="1200"/>
        </a:p>
      </dsp:txBody>
      <dsp:txXfrm>
        <a:off x="334014" y="218012"/>
        <a:ext cx="10362798" cy="435858"/>
      </dsp:txXfrm>
    </dsp:sp>
    <dsp:sp modelId="{3F272577-1617-4FE2-B816-BC29F9BF349E}">
      <dsp:nvSpPr>
        <dsp:cNvPr id="0" name=""/>
        <dsp:cNvSpPr/>
      </dsp:nvSpPr>
      <dsp:spPr>
        <a:xfrm>
          <a:off x="61603" y="163529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0D7B53-67F7-47FC-90A5-CE50C50740D3}">
      <dsp:nvSpPr>
        <dsp:cNvPr id="0" name=""/>
        <dsp:cNvSpPr/>
      </dsp:nvSpPr>
      <dsp:spPr>
        <a:xfrm>
          <a:off x="692538" y="871717"/>
          <a:ext cx="10004274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5880" rIns="55880" bIns="5588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Poskytování návazných služeb</a:t>
          </a:r>
          <a:endParaRPr lang="cs-CZ" sz="2200" kern="1200"/>
        </a:p>
      </dsp:txBody>
      <dsp:txXfrm>
        <a:off x="692538" y="871717"/>
        <a:ext cx="10004274" cy="435858"/>
      </dsp:txXfrm>
    </dsp:sp>
    <dsp:sp modelId="{2285C252-4944-4783-9835-123673ACB8AC}">
      <dsp:nvSpPr>
        <dsp:cNvPr id="0" name=""/>
        <dsp:cNvSpPr/>
      </dsp:nvSpPr>
      <dsp:spPr>
        <a:xfrm>
          <a:off x="420126" y="817235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317AA4-8642-4B2F-BA41-4E327292EE9D}">
      <dsp:nvSpPr>
        <dsp:cNvPr id="0" name=""/>
        <dsp:cNvSpPr/>
      </dsp:nvSpPr>
      <dsp:spPr>
        <a:xfrm>
          <a:off x="856482" y="1525423"/>
          <a:ext cx="9840330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5880" rIns="55880" bIns="5588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Ochrana vlastních práv</a:t>
          </a:r>
          <a:endParaRPr lang="cs-CZ" sz="2200" kern="1200"/>
        </a:p>
      </dsp:txBody>
      <dsp:txXfrm>
        <a:off x="856482" y="1525423"/>
        <a:ext cx="9840330" cy="435858"/>
      </dsp:txXfrm>
    </dsp:sp>
    <dsp:sp modelId="{D82D37A0-3FFC-4BE7-981E-C584F8EB93C0}">
      <dsp:nvSpPr>
        <dsp:cNvPr id="0" name=""/>
        <dsp:cNvSpPr/>
      </dsp:nvSpPr>
      <dsp:spPr>
        <a:xfrm>
          <a:off x="584070" y="1470941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E838DC-9F6F-4FCD-8D15-60DD7E05D87F}">
      <dsp:nvSpPr>
        <dsp:cNvPr id="0" name=""/>
        <dsp:cNvSpPr/>
      </dsp:nvSpPr>
      <dsp:spPr>
        <a:xfrm>
          <a:off x="856482" y="2178715"/>
          <a:ext cx="9840330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5880" rIns="55880" bIns="5588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S</a:t>
          </a:r>
          <a:r>
            <a:rPr lang="en-GB" sz="2200" b="0" kern="1200"/>
            <a:t>dělování údajů pro potřeby trestního řízení </a:t>
          </a:r>
          <a:endParaRPr lang="cs-CZ" sz="2200" kern="1200"/>
        </a:p>
      </dsp:txBody>
      <dsp:txXfrm>
        <a:off x="856482" y="2178715"/>
        <a:ext cx="9840330" cy="435858"/>
      </dsp:txXfrm>
    </dsp:sp>
    <dsp:sp modelId="{867453BC-15F6-4ABC-93AE-A54DF1662B3B}">
      <dsp:nvSpPr>
        <dsp:cNvPr id="0" name=""/>
        <dsp:cNvSpPr/>
      </dsp:nvSpPr>
      <dsp:spPr>
        <a:xfrm>
          <a:off x="584070" y="2124232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7922D-954D-4C93-AAA0-66BD07823821}">
      <dsp:nvSpPr>
        <dsp:cNvPr id="0" name=""/>
        <dsp:cNvSpPr/>
      </dsp:nvSpPr>
      <dsp:spPr>
        <a:xfrm>
          <a:off x="692538" y="2832421"/>
          <a:ext cx="10004274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5880" rIns="55880" bIns="5588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/>
            <a:t>P</a:t>
          </a:r>
          <a:r>
            <a:rPr lang="en-GB" sz="2200" b="0" kern="1200"/>
            <a:t>lnění povinnosti překazit nebo oznámit spáchání trestného činu</a:t>
          </a:r>
          <a:endParaRPr lang="cs-CZ" sz="2200" kern="1200"/>
        </a:p>
      </dsp:txBody>
      <dsp:txXfrm>
        <a:off x="692538" y="2832421"/>
        <a:ext cx="10004274" cy="435858"/>
      </dsp:txXfrm>
    </dsp:sp>
    <dsp:sp modelId="{C8D3F3CC-C52F-4168-B129-15919B532575}">
      <dsp:nvSpPr>
        <dsp:cNvPr id="0" name=""/>
        <dsp:cNvSpPr/>
      </dsp:nvSpPr>
      <dsp:spPr>
        <a:xfrm>
          <a:off x="420126" y="2777938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B9009E-1F6D-49E9-B7AA-E2FF64D1D2DC}">
      <dsp:nvSpPr>
        <dsp:cNvPr id="0" name=""/>
        <dsp:cNvSpPr/>
      </dsp:nvSpPr>
      <dsp:spPr>
        <a:xfrm>
          <a:off x="334014" y="3486126"/>
          <a:ext cx="10362798" cy="4358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5963" tIns="55880" rIns="55880" bIns="5588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/>
            <a:t>Sdělovací povinnost na </a:t>
          </a:r>
          <a:r>
            <a:rPr lang="cs-CZ" sz="2200" b="0" kern="1200" dirty="0" err="1"/>
            <a:t>vyždání</a:t>
          </a:r>
          <a:endParaRPr lang="cs-CZ" sz="2200" kern="1200" dirty="0"/>
        </a:p>
      </dsp:txBody>
      <dsp:txXfrm>
        <a:off x="334014" y="3486126"/>
        <a:ext cx="10362798" cy="435858"/>
      </dsp:txXfrm>
    </dsp:sp>
    <dsp:sp modelId="{FA3F3003-5C80-459D-A7BD-586568EB494A}">
      <dsp:nvSpPr>
        <dsp:cNvPr id="0" name=""/>
        <dsp:cNvSpPr/>
      </dsp:nvSpPr>
      <dsp:spPr>
        <a:xfrm>
          <a:off x="61603" y="3431644"/>
          <a:ext cx="544823" cy="5448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C5CE31-767A-4B14-BC60-E92226CDB1E1}">
      <dsp:nvSpPr>
        <dsp:cNvPr id="0" name=""/>
        <dsp:cNvSpPr/>
      </dsp:nvSpPr>
      <dsp:spPr>
        <a:xfrm>
          <a:off x="0" y="19348"/>
          <a:ext cx="107532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/>
            <a:t>Soubor informací vztahujících se k pacientovi, o němž je vedena</a:t>
          </a:r>
          <a:endParaRPr lang="cs-CZ" sz="3000" kern="1200"/>
        </a:p>
      </dsp:txBody>
      <dsp:txXfrm>
        <a:off x="35125" y="54473"/>
        <a:ext cx="10682950" cy="649299"/>
      </dsp:txXfrm>
    </dsp:sp>
    <dsp:sp modelId="{555CFDB4-82AE-44B8-86D1-B9D50BC8AEA7}">
      <dsp:nvSpPr>
        <dsp:cNvPr id="0" name=""/>
        <dsp:cNvSpPr/>
      </dsp:nvSpPr>
      <dsp:spPr>
        <a:xfrm>
          <a:off x="0" y="825298"/>
          <a:ext cx="107532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/>
            <a:t>Povinnost vedení zdravotnické dokumentace</a:t>
          </a:r>
          <a:endParaRPr lang="cs-CZ" sz="3000" kern="1200"/>
        </a:p>
      </dsp:txBody>
      <dsp:txXfrm>
        <a:off x="35125" y="860423"/>
        <a:ext cx="10682950" cy="649299"/>
      </dsp:txXfrm>
    </dsp:sp>
    <dsp:sp modelId="{955F4E12-BD86-438D-A2FC-F94F6C60B5A6}">
      <dsp:nvSpPr>
        <dsp:cNvPr id="0" name=""/>
        <dsp:cNvSpPr/>
      </dsp:nvSpPr>
      <dsp:spPr>
        <a:xfrm>
          <a:off x="0" y="1631248"/>
          <a:ext cx="10753200" cy="7195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0" kern="1200"/>
            <a:t>Výjimky z vedení ZD</a:t>
          </a:r>
          <a:endParaRPr lang="cs-CZ" sz="3000" kern="1200"/>
        </a:p>
      </dsp:txBody>
      <dsp:txXfrm>
        <a:off x="35125" y="1666373"/>
        <a:ext cx="10682950" cy="649299"/>
      </dsp:txXfrm>
    </dsp:sp>
    <dsp:sp modelId="{ADDCB1C4-32E8-4791-83BC-C28E336591AD}">
      <dsp:nvSpPr>
        <dsp:cNvPr id="0" name=""/>
        <dsp:cNvSpPr/>
      </dsp:nvSpPr>
      <dsp:spPr>
        <a:xfrm>
          <a:off x="0" y="2350798"/>
          <a:ext cx="10753200" cy="1769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i="1" kern="1200"/>
            <a:t>Při poskytování zdravotních výkonů v rámci preventivní péče mimo zdravotnické zařízení není poskytovatel povinen vést zdravotnickou dokumentaci.</a:t>
          </a:r>
          <a:endParaRPr lang="cs-CZ" sz="23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300" b="0" i="1" kern="1200" dirty="0"/>
            <a:t>Mimo zdravotnické zařízení mohou být poskytovány zdravotní výkony v rámci preventivní péče zaměřené na předcházení onemocnění a jeho včasné rozpoznání, a to na základě povolení uděleného krajským úřadem.</a:t>
          </a:r>
          <a:endParaRPr lang="cs-CZ" sz="2300" kern="1200" dirty="0"/>
        </a:p>
      </dsp:txBody>
      <dsp:txXfrm>
        <a:off x="0" y="2350798"/>
        <a:ext cx="10753200" cy="176985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AAAA89-94D1-4E1F-8F6D-6706CC518275}">
      <dsp:nvSpPr>
        <dsp:cNvPr id="0" name=""/>
        <dsp:cNvSpPr/>
      </dsp:nvSpPr>
      <dsp:spPr>
        <a:xfrm>
          <a:off x="8607" y="0"/>
          <a:ext cx="3273166" cy="360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Vyhláška o zdravotnické dokumentaci</a:t>
          </a:r>
          <a:endParaRPr lang="cs-CZ" sz="1800" kern="1200" dirty="0"/>
        </a:p>
      </dsp:txBody>
      <dsp:txXfrm>
        <a:off x="8607" y="0"/>
        <a:ext cx="3273166" cy="3600000"/>
      </dsp:txXfrm>
    </dsp:sp>
    <dsp:sp modelId="{A216030C-338B-43C0-8EBF-EEA2F0946A60}">
      <dsp:nvSpPr>
        <dsp:cNvPr id="0" name=""/>
        <dsp:cNvSpPr/>
      </dsp:nvSpPr>
      <dsp:spPr>
        <a:xfrm>
          <a:off x="8607" y="3600000"/>
          <a:ext cx="3273166" cy="5399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minimální obsah jednotlivých částí ZD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součásti ZD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zásady pro uchování ZD 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postup při jejím vyřazování a zničení po uplynutí doby uchování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doby uchování ZD</a:t>
          </a:r>
          <a:endParaRPr lang="cs-CZ" sz="1800" kern="1200" dirty="0"/>
        </a:p>
      </dsp:txBody>
      <dsp:txXfrm>
        <a:off x="8607" y="3600000"/>
        <a:ext cx="3273166" cy="539997"/>
      </dsp:txXfrm>
    </dsp:sp>
    <dsp:sp modelId="{EAE30476-05A7-438A-B9B3-D48EDCC80E57}">
      <dsp:nvSpPr>
        <dsp:cNvPr id="0" name=""/>
        <dsp:cNvSpPr/>
      </dsp:nvSpPr>
      <dsp:spPr>
        <a:xfrm>
          <a:off x="3740016" y="0"/>
          <a:ext cx="3273166" cy="360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Občanský zákoník</a:t>
          </a:r>
          <a:endParaRPr lang="cs-CZ" sz="1800" kern="1200" dirty="0"/>
        </a:p>
      </dsp:txBody>
      <dsp:txXfrm>
        <a:off x="3740016" y="0"/>
        <a:ext cx="3273166" cy="3600000"/>
      </dsp:txXfrm>
    </dsp:sp>
    <dsp:sp modelId="{BDF9CDD3-F743-47A3-85B2-79CC4475F118}">
      <dsp:nvSpPr>
        <dsp:cNvPr id="0" name=""/>
        <dsp:cNvSpPr/>
      </dsp:nvSpPr>
      <dsp:spPr>
        <a:xfrm>
          <a:off x="3740016" y="3600000"/>
          <a:ext cx="3273166" cy="5399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35560" bIns="40005" numCol="1" spcCol="1270" anchor="t" anchorCtr="0">
          <a:noAutofit/>
        </a:bodyPr>
        <a:lstStyle/>
        <a:p>
          <a:pPr marL="57150" lvl="1" indent="-57150" algn="just" defTabSz="222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500" b="0" i="1" kern="1200" dirty="0"/>
            <a:t>Poskytovatel vede záznamy o péči o zdraví, z nichž musí být zřejmé údaje o zdravotním stavu ošetřovaného a o poskytovatelově činnosti, včetně podkladů osvědčujících správnost těchto údajů, v rozsahu nezbytném pro poskytování řádné péče o zdraví. Záznamy poskytovatel uchová tak dlouho, jak to vyžaduje potřeba odborné péče</a:t>
          </a:r>
          <a:endParaRPr lang="cs-CZ" sz="500" kern="1200" dirty="0"/>
        </a:p>
        <a:p>
          <a:pPr marL="57150" lvl="1" indent="-57150" algn="l" defTabSz="222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50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500" i="1" kern="1200" dirty="0"/>
            <a:t>K záznamům poskytovatel podle svého uvážení připojí i podklady a vyjádření, které mu popřípadě odevzdal ošetřovaný nebo příkazce. </a:t>
          </a:r>
          <a:endParaRPr lang="cs-CZ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50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500" i="1" kern="1200" dirty="0"/>
            <a:t>Do záznamů poskytovatel vždy poznamená, kdo do nich nahlížel</a:t>
          </a:r>
          <a:endParaRPr lang="cs-CZ" sz="500" kern="1200" dirty="0"/>
        </a:p>
      </dsp:txBody>
      <dsp:txXfrm>
        <a:off x="3740016" y="3600000"/>
        <a:ext cx="3273166" cy="539997"/>
      </dsp:txXfrm>
    </dsp:sp>
    <dsp:sp modelId="{402C5236-2300-4E35-A829-E1A4896D3FB5}">
      <dsp:nvSpPr>
        <dsp:cNvPr id="0" name=""/>
        <dsp:cNvSpPr/>
      </dsp:nvSpPr>
      <dsp:spPr>
        <a:xfrm>
          <a:off x="7471426" y="0"/>
          <a:ext cx="3273166" cy="3600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 dirty="0"/>
            <a:t>Další právní předpisy a ZD</a:t>
          </a:r>
          <a:endParaRPr lang="cs-CZ" sz="1800" kern="1200" dirty="0"/>
        </a:p>
      </dsp:txBody>
      <dsp:txXfrm>
        <a:off x="7471426" y="0"/>
        <a:ext cx="3273166" cy="3600000"/>
      </dsp:txXfrm>
    </dsp:sp>
    <dsp:sp modelId="{510DBA39-DEC6-472D-81AB-058503F99C13}">
      <dsp:nvSpPr>
        <dsp:cNvPr id="0" name=""/>
        <dsp:cNvSpPr/>
      </dsp:nvSpPr>
      <dsp:spPr>
        <a:xfrm>
          <a:off x="7471426" y="3600000"/>
          <a:ext cx="3273166" cy="53999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o specifických zdrav. Službách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o veřejném zdravotním pojištěním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o ochraně veř. Zdraví</a:t>
          </a: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b="0" i="1" kern="1200" dirty="0"/>
            <a:t>transplantační zákon</a:t>
          </a:r>
          <a:endParaRPr lang="cs-CZ" sz="1800" kern="1200" dirty="0"/>
        </a:p>
      </dsp:txBody>
      <dsp:txXfrm>
        <a:off x="7471426" y="3600000"/>
        <a:ext cx="3273166" cy="53999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532C5A-6F7A-45E0-ACD6-892A9F9F9620}">
      <dsp:nvSpPr>
        <dsp:cNvPr id="0" name=""/>
        <dsp:cNvSpPr/>
      </dsp:nvSpPr>
      <dsp:spPr>
        <a:xfrm>
          <a:off x="0" y="243696"/>
          <a:ext cx="107532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b="0" kern="1200"/>
            <a:t>V listinné podobě</a:t>
          </a:r>
          <a:endParaRPr lang="cs-CZ" sz="4700" kern="1200"/>
        </a:p>
      </dsp:txBody>
      <dsp:txXfrm>
        <a:off x="55030" y="298726"/>
        <a:ext cx="10643140" cy="1017235"/>
      </dsp:txXfrm>
    </dsp:sp>
    <dsp:sp modelId="{ACFF806E-9174-4AF0-AFD8-C63FAC5E8F1D}">
      <dsp:nvSpPr>
        <dsp:cNvPr id="0" name=""/>
        <dsp:cNvSpPr/>
      </dsp:nvSpPr>
      <dsp:spPr>
        <a:xfrm>
          <a:off x="0" y="1506351"/>
          <a:ext cx="107532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b="0" kern="1200"/>
            <a:t>V elektronické podobě </a:t>
          </a:r>
          <a:endParaRPr lang="cs-CZ" sz="4700" kern="1200"/>
        </a:p>
      </dsp:txBody>
      <dsp:txXfrm>
        <a:off x="55030" y="1561381"/>
        <a:ext cx="10643140" cy="1017235"/>
      </dsp:txXfrm>
    </dsp:sp>
    <dsp:sp modelId="{AF20355B-7ADF-4968-9C1A-831BB83D2A40}">
      <dsp:nvSpPr>
        <dsp:cNvPr id="0" name=""/>
        <dsp:cNvSpPr/>
      </dsp:nvSpPr>
      <dsp:spPr>
        <a:xfrm>
          <a:off x="0" y="2769006"/>
          <a:ext cx="10753200" cy="11272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b="0" kern="1200"/>
            <a:t>Kombinace listinné a elektronické podoby</a:t>
          </a:r>
          <a:endParaRPr lang="cs-CZ" sz="4700" kern="1200"/>
        </a:p>
      </dsp:txBody>
      <dsp:txXfrm>
        <a:off x="55030" y="2824036"/>
        <a:ext cx="10643140" cy="1017235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6DB80E-A2A0-4FEC-AB70-716219B9BFA4}">
      <dsp:nvSpPr>
        <dsp:cNvPr id="0" name=""/>
        <dsp:cNvSpPr/>
      </dsp:nvSpPr>
      <dsp:spPr>
        <a:xfrm>
          <a:off x="0" y="30688"/>
          <a:ext cx="107532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0" kern="1200" dirty="0"/>
            <a:t>Průkazně, pravdivě, čitelně</a:t>
          </a:r>
          <a:endParaRPr lang="cs-CZ" sz="3900" kern="1200" dirty="0"/>
        </a:p>
      </dsp:txBody>
      <dsp:txXfrm>
        <a:off x="45663" y="76351"/>
        <a:ext cx="10661874" cy="844089"/>
      </dsp:txXfrm>
    </dsp:sp>
    <dsp:sp modelId="{3986CC67-AB83-4374-A790-D1FFA2795F86}">
      <dsp:nvSpPr>
        <dsp:cNvPr id="0" name=""/>
        <dsp:cNvSpPr/>
      </dsp:nvSpPr>
      <dsp:spPr>
        <a:xfrm>
          <a:off x="0" y="1078424"/>
          <a:ext cx="107532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0" kern="1200" dirty="0"/>
            <a:t>Průběžně doplňována</a:t>
          </a:r>
          <a:endParaRPr lang="cs-CZ" sz="3900" kern="1200" dirty="0"/>
        </a:p>
      </dsp:txBody>
      <dsp:txXfrm>
        <a:off x="45663" y="1124087"/>
        <a:ext cx="10661874" cy="844089"/>
      </dsp:txXfrm>
    </dsp:sp>
    <dsp:sp modelId="{F3775152-2480-4846-91CB-C0AB1E4284D7}">
      <dsp:nvSpPr>
        <dsp:cNvPr id="0" name=""/>
        <dsp:cNvSpPr/>
      </dsp:nvSpPr>
      <dsp:spPr>
        <a:xfrm>
          <a:off x="0" y="2126159"/>
          <a:ext cx="107532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0" kern="1200" dirty="0"/>
            <a:t>Jednotlivé zápisy bez zbytečného odkladu</a:t>
          </a:r>
          <a:endParaRPr lang="cs-CZ" sz="3900" kern="1200" dirty="0"/>
        </a:p>
      </dsp:txBody>
      <dsp:txXfrm>
        <a:off x="45663" y="2171822"/>
        <a:ext cx="10661874" cy="844089"/>
      </dsp:txXfrm>
    </dsp:sp>
    <dsp:sp modelId="{039AC1DE-8529-43D4-935A-BD33B69DECFF}">
      <dsp:nvSpPr>
        <dsp:cNvPr id="0" name=""/>
        <dsp:cNvSpPr/>
      </dsp:nvSpPr>
      <dsp:spPr>
        <a:xfrm>
          <a:off x="0" y="3173894"/>
          <a:ext cx="107532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0" kern="1200" dirty="0"/>
            <a:t>Opravy novým zápisem</a:t>
          </a:r>
          <a:endParaRPr lang="cs-CZ" sz="3900" kern="1200" dirty="0"/>
        </a:p>
      </dsp:txBody>
      <dsp:txXfrm>
        <a:off x="45663" y="3219557"/>
        <a:ext cx="10661874" cy="844089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E2A20-EC12-4FB7-8258-09213AE01B70}">
      <dsp:nvSpPr>
        <dsp:cNvPr id="0" name=""/>
        <dsp:cNvSpPr/>
      </dsp:nvSpPr>
      <dsp:spPr>
        <a:xfrm>
          <a:off x="0" y="395998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Zákonný zástupce nebo opatrovník pacienta</a:t>
          </a:r>
          <a:endParaRPr lang="cs-CZ" sz="2500" kern="1200" dirty="0"/>
        </a:p>
      </dsp:txBody>
      <dsp:txXfrm>
        <a:off x="28557" y="424555"/>
        <a:ext cx="10696086" cy="527886"/>
      </dsp:txXfrm>
    </dsp:sp>
    <dsp:sp modelId="{D62362CC-0773-4247-AD05-E38B50E66F2C}">
      <dsp:nvSpPr>
        <dsp:cNvPr id="0" name=""/>
        <dsp:cNvSpPr/>
      </dsp:nvSpPr>
      <dsp:spPr>
        <a:xfrm>
          <a:off x="0" y="1052998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Osoby určené pacientem, zákonným zástupcem nebo opatrovník pacienta</a:t>
          </a:r>
          <a:endParaRPr lang="cs-CZ" sz="2500" kern="1200" dirty="0"/>
        </a:p>
      </dsp:txBody>
      <dsp:txXfrm>
        <a:off x="28557" y="1081555"/>
        <a:ext cx="10696086" cy="527886"/>
      </dsp:txXfrm>
    </dsp:sp>
    <dsp:sp modelId="{9CD01770-E3E1-4E79-9413-2595D5EF8EA9}">
      <dsp:nvSpPr>
        <dsp:cNvPr id="0" name=""/>
        <dsp:cNvSpPr/>
      </dsp:nvSpPr>
      <dsp:spPr>
        <a:xfrm>
          <a:off x="0" y="1709999"/>
          <a:ext cx="10753200" cy="585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0" kern="1200" dirty="0"/>
            <a:t>Osoby blízké zemřelému pacientovi:</a:t>
          </a:r>
          <a:endParaRPr lang="cs-CZ" sz="2500" kern="1200" dirty="0"/>
        </a:p>
      </dsp:txBody>
      <dsp:txXfrm>
        <a:off x="28557" y="1738556"/>
        <a:ext cx="10696086" cy="527886"/>
      </dsp:txXfrm>
    </dsp:sp>
    <dsp:sp modelId="{FD958679-FFB2-4674-91A2-0BB9B8E261C3}">
      <dsp:nvSpPr>
        <dsp:cNvPr id="0" name=""/>
        <dsp:cNvSpPr/>
      </dsp:nvSpPr>
      <dsp:spPr>
        <a:xfrm>
          <a:off x="0" y="2294999"/>
          <a:ext cx="10753200" cy="1449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1750" rIns="177800" bIns="3175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/>
            <a:t>informace o zdravotním stavu pacienta, který zemřel, a informace o výsledku pitvy, byla-li provedena, včetně práva nahlížet do zdravotnické dokumentace vedené o jeho osobě nebo do jiných zápisů vztahujících se k jeho zdravotnímu stavu a pořizovat z nich výpisy nebo jejich kopie</a:t>
          </a:r>
          <a:endParaRPr lang="cs-CZ" sz="2000" kern="120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b="0" kern="1200" dirty="0"/>
            <a:t>zemřelý mohl tento přístup předem zakázat</a:t>
          </a:r>
          <a:endParaRPr lang="cs-CZ" sz="2000" kern="1200" dirty="0"/>
        </a:p>
      </dsp:txBody>
      <dsp:txXfrm>
        <a:off x="0" y="2294999"/>
        <a:ext cx="10753200" cy="144900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68D597-6B5C-412D-AD47-3AFBE960A427}">
      <dsp:nvSpPr>
        <dsp:cNvPr id="0" name=""/>
        <dsp:cNvSpPr/>
      </dsp:nvSpPr>
      <dsp:spPr>
        <a:xfrm>
          <a:off x="0" y="75148"/>
          <a:ext cx="107532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/>
            <a:t>Zpravidla poskytovatel</a:t>
          </a:r>
          <a:endParaRPr lang="cs-CZ" sz="3100" kern="1200"/>
        </a:p>
      </dsp:txBody>
      <dsp:txXfrm>
        <a:off x="36296" y="111444"/>
        <a:ext cx="10680608" cy="670943"/>
      </dsp:txXfrm>
    </dsp:sp>
    <dsp:sp modelId="{B2390136-9387-452E-93D8-6EEEC3797462}">
      <dsp:nvSpPr>
        <dsp:cNvPr id="0" name=""/>
        <dsp:cNvSpPr/>
      </dsp:nvSpPr>
      <dsp:spPr>
        <a:xfrm>
          <a:off x="0" y="818683"/>
          <a:ext cx="10753200" cy="25026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b="0" kern="1200"/>
            <a:t>Oprávněn požadovat úhradu ve výši, která nesmí přesáhnout náklady spojené s pořízením výpisu</a:t>
          </a:r>
          <a:endParaRPr lang="cs-CZ" sz="2400" kern="120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b="0" kern="1200" dirty="0"/>
            <a:t>V případě, že je zdravotnická dokumentace vedena pouze v elektronické podobě, má pacient nebo jiná osoba oprávněná podle § 65 </a:t>
          </a:r>
          <a:r>
            <a:rPr lang="cs-CZ" sz="2400" b="0" kern="1200" dirty="0" err="1"/>
            <a:t>Zozs</a:t>
          </a:r>
          <a:r>
            <a:rPr lang="cs-CZ" sz="2400" b="0" kern="1200" dirty="0"/>
            <a:t> právo nahlížet dálkovým přístupem nebo na pořízení její kopie na technickém nosiči dat, který si určí, nebrání-li tomu technické možnosti poskytovatele; to neplatí, požaduje-li listinnou podobu.</a:t>
          </a:r>
          <a:endParaRPr lang="cs-CZ" sz="2400" kern="1200" dirty="0"/>
        </a:p>
      </dsp:txBody>
      <dsp:txXfrm>
        <a:off x="0" y="818683"/>
        <a:ext cx="10753200" cy="2502630"/>
      </dsp:txXfrm>
    </dsp:sp>
    <dsp:sp modelId="{670CF24E-8944-4BE4-AD8C-02C90F5E622C}">
      <dsp:nvSpPr>
        <dsp:cNvPr id="0" name=""/>
        <dsp:cNvSpPr/>
      </dsp:nvSpPr>
      <dsp:spPr>
        <a:xfrm>
          <a:off x="0" y="3321314"/>
          <a:ext cx="10753200" cy="743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0" kern="1200"/>
            <a:t>O každém pořízení učinit záznam (s výjimkou zdrav. pracovníka) </a:t>
          </a:r>
          <a:endParaRPr lang="cs-CZ" sz="3100" kern="1200"/>
        </a:p>
      </dsp:txBody>
      <dsp:txXfrm>
        <a:off x="36296" y="3357610"/>
        <a:ext cx="10680608" cy="67094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5621C6-8C4A-460E-ADE8-07ED4DFDCFF7}">
      <dsp:nvSpPr>
        <dsp:cNvPr id="0" name=""/>
        <dsp:cNvSpPr/>
      </dsp:nvSpPr>
      <dsp:spPr>
        <a:xfrm>
          <a:off x="0" y="10551"/>
          <a:ext cx="10753200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b="0" kern="1200"/>
            <a:t>Uchovávání</a:t>
          </a:r>
          <a:endParaRPr lang="cs-CZ" sz="5300" kern="1200"/>
        </a:p>
      </dsp:txBody>
      <dsp:txXfrm>
        <a:off x="62055" y="72606"/>
        <a:ext cx="10629090" cy="1147095"/>
      </dsp:txXfrm>
    </dsp:sp>
    <dsp:sp modelId="{CEF4226B-88DA-45D5-9A7F-242BB84E9944}">
      <dsp:nvSpPr>
        <dsp:cNvPr id="0" name=""/>
        <dsp:cNvSpPr/>
      </dsp:nvSpPr>
      <dsp:spPr>
        <a:xfrm>
          <a:off x="0" y="1434396"/>
          <a:ext cx="10753200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b="0" kern="1200"/>
            <a:t>Vyřazování </a:t>
          </a:r>
          <a:endParaRPr lang="cs-CZ" sz="5300" kern="1200"/>
        </a:p>
      </dsp:txBody>
      <dsp:txXfrm>
        <a:off x="62055" y="1496451"/>
        <a:ext cx="10629090" cy="1147095"/>
      </dsp:txXfrm>
    </dsp:sp>
    <dsp:sp modelId="{ED871DA9-8107-4494-931D-883CA711C698}">
      <dsp:nvSpPr>
        <dsp:cNvPr id="0" name=""/>
        <dsp:cNvSpPr/>
      </dsp:nvSpPr>
      <dsp:spPr>
        <a:xfrm>
          <a:off x="0" y="2858241"/>
          <a:ext cx="10753200" cy="127120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l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300" b="0" kern="1200"/>
            <a:t>Zničení</a:t>
          </a:r>
          <a:endParaRPr lang="cs-CZ" sz="5300" kern="1200"/>
        </a:p>
      </dsp:txBody>
      <dsp:txXfrm>
        <a:off x="62055" y="2920296"/>
        <a:ext cx="10629090" cy="1147095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4CFFF-5560-4C99-B2DE-2BF82B4A48F8}">
      <dsp:nvSpPr>
        <dsp:cNvPr id="0" name=""/>
        <dsp:cNvSpPr/>
      </dsp:nvSpPr>
      <dsp:spPr>
        <a:xfrm>
          <a:off x="806410" y="0"/>
          <a:ext cx="9139317" cy="4140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F2D1B-605B-4017-B23F-B4C04BD07358}">
      <dsp:nvSpPr>
        <dsp:cNvPr id="0" name=""/>
        <dsp:cNvSpPr/>
      </dsp:nvSpPr>
      <dsp:spPr>
        <a:xfrm>
          <a:off x="11550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Porušení právní povinnosti</a:t>
          </a:r>
        </a:p>
      </dsp:txBody>
      <dsp:txXfrm>
        <a:off x="92393" y="1322903"/>
        <a:ext cx="3299158" cy="1494394"/>
      </dsp:txXfrm>
    </dsp:sp>
    <dsp:sp modelId="{0B6DEE88-26D3-4E3C-87B5-AACEE19339F2}">
      <dsp:nvSpPr>
        <dsp:cNvPr id="0" name=""/>
        <dsp:cNvSpPr/>
      </dsp:nvSpPr>
      <dsp:spPr>
        <a:xfrm>
          <a:off x="3645646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Příčinná souvislost</a:t>
          </a:r>
        </a:p>
      </dsp:txBody>
      <dsp:txXfrm>
        <a:off x="3726489" y="1322903"/>
        <a:ext cx="3299158" cy="1494394"/>
      </dsp:txXfrm>
    </dsp:sp>
    <dsp:sp modelId="{8BC8222D-62E4-4BB0-897C-BE098E1E161B}">
      <dsp:nvSpPr>
        <dsp:cNvPr id="0" name=""/>
        <dsp:cNvSpPr/>
      </dsp:nvSpPr>
      <dsp:spPr>
        <a:xfrm>
          <a:off x="7279743" y="1242060"/>
          <a:ext cx="346084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Škoda/porušení právem chráněného zájmu </a:t>
          </a:r>
        </a:p>
      </dsp:txBody>
      <dsp:txXfrm>
        <a:off x="7360586" y="1322903"/>
        <a:ext cx="3299158" cy="1494394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E62558-1BC2-43EC-9D57-C716349960D0}">
      <dsp:nvSpPr>
        <dsp:cNvPr id="0" name=""/>
        <dsp:cNvSpPr/>
      </dsp:nvSpPr>
      <dsp:spPr>
        <a:xfrm rot="5400000">
          <a:off x="6503629" y="-2430853"/>
          <a:ext cx="1615648" cy="68813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200" kern="1200"/>
            <a:t>Ze Smlouvy </a:t>
          </a: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200" kern="1200"/>
            <a:t>Ze Zákona</a:t>
          </a:r>
        </a:p>
      </dsp:txBody>
      <dsp:txXfrm rot="-5400000">
        <a:off x="3870770" y="280875"/>
        <a:ext cx="6802499" cy="1457910"/>
      </dsp:txXfrm>
    </dsp:sp>
    <dsp:sp modelId="{E0350528-6D67-4391-9A72-78FE494ED76B}">
      <dsp:nvSpPr>
        <dsp:cNvPr id="0" name=""/>
        <dsp:cNvSpPr/>
      </dsp:nvSpPr>
      <dsp:spPr>
        <a:xfrm>
          <a:off x="0" y="50"/>
          <a:ext cx="3870769" cy="201956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700" kern="1200" dirty="0">
              <a:solidFill>
                <a:schemeClr val="bg1"/>
              </a:solidFill>
            </a:rPr>
            <a:t>Povinnost daná</a:t>
          </a:r>
        </a:p>
      </dsp:txBody>
      <dsp:txXfrm>
        <a:off x="98587" y="98637"/>
        <a:ext cx="3673595" cy="1822386"/>
      </dsp:txXfrm>
    </dsp:sp>
    <dsp:sp modelId="{72CD7713-2025-449F-9F53-E1DB2AF1AF29}">
      <dsp:nvSpPr>
        <dsp:cNvPr id="0" name=""/>
        <dsp:cNvSpPr/>
      </dsp:nvSpPr>
      <dsp:spPr>
        <a:xfrm rot="5400000">
          <a:off x="6503629" y="-310314"/>
          <a:ext cx="1615648" cy="688136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200" kern="1200"/>
            <a:t>Úmysl</a:t>
          </a:r>
        </a:p>
        <a:p>
          <a:pPr marL="285750" lvl="1" indent="-285750" algn="l" defTabSz="1866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4200" kern="1200"/>
            <a:t>Nedbalost</a:t>
          </a:r>
        </a:p>
      </dsp:txBody>
      <dsp:txXfrm rot="-5400000">
        <a:off x="3870770" y="2401414"/>
        <a:ext cx="6802499" cy="1457910"/>
      </dsp:txXfrm>
    </dsp:sp>
    <dsp:sp modelId="{FA4A756A-16F7-4591-B7B1-AB2FE5B8F4AC}">
      <dsp:nvSpPr>
        <dsp:cNvPr id="0" name=""/>
        <dsp:cNvSpPr/>
      </dsp:nvSpPr>
      <dsp:spPr>
        <a:xfrm>
          <a:off x="0" y="2120164"/>
          <a:ext cx="3870769" cy="201956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marL="0" lvl="0" indent="0" algn="ctr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700" kern="1200" dirty="0">
              <a:solidFill>
                <a:schemeClr val="bg1"/>
              </a:solidFill>
            </a:rPr>
            <a:t>Typy zavinění</a:t>
          </a:r>
        </a:p>
      </dsp:txBody>
      <dsp:txXfrm>
        <a:off x="98587" y="2218751"/>
        <a:ext cx="3673595" cy="18223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13144-F141-4C66-93C5-79BAACFB929F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konzultační služby, jejichž účelem je posouzení individuálního léčebného postupu,</a:t>
          </a:r>
        </a:p>
      </dsp:txBody>
      <dsp:txXfrm>
        <a:off x="582645" y="1178"/>
        <a:ext cx="2174490" cy="1304694"/>
      </dsp:txXfrm>
    </dsp:sp>
    <dsp:sp modelId="{EEF105F8-C29F-4C3A-B4AD-70C3C3E0A182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další konzultace podporující rozhodování pacienta</a:t>
          </a:r>
        </a:p>
      </dsp:txBody>
      <dsp:txXfrm>
        <a:off x="2974584" y="1178"/>
        <a:ext cx="2174490" cy="1304694"/>
      </dsp:txXfrm>
    </dsp:sp>
    <dsp:sp modelId="{477AB9A3-C1A2-4A67-8EB6-1267A72D372A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nakládání s tělem zemřelého</a:t>
          </a:r>
        </a:p>
      </dsp:txBody>
      <dsp:txXfrm>
        <a:off x="5366524" y="1178"/>
        <a:ext cx="2174490" cy="1304694"/>
      </dsp:txXfrm>
    </dsp:sp>
    <dsp:sp modelId="{F39F550A-0EA7-496E-84D8-8E7658156D76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zdravotnická záchranná služba, </a:t>
          </a:r>
        </a:p>
      </dsp:txBody>
      <dsp:txXfrm>
        <a:off x="7758464" y="1178"/>
        <a:ext cx="2174490" cy="1304694"/>
      </dsp:txXfrm>
    </dsp:sp>
    <dsp:sp modelId="{06EAB25E-4CDF-4C4D-BA05-E4886D4D2F3E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zdravotnická dopravní služba, přeprava pacientů neodkladné péče,  </a:t>
          </a:r>
        </a:p>
      </dsp:txBody>
      <dsp:txXfrm>
        <a:off x="582645" y="1523321"/>
        <a:ext cx="2174490" cy="1304694"/>
      </dsp:txXfrm>
    </dsp:sp>
    <dsp:sp modelId="{31001601-DCCE-4A54-9F13-571616250FC0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Odběrová a tkáňová zařízení</a:t>
          </a:r>
        </a:p>
      </dsp:txBody>
      <dsp:txXfrm>
        <a:off x="2974584" y="1523321"/>
        <a:ext cx="2174490" cy="1304694"/>
      </dsp:txXfrm>
    </dsp:sp>
    <dsp:sp modelId="{1584DCD7-4B4D-4486-9AAB-283BA32ED752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transfuzní služby nebo krevní banky</a:t>
          </a:r>
        </a:p>
      </dsp:txBody>
      <dsp:txXfrm>
        <a:off x="5366524" y="1523321"/>
        <a:ext cx="2174490" cy="1304694"/>
      </dsp:txXfrm>
    </dsp:sp>
    <dsp:sp modelId="{D83871FE-0596-4FB2-A79C-0ACA6CB85032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specifické zdravotní služby </a:t>
          </a:r>
        </a:p>
      </dsp:txBody>
      <dsp:txXfrm>
        <a:off x="7758464" y="1523321"/>
        <a:ext cx="2174490" cy="1304694"/>
      </dsp:txXfrm>
    </dsp:sp>
    <dsp:sp modelId="{7058056E-A527-4EFD-8D3A-B157FBABB48F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transplantace </a:t>
          </a:r>
        </a:p>
      </dsp:txBody>
      <dsp:txXfrm>
        <a:off x="2974584" y="3045465"/>
        <a:ext cx="2174490" cy="1304694"/>
      </dsp:txXfrm>
    </dsp:sp>
    <dsp:sp modelId="{7C57450B-8B9B-441D-B534-EB2599F76B1F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umělé přerušení těhotenství</a:t>
          </a:r>
        </a:p>
      </dsp:txBody>
      <dsp:txXfrm>
        <a:off x="5366524" y="3045465"/>
        <a:ext cx="2174490" cy="1304694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DC602-AB59-45D2-8491-3F59F28569F8}">
      <dsp:nvSpPr>
        <dsp:cNvPr id="0" name=""/>
        <dsp:cNvSpPr/>
      </dsp:nvSpPr>
      <dsp:spPr>
        <a:xfrm>
          <a:off x="0" y="60298"/>
          <a:ext cx="1075320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Vyžadují-li to okolnosti případu nebo zvyklosti soukromého života, je každý povinen počínat si při svém konání tak, aby nedošlo k nedůvodné újmě na svobodě, životě, zdraví nebo na vlastnictví jiného. </a:t>
          </a:r>
          <a:endParaRPr lang="cs-CZ" sz="2900" kern="1200"/>
        </a:p>
      </dsp:txBody>
      <dsp:txXfrm>
        <a:off x="96067" y="156365"/>
        <a:ext cx="10561066" cy="1775806"/>
      </dsp:txXfrm>
    </dsp:sp>
    <dsp:sp modelId="{89C7C6FA-BE86-4E37-8BDA-5BF4DB41EDD6}">
      <dsp:nvSpPr>
        <dsp:cNvPr id="0" name=""/>
        <dsp:cNvSpPr/>
      </dsp:nvSpPr>
      <dsp:spPr>
        <a:xfrm>
          <a:off x="0" y="2111759"/>
          <a:ext cx="10753200" cy="1967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0" kern="1200"/>
            <a:t>Povinnost zakročit na ochranu práv jiného každý kdo má kontrolu nad nebezpečnou situací.</a:t>
          </a:r>
          <a:endParaRPr lang="cs-CZ" sz="2900" kern="1200"/>
        </a:p>
      </dsp:txBody>
      <dsp:txXfrm>
        <a:off x="96067" y="2207826"/>
        <a:ext cx="10561066" cy="1775806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6FA72-3BDA-4E8F-A8E3-4D4BBAE278E4}">
      <dsp:nvSpPr>
        <dsp:cNvPr id="0" name=""/>
        <dsp:cNvSpPr/>
      </dsp:nvSpPr>
      <dsp:spPr>
        <a:xfrm>
          <a:off x="285603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Občanskoprávní</a:t>
          </a:r>
        </a:p>
      </dsp:txBody>
      <dsp:txXfrm>
        <a:off x="285603" y="2098"/>
        <a:ext cx="3181540" cy="1908924"/>
      </dsp:txXfrm>
    </dsp:sp>
    <dsp:sp modelId="{55FF1A21-93DD-4F72-B6F5-9537EF191E31}">
      <dsp:nvSpPr>
        <dsp:cNvPr id="0" name=""/>
        <dsp:cNvSpPr/>
      </dsp:nvSpPr>
      <dsp:spPr>
        <a:xfrm>
          <a:off x="3785298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Pracovněprávní</a:t>
          </a:r>
        </a:p>
      </dsp:txBody>
      <dsp:txXfrm>
        <a:off x="3785298" y="2098"/>
        <a:ext cx="3181540" cy="1908924"/>
      </dsp:txXfrm>
    </dsp:sp>
    <dsp:sp modelId="{67E57CF2-BE2C-47C8-AEF5-137048514E27}">
      <dsp:nvSpPr>
        <dsp:cNvPr id="0" name=""/>
        <dsp:cNvSpPr/>
      </dsp:nvSpPr>
      <dsp:spPr>
        <a:xfrm>
          <a:off x="7284993" y="2098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/>
            <a:t>Správní</a:t>
          </a:r>
        </a:p>
      </dsp:txBody>
      <dsp:txXfrm>
        <a:off x="7284993" y="2098"/>
        <a:ext cx="3181540" cy="1908924"/>
      </dsp:txXfrm>
    </dsp:sp>
    <dsp:sp modelId="{25DB820A-09E7-47C4-8265-AE05A074B592}">
      <dsp:nvSpPr>
        <dsp:cNvPr id="0" name=""/>
        <dsp:cNvSpPr/>
      </dsp:nvSpPr>
      <dsp:spPr>
        <a:xfrm>
          <a:off x="2035451" y="2229177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Trestní</a:t>
          </a:r>
        </a:p>
      </dsp:txBody>
      <dsp:txXfrm>
        <a:off x="2035451" y="2229177"/>
        <a:ext cx="3181540" cy="1908924"/>
      </dsp:txXfrm>
    </dsp:sp>
    <dsp:sp modelId="{38470576-7B94-46BE-B422-E43DA0AFB659}">
      <dsp:nvSpPr>
        <dsp:cNvPr id="0" name=""/>
        <dsp:cNvSpPr/>
      </dsp:nvSpPr>
      <dsp:spPr>
        <a:xfrm>
          <a:off x="5535146" y="2229177"/>
          <a:ext cx="3181540" cy="19089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/>
            <a:t>Disciplinární</a:t>
          </a:r>
        </a:p>
      </dsp:txBody>
      <dsp:txXfrm>
        <a:off x="5535146" y="2229177"/>
        <a:ext cx="3181540" cy="1908924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Újma</a:t>
          </a:r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Majetková Škoda</a:t>
          </a:r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Nemajetková Újma</a:t>
          </a:r>
        </a:p>
      </dsp:txBody>
      <dsp:txXfrm>
        <a:off x="3991220" y="2357873"/>
        <a:ext cx="3297076" cy="1648538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1DED8-59F4-456F-8A56-95F8A3F36E5E}">
      <dsp:nvSpPr>
        <dsp:cNvPr id="0" name=""/>
        <dsp:cNvSpPr/>
      </dsp:nvSpPr>
      <dsp:spPr>
        <a:xfrm>
          <a:off x="634110" y="1618492"/>
          <a:ext cx="679957" cy="6799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412E99-F65D-437D-BCC6-5BAFD83617E9}">
      <dsp:nvSpPr>
        <dsp:cNvPr id="0" name=""/>
        <dsp:cNvSpPr/>
      </dsp:nvSpPr>
      <dsp:spPr>
        <a:xfrm>
          <a:off x="2721" y="2412332"/>
          <a:ext cx="1942734" cy="291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700" b="1" kern="1200"/>
            <a:t>Nutná obrana</a:t>
          </a:r>
          <a:endParaRPr lang="cs-CZ" sz="1700" kern="1200"/>
        </a:p>
      </dsp:txBody>
      <dsp:txXfrm>
        <a:off x="2721" y="2412332"/>
        <a:ext cx="1942734" cy="291410"/>
      </dsp:txXfrm>
    </dsp:sp>
    <dsp:sp modelId="{32700850-9E7D-4B75-9388-EC779B488F70}">
      <dsp:nvSpPr>
        <dsp:cNvPr id="0" name=""/>
        <dsp:cNvSpPr/>
      </dsp:nvSpPr>
      <dsp:spPr>
        <a:xfrm>
          <a:off x="2721" y="2756711"/>
          <a:ext cx="1942734" cy="1510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Před útokem</a:t>
          </a:r>
          <a:r>
            <a:rPr lang="cs-CZ" sz="1300" b="1" kern="1200"/>
            <a:t> </a:t>
          </a:r>
          <a:endParaRPr lang="cs-CZ" sz="1300" kern="1200"/>
        </a:p>
      </dsp:txBody>
      <dsp:txXfrm>
        <a:off x="2721" y="2756711"/>
        <a:ext cx="1942734" cy="1510222"/>
      </dsp:txXfrm>
    </dsp:sp>
    <dsp:sp modelId="{0EA8C50D-ED19-4FBA-ABFA-A46480FD5D8F}">
      <dsp:nvSpPr>
        <dsp:cNvPr id="0" name=""/>
        <dsp:cNvSpPr/>
      </dsp:nvSpPr>
      <dsp:spPr>
        <a:xfrm>
          <a:off x="2916823" y="1618492"/>
          <a:ext cx="679957" cy="6799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AC18D-822A-4E12-8E83-E91D07221E5E}">
      <dsp:nvSpPr>
        <dsp:cNvPr id="0" name=""/>
        <dsp:cNvSpPr/>
      </dsp:nvSpPr>
      <dsp:spPr>
        <a:xfrm>
          <a:off x="2285434" y="2412332"/>
          <a:ext cx="1942734" cy="291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700" b="1" kern="1200"/>
            <a:t>Krajní nouze</a:t>
          </a:r>
          <a:endParaRPr lang="cs-CZ" sz="1700" kern="1200"/>
        </a:p>
      </dsp:txBody>
      <dsp:txXfrm>
        <a:off x="2285434" y="2412332"/>
        <a:ext cx="1942734" cy="291410"/>
      </dsp:txXfrm>
    </dsp:sp>
    <dsp:sp modelId="{DE471D1E-242F-4034-8954-6428BB009C4B}">
      <dsp:nvSpPr>
        <dsp:cNvPr id="0" name=""/>
        <dsp:cNvSpPr/>
      </dsp:nvSpPr>
      <dsp:spPr>
        <a:xfrm>
          <a:off x="2285434" y="2756711"/>
          <a:ext cx="1942734" cy="1510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Před hrozící újmou</a:t>
          </a:r>
        </a:p>
      </dsp:txBody>
      <dsp:txXfrm>
        <a:off x="2285434" y="2756711"/>
        <a:ext cx="1942734" cy="1510222"/>
      </dsp:txXfrm>
    </dsp:sp>
    <dsp:sp modelId="{2F3E3A71-FF75-4F04-8DFE-BDFCFE8C234B}">
      <dsp:nvSpPr>
        <dsp:cNvPr id="0" name=""/>
        <dsp:cNvSpPr/>
      </dsp:nvSpPr>
      <dsp:spPr>
        <a:xfrm>
          <a:off x="5199536" y="1618492"/>
          <a:ext cx="679957" cy="6799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E7396-5291-4B51-9705-FAE5A1020A06}">
      <dsp:nvSpPr>
        <dsp:cNvPr id="0" name=""/>
        <dsp:cNvSpPr/>
      </dsp:nvSpPr>
      <dsp:spPr>
        <a:xfrm>
          <a:off x="4568147" y="2412332"/>
          <a:ext cx="1942734" cy="291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700" kern="1200"/>
            <a:t>Omluvitelné vzrušení</a:t>
          </a:r>
        </a:p>
      </dsp:txBody>
      <dsp:txXfrm>
        <a:off x="4568147" y="2412332"/>
        <a:ext cx="1942734" cy="291410"/>
      </dsp:txXfrm>
    </dsp:sp>
    <dsp:sp modelId="{26196339-BBFE-409B-ABBD-FFA099CFFDE7}">
      <dsp:nvSpPr>
        <dsp:cNvPr id="0" name=""/>
        <dsp:cNvSpPr/>
      </dsp:nvSpPr>
      <dsp:spPr>
        <a:xfrm>
          <a:off x="4568147" y="2756711"/>
          <a:ext cx="1942734" cy="15102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Při posouzení, zda někdo jednal v nutné obraně, anebo v krajní nouzi, se přihlédne i k omluvitelnému vzrušení mysli</a:t>
          </a:r>
        </a:p>
      </dsp:txBody>
      <dsp:txXfrm>
        <a:off x="4568147" y="2756711"/>
        <a:ext cx="1942734" cy="1510222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A09D94-9E96-4CAF-8DDD-CDA996E93F83}">
      <dsp:nvSpPr>
        <dsp:cNvPr id="0" name=""/>
        <dsp:cNvSpPr/>
      </dsp:nvSpPr>
      <dsp:spPr>
        <a:xfrm>
          <a:off x="0" y="584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/>
            <a:t>Uložení nápravných opatření s uvedením lhůty pro jejich splnění</a:t>
          </a:r>
          <a:endParaRPr lang="cs-CZ" sz="3300" kern="1200"/>
        </a:p>
      </dsp:txBody>
      <dsp:txXfrm>
        <a:off x="64083" y="69931"/>
        <a:ext cx="10625034" cy="1184574"/>
      </dsp:txXfrm>
    </dsp:sp>
    <dsp:sp modelId="{B9116A97-69AD-4553-A1C6-DDB5A0BA9BE3}">
      <dsp:nvSpPr>
        <dsp:cNvPr id="0" name=""/>
        <dsp:cNvSpPr/>
      </dsp:nvSpPr>
      <dsp:spPr>
        <a:xfrm>
          <a:off x="0" y="1413628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/>
            <a:t>Podání podnětu orgánu příslušnému podle jiných právních předpisů, příslušné komoře, </a:t>
          </a:r>
          <a:endParaRPr lang="cs-CZ" sz="3300" kern="1200"/>
        </a:p>
      </dsp:txBody>
      <dsp:txXfrm>
        <a:off x="64083" y="1477711"/>
        <a:ext cx="10625034" cy="1184574"/>
      </dsp:txXfrm>
    </dsp:sp>
    <dsp:sp modelId="{BD9C8EB4-A3D4-4802-ABE5-6143F0945253}">
      <dsp:nvSpPr>
        <dsp:cNvPr id="0" name=""/>
        <dsp:cNvSpPr/>
      </dsp:nvSpPr>
      <dsp:spPr>
        <a:xfrm>
          <a:off x="0" y="2821409"/>
          <a:ext cx="10753200" cy="13127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0" kern="1200"/>
            <a:t>Informace zdravotní pojišťovně pacienta o uložených nápravných opatřeních nebo o podání podnětu </a:t>
          </a:r>
          <a:endParaRPr lang="cs-CZ" sz="3300" kern="1200"/>
        </a:p>
      </dsp:txBody>
      <dsp:txXfrm>
        <a:off x="64083" y="2885492"/>
        <a:ext cx="10625034" cy="11845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24114-6F69-489C-B8BF-B43C01DBD570}">
      <dsp:nvSpPr>
        <dsp:cNvPr id="0" name=""/>
        <dsp:cNvSpPr/>
      </dsp:nvSpPr>
      <dsp:spPr>
        <a:xfrm>
          <a:off x="564387" y="261437"/>
          <a:ext cx="1510523" cy="15105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B55FC1-767E-4279-802A-20904CB97026}">
      <dsp:nvSpPr>
        <dsp:cNvPr id="0" name=""/>
        <dsp:cNvSpPr/>
      </dsp:nvSpPr>
      <dsp:spPr>
        <a:xfrm>
          <a:off x="564387" y="1924959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500" kern="1200"/>
            <a:t>soubor činností a opatření prováděných u fyzických osob za účelem</a:t>
          </a:r>
        </a:p>
      </dsp:txBody>
      <dsp:txXfrm>
        <a:off x="564387" y="1924959"/>
        <a:ext cx="4315781" cy="647367"/>
      </dsp:txXfrm>
    </dsp:sp>
    <dsp:sp modelId="{62B14D82-1941-4BED-B066-F5B8EF72D54C}">
      <dsp:nvSpPr>
        <dsp:cNvPr id="0" name=""/>
        <dsp:cNvSpPr/>
      </dsp:nvSpPr>
      <dsp:spPr>
        <a:xfrm>
          <a:off x="564387" y="2643488"/>
          <a:ext cx="4315781" cy="11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předcházení, odhalení a odstranění nemoci, vady nebo zdravotního stavu (dále jen „nemoc“),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udržení, obnovení nebo zlepšení zdravotního a funkčního stavu,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udržení a prodloužení života a zmírnění utrpení,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pomoci při reprodukci a porodu,</a:t>
          </a:r>
        </a:p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posuzování zdravotního stavu,</a:t>
          </a:r>
        </a:p>
      </dsp:txBody>
      <dsp:txXfrm>
        <a:off x="564387" y="2643488"/>
        <a:ext cx="4315781" cy="1176048"/>
      </dsp:txXfrm>
    </dsp:sp>
    <dsp:sp modelId="{24BEA2D8-93E1-4289-8F7B-775455BDC89B}">
      <dsp:nvSpPr>
        <dsp:cNvPr id="0" name=""/>
        <dsp:cNvSpPr/>
      </dsp:nvSpPr>
      <dsp:spPr>
        <a:xfrm>
          <a:off x="5635430" y="261437"/>
          <a:ext cx="1510523" cy="15105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ACAF0-57B0-4231-B332-0BBF21A0F4E9}">
      <dsp:nvSpPr>
        <dsp:cNvPr id="0" name=""/>
        <dsp:cNvSpPr/>
      </dsp:nvSpPr>
      <dsp:spPr>
        <a:xfrm>
          <a:off x="5635430" y="1924959"/>
          <a:ext cx="4315781" cy="64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500" kern="1200"/>
            <a:t>preventivní, diagnostické, léčebné, léčebně rehabilitační, ošetřovatelské nebo jiné zdravotní výkony prováděné zdravotnickými pracovníky</a:t>
          </a:r>
        </a:p>
      </dsp:txBody>
      <dsp:txXfrm>
        <a:off x="5635430" y="1924959"/>
        <a:ext cx="4315781" cy="647367"/>
      </dsp:txXfrm>
    </dsp:sp>
    <dsp:sp modelId="{9DEA9B92-F719-4AB7-B70D-FB905830362A}">
      <dsp:nvSpPr>
        <dsp:cNvPr id="0" name=""/>
        <dsp:cNvSpPr/>
      </dsp:nvSpPr>
      <dsp:spPr>
        <a:xfrm>
          <a:off x="5635430" y="2643488"/>
          <a:ext cx="4315781" cy="11760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7D41A-21D3-43C3-B3E2-42D8C4326A97}">
      <dsp:nvSpPr>
        <dsp:cNvPr id="0" name=""/>
        <dsp:cNvSpPr/>
      </dsp:nvSpPr>
      <dsp:spPr>
        <a:xfrm>
          <a:off x="3953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Zdravotní služby </a:t>
          </a:r>
          <a:r>
            <a:rPr lang="cs-CZ" sz="1900" kern="1200" dirty="0" err="1"/>
            <a:t>posyktované</a:t>
          </a:r>
          <a:r>
            <a:rPr lang="cs-CZ" sz="1900" kern="1200" dirty="0"/>
            <a:t> za zvl. podmínek</a:t>
          </a:r>
        </a:p>
      </dsp:txBody>
      <dsp:txXfrm>
        <a:off x="3953" y="709262"/>
        <a:ext cx="2377306" cy="950922"/>
      </dsp:txXfrm>
    </dsp:sp>
    <dsp:sp modelId="{826B326A-E7C5-4D2C-8EE3-73090E3FF23B}">
      <dsp:nvSpPr>
        <dsp:cNvPr id="0" name=""/>
        <dsp:cNvSpPr/>
      </dsp:nvSpPr>
      <dsp:spPr>
        <a:xfrm>
          <a:off x="3953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Asistovaná reprodukce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Sterilizace, kastrace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Odběry krve a její složek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Genetická vyšetření</a:t>
          </a:r>
        </a:p>
      </dsp:txBody>
      <dsp:txXfrm>
        <a:off x="3953" y="1660185"/>
        <a:ext cx="2377306" cy="1981889"/>
      </dsp:txXfrm>
    </dsp:sp>
    <dsp:sp modelId="{03C4D858-53E7-4DCD-B656-D65170664550}">
      <dsp:nvSpPr>
        <dsp:cNvPr id="0" name=""/>
        <dsp:cNvSpPr/>
      </dsp:nvSpPr>
      <dsp:spPr>
        <a:xfrm>
          <a:off x="2714082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Ověřování nových postupů</a:t>
          </a:r>
        </a:p>
      </dsp:txBody>
      <dsp:txXfrm>
        <a:off x="2714082" y="709262"/>
        <a:ext cx="2377306" cy="950922"/>
      </dsp:txXfrm>
    </dsp:sp>
    <dsp:sp modelId="{A03024B7-7ED3-48A0-9303-79BDAE292588}">
      <dsp:nvSpPr>
        <dsp:cNvPr id="0" name=""/>
        <dsp:cNvSpPr/>
      </dsp:nvSpPr>
      <dsp:spPr>
        <a:xfrm>
          <a:off x="2714082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Preventivní, diagnostické a léčebné péče</a:t>
          </a:r>
        </a:p>
      </dsp:txBody>
      <dsp:txXfrm>
        <a:off x="2714082" y="1660185"/>
        <a:ext cx="2377306" cy="1981889"/>
      </dsp:txXfrm>
    </dsp:sp>
    <dsp:sp modelId="{5C1273FB-E55E-4D2F-9F4F-6F1D9019F27B}">
      <dsp:nvSpPr>
        <dsp:cNvPr id="0" name=""/>
        <dsp:cNvSpPr/>
      </dsp:nvSpPr>
      <dsp:spPr>
        <a:xfrm>
          <a:off x="5426660" y="692488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Posudková péče</a:t>
          </a:r>
        </a:p>
      </dsp:txBody>
      <dsp:txXfrm>
        <a:off x="5426660" y="692488"/>
        <a:ext cx="2377306" cy="950922"/>
      </dsp:txXfrm>
    </dsp:sp>
    <dsp:sp modelId="{15DABB01-F6CA-4CCE-B87B-7BCCFC4E4F64}">
      <dsp:nvSpPr>
        <dsp:cNvPr id="0" name=""/>
        <dsp:cNvSpPr/>
      </dsp:nvSpPr>
      <dsp:spPr>
        <a:xfrm>
          <a:off x="5424211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Lékařské posudky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Pracovně-lékařské služby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Nemoci z povolání</a:t>
          </a:r>
        </a:p>
      </dsp:txBody>
      <dsp:txXfrm>
        <a:off x="5424211" y="1660185"/>
        <a:ext cx="2377306" cy="1981889"/>
      </dsp:txXfrm>
    </dsp:sp>
    <dsp:sp modelId="{90F8B05F-A5AD-48A8-85F5-EAE44BD012C5}">
      <dsp:nvSpPr>
        <dsp:cNvPr id="0" name=""/>
        <dsp:cNvSpPr/>
      </dsp:nvSpPr>
      <dsp:spPr>
        <a:xfrm>
          <a:off x="8134340" y="709262"/>
          <a:ext cx="2377306" cy="95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Další</a:t>
          </a:r>
        </a:p>
      </dsp:txBody>
      <dsp:txXfrm>
        <a:off x="8134340" y="709262"/>
        <a:ext cx="2377306" cy="950922"/>
      </dsp:txXfrm>
    </dsp:sp>
    <dsp:sp modelId="{A72486EB-AC73-460E-A97C-7043AF31E543}">
      <dsp:nvSpPr>
        <dsp:cNvPr id="0" name=""/>
        <dsp:cNvSpPr/>
      </dsp:nvSpPr>
      <dsp:spPr>
        <a:xfrm>
          <a:off x="8134340" y="1660185"/>
          <a:ext cx="2377306" cy="198188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Lékařské ozáření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Klinické audity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900" kern="1200" dirty="0"/>
            <a:t>Ochranné léčení</a:t>
          </a:r>
        </a:p>
      </dsp:txBody>
      <dsp:txXfrm>
        <a:off x="8134340" y="1660185"/>
        <a:ext cx="2377306" cy="198188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9021D6-6802-448F-ABE5-981B68729966}">
      <dsp:nvSpPr>
        <dsp:cNvPr id="0" name=""/>
        <dsp:cNvSpPr/>
      </dsp:nvSpPr>
      <dsp:spPr>
        <a:xfrm>
          <a:off x="0" y="9719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Veřejné zdravotní pojištění</a:t>
          </a:r>
          <a:endParaRPr lang="cs-CZ" sz="1700" kern="1200"/>
        </a:p>
      </dsp:txBody>
      <dsp:txXfrm>
        <a:off x="46360" y="143559"/>
        <a:ext cx="10660480" cy="856959"/>
      </dsp:txXfrm>
    </dsp:sp>
    <dsp:sp modelId="{D30730D5-FB50-4910-8CC3-B0564990B958}">
      <dsp:nvSpPr>
        <dsp:cNvPr id="0" name=""/>
        <dsp:cNvSpPr/>
      </dsp:nvSpPr>
      <dsp:spPr>
        <a:xfrm>
          <a:off x="0" y="109583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 dirty="0"/>
            <a:t>Při poskytování ošetřovatelské péče pojištěncům umístěným v zařízeních sociálních služeb poskytujících pobytové sociální služby uzavírají ZP zvláštní smlouvy s poskytovateli sociálních služeb</a:t>
          </a:r>
          <a:endParaRPr lang="cs-CZ" sz="1700" kern="1200" dirty="0"/>
        </a:p>
      </dsp:txBody>
      <dsp:txXfrm>
        <a:off x="46360" y="1142199"/>
        <a:ext cx="10660480" cy="856959"/>
      </dsp:txXfrm>
    </dsp:sp>
    <dsp:sp modelId="{1BBB8E62-98A0-49C8-989A-0CE32D81D15C}">
      <dsp:nvSpPr>
        <dsp:cNvPr id="0" name=""/>
        <dsp:cNvSpPr/>
      </dsp:nvSpPr>
      <dsp:spPr>
        <a:xfrm>
          <a:off x="0" y="2094479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ZP uzavře, pokud o to poskytovatel sociálních služeb požádá a současně prokáže, že ošetřovatelská péče bude poskytována zdravotnickými pracovníky poskytovatele sociálních služeb, kteří jsou způsobilí k výkonu zdravotnického povolání</a:t>
          </a:r>
          <a:endParaRPr lang="cs-CZ" sz="1700" kern="1200"/>
        </a:p>
      </dsp:txBody>
      <dsp:txXfrm>
        <a:off x="46360" y="2140839"/>
        <a:ext cx="10660480" cy="856959"/>
      </dsp:txXfrm>
    </dsp:sp>
    <dsp:sp modelId="{8791266B-8EF1-42A1-A7FB-6AEF4507DBEE}">
      <dsp:nvSpPr>
        <dsp:cNvPr id="0" name=""/>
        <dsp:cNvSpPr/>
      </dsp:nvSpPr>
      <dsp:spPr>
        <a:xfrm>
          <a:off x="0" y="3093118"/>
          <a:ext cx="10753200" cy="9496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0" kern="1200"/>
            <a:t>Úhrada péče se řídí vyhláškou MZ</a:t>
          </a:r>
          <a:endParaRPr lang="cs-CZ" sz="1700" kern="1200"/>
        </a:p>
      </dsp:txBody>
      <dsp:txXfrm>
        <a:off x="46360" y="3139478"/>
        <a:ext cx="10660480" cy="85695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FF1964-69A9-462C-A80C-6AA43C332F87}">
      <dsp:nvSpPr>
        <dsp:cNvPr id="0" name=""/>
        <dsp:cNvSpPr/>
      </dsp:nvSpPr>
      <dsp:spPr>
        <a:xfrm>
          <a:off x="0" y="466198"/>
          <a:ext cx="10753200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62356" rIns="8345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b="0" kern="1200"/>
            <a:t>Kompetence a specializace</a:t>
          </a:r>
          <a:endParaRPr lang="cs-CZ" sz="2700" kern="1200"/>
        </a:p>
      </dsp:txBody>
      <dsp:txXfrm>
        <a:off x="0" y="466198"/>
        <a:ext cx="10753200" cy="1148175"/>
      </dsp:txXfrm>
    </dsp:sp>
    <dsp:sp modelId="{7B79DC20-7E0D-4C0D-9310-FD9A8339FFF5}">
      <dsp:nvSpPr>
        <dsp:cNvPr id="0" name=""/>
        <dsp:cNvSpPr/>
      </dsp:nvSpPr>
      <dsp:spPr>
        <a:xfrm>
          <a:off x="537660" y="67678"/>
          <a:ext cx="75272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 dirty="0"/>
            <a:t>95/2004 Sb. – Lékař, Farmaceut, Zubní lékař</a:t>
          </a:r>
          <a:endParaRPr lang="cs-CZ" sz="2700" kern="1200" dirty="0"/>
        </a:p>
      </dsp:txBody>
      <dsp:txXfrm>
        <a:off x="576568" y="106586"/>
        <a:ext cx="7449424" cy="719224"/>
      </dsp:txXfrm>
    </dsp:sp>
    <dsp:sp modelId="{FA43C92D-14FE-45FA-B619-1B6B61596172}">
      <dsp:nvSpPr>
        <dsp:cNvPr id="0" name=""/>
        <dsp:cNvSpPr/>
      </dsp:nvSpPr>
      <dsp:spPr>
        <a:xfrm>
          <a:off x="0" y="2158693"/>
          <a:ext cx="10753200" cy="1913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4568" tIns="562356" rIns="8345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700" b="0" kern="1200" dirty="0"/>
            <a:t>Vyhláška č. 55/2011 Sb. </a:t>
          </a:r>
          <a:br>
            <a:rPr lang="cs-CZ" sz="2700" b="0" kern="1200" dirty="0"/>
          </a:br>
          <a:r>
            <a:rPr lang="cs-CZ" sz="2700" b="0" i="1" kern="1200" dirty="0"/>
            <a:t>Vyhláška o činnostech zdravotnických pracovníků a jiných odborných pracovníků</a:t>
          </a:r>
          <a:endParaRPr lang="cs-CZ" sz="2700" kern="1200" dirty="0"/>
        </a:p>
      </dsp:txBody>
      <dsp:txXfrm>
        <a:off x="0" y="2158693"/>
        <a:ext cx="10753200" cy="1913625"/>
      </dsp:txXfrm>
    </dsp:sp>
    <dsp:sp modelId="{F3077D38-0AD3-40AB-AA57-11A760E9BB3F}">
      <dsp:nvSpPr>
        <dsp:cNvPr id="0" name=""/>
        <dsp:cNvSpPr/>
      </dsp:nvSpPr>
      <dsp:spPr>
        <a:xfrm>
          <a:off x="537660" y="1760173"/>
          <a:ext cx="7527240" cy="7970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512" tIns="0" rIns="284512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0" kern="1200"/>
            <a:t>96/2004 Sb. – Seznam NLZP</a:t>
          </a:r>
          <a:endParaRPr lang="cs-CZ" sz="2700" kern="1200"/>
        </a:p>
      </dsp:txBody>
      <dsp:txXfrm>
        <a:off x="576568" y="1799081"/>
        <a:ext cx="7449424" cy="71922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00A4D-0A88-491F-BD7D-485ED015B498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A5F44B-0F4F-45AD-B12A-A673C10523DC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405B72-0403-4CE5-BC94-C48CC1D4D3A0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Odborná způsobilost a specializace</a:t>
          </a:r>
          <a:endParaRPr lang="en-US" sz="2500" kern="1200" dirty="0"/>
        </a:p>
      </dsp:txBody>
      <dsp:txXfrm>
        <a:off x="1941716" y="718"/>
        <a:ext cx="4571887" cy="1681139"/>
      </dsp:txXfrm>
    </dsp:sp>
    <dsp:sp modelId="{F417478E-7924-4B5A-81F3-10A1905FCC86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D91A5-FDA2-4D9A-950D-7DB7D7872589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2DC36-0B75-4A4B-9640-C057A3FBFDD4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Zdravotní způsobilost</a:t>
          </a:r>
          <a:endParaRPr lang="en-US" sz="2500" kern="1200" dirty="0"/>
        </a:p>
      </dsp:txBody>
      <dsp:txXfrm>
        <a:off x="1941716" y="2102143"/>
        <a:ext cx="4571887" cy="1681139"/>
      </dsp:txXfrm>
    </dsp:sp>
    <dsp:sp modelId="{65C8B8D7-DB8A-4393-87E7-F54069D78CAC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72F048-C3A0-46A2-BDCD-F969E28EAC72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294C0-4E6A-414F-9101-44CD8E6A6EE1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Bezúhonnost</a:t>
          </a:r>
          <a:endParaRPr lang="en-US" sz="2500" kern="1200" dirty="0"/>
        </a:p>
      </dsp:txBody>
      <dsp:txXfrm>
        <a:off x="1941716" y="4203567"/>
        <a:ext cx="4571887" cy="16811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D748A-ED6E-4CF9-AB28-1C59083F9C5F}">
      <dsp:nvSpPr>
        <dsp:cNvPr id="0" name=""/>
        <dsp:cNvSpPr/>
      </dsp:nvSpPr>
      <dsp:spPr>
        <a:xfrm>
          <a:off x="46" y="8519"/>
          <a:ext cx="4495852" cy="86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A.</a:t>
          </a:r>
          <a:r>
            <a:rPr lang="cs-CZ" sz="1300" kern="1200" dirty="0"/>
            <a:t> Nemoci, stavy nebo vady, které vylučují zdravotní způsobilost posuzované osoby k výkonu povolání, a současně způsobují zdravotní komplikace nebo odchylky negativně ovlivňující bezpečné poskytování zdravotních služeb</a:t>
          </a:r>
        </a:p>
      </dsp:txBody>
      <dsp:txXfrm>
        <a:off x="46" y="8519"/>
        <a:ext cx="4495852" cy="863879"/>
      </dsp:txXfrm>
    </dsp:sp>
    <dsp:sp modelId="{4C61E833-11CE-4C70-B9FF-45AD603FC0E5}">
      <dsp:nvSpPr>
        <dsp:cNvPr id="0" name=""/>
        <dsp:cNvSpPr/>
      </dsp:nvSpPr>
      <dsp:spPr>
        <a:xfrm>
          <a:off x="46" y="872399"/>
          <a:ext cx="4495852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a)</a:t>
          </a:r>
          <a:r>
            <a:rPr lang="cs-CZ" sz="1300" kern="1200" dirty="0"/>
            <a:t> klinicky závažné poruchy pozornosti, paměti, intelektu, úsudku a orientace,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b)</a:t>
          </a:r>
          <a:r>
            <a:rPr lang="cs-CZ" sz="1300" kern="1200" dirty="0"/>
            <a:t> neléčené, recidivující nebo chronické psychotické poruchy,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c)</a:t>
          </a:r>
          <a:r>
            <a:rPr lang="cs-CZ" sz="1300" kern="1200" dirty="0"/>
            <a:t> neléčené, recidivující nebo chronické poruchy nálady,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d)</a:t>
          </a:r>
          <a:r>
            <a:rPr lang="cs-CZ" sz="1300" kern="1200" dirty="0"/>
            <a:t> poruchy osobnosti nebo poruchy chování vyvolané účinkem zneužívání alkoholu, psychoaktivních látek, léčiv nebo jejich kombinací, a to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 neschopnost vzdát se požívání alkoholu nebo zneužívání psychoaktivních látek, léčiv nebo jejich kombinací ovlivňujících bezprostředně a opakovaně schopnost výkonu zdravotnického povolání,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kern="1200" dirty="0"/>
            <a:t>aktivní závislost na alkoholu, psychoaktivních látkách, léčivech nebo na jejich kombinacích,</a:t>
          </a:r>
        </a:p>
      </dsp:txBody>
      <dsp:txXfrm>
        <a:off x="46" y="872399"/>
        <a:ext cx="4495852" cy="3840598"/>
      </dsp:txXfrm>
    </dsp:sp>
    <dsp:sp modelId="{94258C95-6985-4071-9E03-5E29E9275018}">
      <dsp:nvSpPr>
        <dsp:cNvPr id="0" name=""/>
        <dsp:cNvSpPr/>
      </dsp:nvSpPr>
      <dsp:spPr>
        <a:xfrm>
          <a:off x="5125318" y="8519"/>
          <a:ext cx="4495852" cy="863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/>
            <a:t>B.</a:t>
          </a:r>
          <a:r>
            <a:rPr lang="cs-CZ" sz="1300" kern="1200" dirty="0"/>
            <a:t> Nemoci, stavy nebo vady, které omezují zdravotní způsobilost posuzované osoby k výkonu povolání a u kterých předpokladem uznání zdravotní způsobilosti k výkonu povolání s omezením je provedení odborného vyšetření</a:t>
          </a:r>
        </a:p>
      </dsp:txBody>
      <dsp:txXfrm>
        <a:off x="5125318" y="8519"/>
        <a:ext cx="4495852" cy="863879"/>
      </dsp:txXfrm>
    </dsp:sp>
    <dsp:sp modelId="{8AC2ECB0-04AC-4A28-8E42-3BF4CCFCDA01}">
      <dsp:nvSpPr>
        <dsp:cNvPr id="0" name=""/>
        <dsp:cNvSpPr/>
      </dsp:nvSpPr>
      <dsp:spPr>
        <a:xfrm>
          <a:off x="5125318" y="872399"/>
          <a:ext cx="4495852" cy="38405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a)</a:t>
          </a:r>
          <a:r>
            <a:rPr lang="cs-CZ" sz="1300" kern="1200" dirty="0"/>
            <a:t> symptomatické organické psychické poruchy nebo trvalé organické psychické poruchy klinické závažnosti, včetně </a:t>
          </a:r>
          <a:r>
            <a:rPr lang="cs-CZ" sz="1300" kern="1200" dirty="0" err="1"/>
            <a:t>postencefalitického</a:t>
          </a:r>
          <a:r>
            <a:rPr lang="cs-CZ" sz="1300" kern="1200" dirty="0"/>
            <a:t> nebo </a:t>
          </a:r>
          <a:r>
            <a:rPr lang="cs-CZ" sz="1300" kern="1200" dirty="0" err="1"/>
            <a:t>postkontuzního</a:t>
          </a:r>
          <a:r>
            <a:rPr lang="cs-CZ" sz="1300" kern="1200" dirty="0"/>
            <a:t> syndromu,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b)</a:t>
          </a:r>
          <a:r>
            <a:rPr lang="cs-CZ" sz="1300" kern="1200" dirty="0"/>
            <a:t> přechodné psychotické poruchy,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c)</a:t>
          </a:r>
          <a:r>
            <a:rPr lang="cs-CZ" sz="1300" kern="1200" dirty="0"/>
            <a:t> poruchy nálady s uspokojivou remisí, a 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d)</a:t>
          </a:r>
          <a:r>
            <a:rPr lang="cs-CZ" sz="1300" kern="1200" dirty="0"/>
            <a:t> závažné formy obsedantně-kompulzivní poruchy, fobické úzkostné poruchy nebo přetrvávající změna osobnosti po katastrofické zkušenosti,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e)</a:t>
          </a:r>
          <a:r>
            <a:rPr lang="cs-CZ" sz="1300" kern="1200" dirty="0"/>
            <a:t> klinicky závažné formy specifických poruch osobnosti, a to </a:t>
          </a:r>
          <a:r>
            <a:rPr lang="cs-CZ" sz="1300" kern="1200" dirty="0" err="1"/>
            <a:t>histriónská</a:t>
          </a:r>
          <a:r>
            <a:rPr lang="cs-CZ" sz="1300" kern="1200" dirty="0"/>
            <a:t>, </a:t>
          </a:r>
          <a:r>
            <a:rPr lang="cs-CZ" sz="1300" kern="1200" dirty="0" err="1"/>
            <a:t>anankastická</a:t>
          </a:r>
          <a:r>
            <a:rPr lang="cs-CZ" sz="1300" kern="1200" dirty="0"/>
            <a:t> nebo anxiózní porucha osobnosti,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300" b="1" kern="1200" dirty="0"/>
            <a:t>f)</a:t>
          </a:r>
          <a:r>
            <a:rPr lang="cs-CZ" sz="1300" kern="1200" dirty="0"/>
            <a:t> poruchy osobnosti nebo poruchy chování vyvolané účinkem alkoholu, psychoaktivních látek, léčiv nebo jejich kombinací, především závislost na alkoholu nebo psychoaktivních látkách anebo léčivech nebo jejich kombinacích; za zdravotně způsobilého s omezením lze uznat posuzovanou osobu, pokud délka abstinenčního období trvá nepřetržitě nejméně 2 roky; délka abstinenčního období se potvrdí čestným prohlášením posuzované osoby a potvrzením lékaře provádějícího protialkoholní léčbu.</a:t>
          </a:r>
        </a:p>
      </dsp:txBody>
      <dsp:txXfrm>
        <a:off x="5125318" y="872399"/>
        <a:ext cx="4495852" cy="38405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93E33-A769-4428-8A0A-C057C888F661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94CB9-B316-4BA0-9223-8209DE26C54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78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79A5FF-F5D3-48F7-986E-5EB0E9F3FC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970873-E71A-4914-9EE9-F402FB9BF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4E8F2E-524D-4958-B305-B28C93D05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5D49F0-100A-4380-9892-7433587B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76157D-8ACD-4C4D-A61A-5CAD3B00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618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436D5-F49D-4830-A348-33AD48C68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3F4E20-1719-45CE-8A18-50D9EF388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1370C0-123A-4F71-801C-3C0E3060C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082C4E-43A4-472F-B23A-02DB3487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4C201F-64E5-4067-A304-253AFC837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446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9590954-2746-4D4C-A682-60A1505D8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2B6B44-E64D-4BBE-ABC8-A71568EAB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D792F9-52AA-4261-9467-055A6D684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1990D6-9397-4C89-8C25-C2BB16F5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B0212C-3721-4DEA-9D21-2A0EB663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716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9474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2112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7557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78459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4459DC-7C92-4A47-9D62-72E65D8E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928D9-15E7-4479-8DBF-A66AD46EC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56421C-9187-4AEB-8B23-C75C24DC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150F5-979A-4917-B543-9769F4679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84E740-9B23-4489-9A79-CD865E23C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748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719C3-88BC-45A7-BEB9-20B80CBE3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0B5102-7E7E-4888-A767-F99F9DE8D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B4542-6ACB-4B7B-A85A-B4A9198F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D5E97-0B7A-4F71-8CB7-59AB241A5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6ECFBA-B750-4E84-BC36-8F03E9C6E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17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309F9-24B9-4450-9331-0845F59C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E724D6-AA36-4DA0-948F-DABFF4DB8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9E9E4F-FD22-49EC-94C8-31034625A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929A30-6C02-495B-9549-322BD301E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39F7DD-F291-4536-B742-BB0A6008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F61773-4F85-4C97-B930-B21533F4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53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FA0AC-AB0C-4325-AB6D-BDBECC630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26A955-669D-4929-9AE3-42DD54282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7EBA1E-28A9-4DA6-AF9B-96E6FB91F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C9A9593-0EFB-4458-BB09-7A9AC1BFF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B2BA9FE-58B9-40D9-A772-3BB4D4E5D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FAF47C7-DB87-4771-9A32-90F89996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649A04-0D3E-40AF-936A-FC27402FE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F8999E-3A4A-4886-BE7D-BA059C6B3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9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D8AF1-E3F4-46DC-A305-693955B10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10F362-B952-4F24-A019-5373F6ECF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5D62213-B4D0-4187-AD3F-4B87883FC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267082E-2092-4430-85DE-B91A7FC06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17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32D728D-A1CD-4B7E-BDF3-9E9EE3295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53369C7-F533-4E76-845A-B830A19D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BF0169-8D4F-4D48-B91C-CCFEDA9A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80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35AC37-46E8-480D-89D0-9E4FB7D25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4962F-4789-4C15-9D03-65BFC3FD8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40B107-7F53-43C2-9B85-451E37E90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E37047-9A38-47B6-A745-79718E0A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B4CB7F-6B2A-4B97-ABE8-3224B67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CD195F-D1E8-449E-9549-465A14CB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00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CFD60-1CC1-4AEE-A374-77B46E562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F444686-9A01-4F98-BBC0-5D4D5BD9E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EED5358-5A6E-47D8-9667-C975D0545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72CFF00-49DF-44F2-99BF-8F7AE6DB1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4BC1E7F-536F-425C-AC48-2A3E11F9B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1022C7-181D-4665-930F-138BCABA4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73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86F628F-B47E-4914-ABF1-1530C2A65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70DEB1-96A2-4B0D-BA91-C0B76C3CE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300FB9-A3E3-450F-AC57-80BF05E07B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DBFE2-5AE8-4FA4-AF9D-8F7F0E5E71A5}" type="datetimeFigureOut">
              <a:rPr lang="cs-CZ" smtClean="0"/>
              <a:t>05.04.2020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E435F9-5753-436E-9577-665EB3658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088F3B-6199-4484-9D65-72D5C1080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95BE9-7494-4FA4-A6A1-5F4BB2E0DC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3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PRÁVO VE 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v předmětu – veřejné zdravotnictví</a:t>
            </a:r>
          </a:p>
        </p:txBody>
      </p:sp>
    </p:spTree>
    <p:extLst>
      <p:ext uri="{BB962C8B-B14F-4D97-AF65-F5344CB8AC3E}">
        <p14:creationId xmlns:p14="http://schemas.microsoft.com/office/powerpoint/2010/main" val="74868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89/2012 Sb., občanský zákoník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služby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postavení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pacienta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blízkých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zastoupení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osobnosti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člověka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nakládání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částmi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lidského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těla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pitvy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smlouva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péči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zdraví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náhrada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majetkové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nemajetkové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újmy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10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3744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5992161-6D1A-4384-A5F1-BEEB96A17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Zdravotní péče a zdravotní služby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E4F4F8D6-519A-49DC-9D56-A39DC5DF52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9D407F-BF1F-4109-9A6D-8ADCFB390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B22FF-7749-49F4-A9F7-F9A1DA22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02059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/>
              <a:t>Zdravotní služba je </a:t>
            </a:r>
            <a:r>
              <a:rPr lang="cs-CZ" dirty="0">
                <a:solidFill>
                  <a:schemeClr val="accent2"/>
                </a:solidFill>
              </a:rPr>
              <a:t>zdravotní péče </a:t>
            </a:r>
            <a:r>
              <a:rPr lang="cs-CZ" dirty="0"/>
              <a:t>a nebo..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141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13144-F141-4C66-93C5-79BAACFB92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F105F8-C29F-4C3A-B4AD-70C3C3E0A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7AB9A3-C1A2-4A67-8EB6-1267A72D37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9F550A-0EA7-496E-84D8-8E7658156D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AB25E-4CDF-4C4D-BA05-E4886D4D2F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001601-DCCE-4A54-9F13-571616250F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84DCD7-4B4D-4486-9AAB-283BA32ED7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871FE-0596-4FB2-A79C-0ACA6CB85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58056E-A527-4EFD-8D3A-B157FBABB4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57450B-8B9B-441D-B534-EB2599F76B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4505C23-674B-4195-81D6-0C127FEA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908"/>
            <a:ext cx="9161029" cy="1490093"/>
          </a:xfrm>
          <a:custGeom>
            <a:avLst/>
            <a:gdLst>
              <a:gd name="connsiteX0" fmla="*/ 0 w 9161029"/>
              <a:gd name="connsiteY0" fmla="*/ 0 h 1490093"/>
              <a:gd name="connsiteX1" fmla="*/ 2046494 w 9161029"/>
              <a:gd name="connsiteY1" fmla="*/ 0 h 1490093"/>
              <a:gd name="connsiteX2" fmla="*/ 2496613 w 9161029"/>
              <a:gd name="connsiteY2" fmla="*/ 0 h 1490093"/>
              <a:gd name="connsiteX3" fmla="*/ 3235839 w 9161029"/>
              <a:gd name="connsiteY3" fmla="*/ 0 h 1490093"/>
              <a:gd name="connsiteX4" fmla="*/ 9161029 w 9161029"/>
              <a:gd name="connsiteY4" fmla="*/ 0 h 1490093"/>
              <a:gd name="connsiteX5" fmla="*/ 8470921 w 9161029"/>
              <a:gd name="connsiteY5" fmla="*/ 1490093 h 1490093"/>
              <a:gd name="connsiteX6" fmla="*/ 0 w 9161029"/>
              <a:gd name="connsiteY6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1029" h="1490093">
                <a:moveTo>
                  <a:pt x="0" y="0"/>
                </a:moveTo>
                <a:lnTo>
                  <a:pt x="2046494" y="0"/>
                </a:lnTo>
                <a:lnTo>
                  <a:pt x="2496613" y="0"/>
                </a:lnTo>
                <a:lnTo>
                  <a:pt x="3235839" y="0"/>
                </a:lnTo>
                <a:lnTo>
                  <a:pt x="9161029" y="0"/>
                </a:lnTo>
                <a:lnTo>
                  <a:pt x="8470921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cs-CZ" sz="4400"/>
              <a:t>Zdravotní péče je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5C9B8F0-FF66-4C15-BD05-E86B87331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3037" y="5367908"/>
            <a:ext cx="3428963" cy="1490093"/>
          </a:xfrm>
          <a:custGeom>
            <a:avLst/>
            <a:gdLst>
              <a:gd name="connsiteX0" fmla="*/ 690108 w 3428963"/>
              <a:gd name="connsiteY0" fmla="*/ 0 h 1490093"/>
              <a:gd name="connsiteX1" fmla="*/ 3428963 w 3428963"/>
              <a:gd name="connsiteY1" fmla="*/ 0 h 1490093"/>
              <a:gd name="connsiteX2" fmla="*/ 3428963 w 3428963"/>
              <a:gd name="connsiteY2" fmla="*/ 1490093 h 1490093"/>
              <a:gd name="connsiteX3" fmla="*/ 0 w 3428963"/>
              <a:gd name="connsiteY3" fmla="*/ 1490093 h 149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963" h="1490093">
                <a:moveTo>
                  <a:pt x="690108" y="0"/>
                </a:moveTo>
                <a:lnTo>
                  <a:pt x="3428963" y="0"/>
                </a:lnTo>
                <a:lnTo>
                  <a:pt x="3428963" y="1490093"/>
                </a:lnTo>
                <a:lnTo>
                  <a:pt x="0" y="1490093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059693"/>
              </p:ext>
            </p:extLst>
          </p:nvPr>
        </p:nvGraphicFramePr>
        <p:xfrm>
          <a:off x="838200" y="643467"/>
          <a:ext cx="10515600" cy="4080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19884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zdravotní služby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108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A7D41A-21D3-43C3-B3E2-42D8C4326A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6B326A-E7C5-4D2C-8EE3-73090E3FF2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C4D858-53E7-4DCD-B656-D65170664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3024B7-7ED3-48A0-9303-79BDAE292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1273FB-E55E-4D2F-9F4F-6F1D9019F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DABB01-F6CA-4CCE-B87B-7BCCFC4E4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F8B05F-A5AD-48A8-85F5-EAE44BD012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2486EB-AC73-460E-A97C-7043AF31E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Zákon č. 582/1991 Sb., o organizaci a provádění sociálního zabezpečení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Zákon o zdravotních službách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Sociální pomoc a sociální služby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84019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Ošetřovatelská zdravotní péče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3613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84B8BBFA-622C-4246-A789-9E4814692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poskytování zdravotních služeb</a:t>
            </a:r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B24B82DD-41D9-49C0-A6D6-00A613F2AE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0F476-BCFC-4D74-BEBD-5583C34B1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611897-9245-479E-8CCE-03ED6B92A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2837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4CC4E95F-56EF-4224-810C-827AA1F3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Kdo poskytuje zdravotní služby?</a:t>
            </a:r>
          </a:p>
        </p:txBody>
      </p:sp>
      <p:sp>
        <p:nvSpPr>
          <p:cNvPr id="9" name="Zástupný obsah 8">
            <a:extLst>
              <a:ext uri="{FF2B5EF4-FFF2-40B4-BE49-F238E27FC236}">
                <a16:creationId xmlns:a16="http://schemas.microsoft.com/office/drawing/2014/main" id="{DAEC3A04-B78D-431E-AA6B-C7DF6F396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 dirty="0"/>
              <a:t>Zdravotnický pracovník</a:t>
            </a:r>
          </a:p>
          <a:p>
            <a:pPr lvl="1"/>
            <a:r>
              <a:rPr lang="cs-CZ" dirty="0"/>
              <a:t>Odborná/specializovaná způsobilost</a:t>
            </a:r>
          </a:p>
          <a:p>
            <a:pPr lvl="1"/>
            <a:r>
              <a:rPr lang="cs-CZ" dirty="0"/>
              <a:t>Zdravotní stav</a:t>
            </a:r>
          </a:p>
          <a:p>
            <a:pPr lvl="1"/>
            <a:r>
              <a:rPr lang="cs-CZ" dirty="0"/>
              <a:t>Bezúhonnost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… členství v komoře (?)</a:t>
            </a:r>
          </a:p>
        </p:txBody>
      </p:sp>
      <p:sp>
        <p:nvSpPr>
          <p:cNvPr id="12" name="Zástupný obsah 11">
            <a:extLst>
              <a:ext uri="{FF2B5EF4-FFF2-40B4-BE49-F238E27FC236}">
                <a16:creationId xmlns:a16="http://schemas.microsoft.com/office/drawing/2014/main" id="{B24C1F57-35D9-4842-AEEF-0A82A0D4B234}"/>
              </a:ext>
            </a:extLst>
          </p:cNvPr>
          <p:cNvSpPr>
            <a:spLocks noGrp="1"/>
          </p:cNvSpPr>
          <p:nvPr>
            <p:ph idx="28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 dirty="0"/>
              <a:t>Poskytovatel</a:t>
            </a:r>
          </a:p>
          <a:p>
            <a:pPr lvl="1"/>
            <a:r>
              <a:rPr lang="cs-CZ" dirty="0"/>
              <a:t>Personál</a:t>
            </a:r>
          </a:p>
          <a:p>
            <a:pPr lvl="1"/>
            <a:r>
              <a:rPr lang="cs-CZ" dirty="0"/>
              <a:t>Prostory</a:t>
            </a:r>
          </a:p>
          <a:p>
            <a:pPr lvl="1"/>
            <a:r>
              <a:rPr lang="cs-CZ" dirty="0"/>
              <a:t>Technické a věcné vybavení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Oprávnění od Kraje</a:t>
            </a:r>
          </a:p>
          <a:p>
            <a:pPr lvl="1"/>
            <a:r>
              <a:rPr lang="cs-CZ" dirty="0"/>
              <a:t>… a smlouva s pojišťovnou (?)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86320A-8403-410A-BAAA-9BBDAA58CA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3D45622-A4DC-43EB-A578-686CF85F6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539239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877D1442-52FB-42A2-8B07-AAD6498BD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Zdravotnický pracovník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642DC4CA-FFBB-4A9F-8125-8D35CA49DD4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4C69B70E-BFD9-44D3-9C02-30A4AE88B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cs-CZ" sz="1200" kern="1200" smtClean="0">
                <a:solidFill>
                  <a:srgbClr val="0000DC"/>
                </a:solidFill>
                <a:effectLst/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1B3E0AF6-6DFA-4AE0-9A0B-E83DECC3D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fld id="{0DE708CC-0C3F-4567-9698-B54C0F35BD31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755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 práva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14621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C90802-122D-4CEC-B802-87C2B83B0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Způsobilost k výkonu povolání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3D456F3-9960-48AF-856B-39CDEB3B8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70147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2363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9FF301-A526-414B-9219-3CF6793E1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Zdravotní způsobilost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57AEE7D-70DB-4563-981E-2092CCDD55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868437"/>
              </p:ext>
            </p:extLst>
          </p:nvPr>
        </p:nvGraphicFramePr>
        <p:xfrm>
          <a:off x="1024129" y="1587843"/>
          <a:ext cx="9621218" cy="4721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5758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472992-975B-4D86-96DC-C510D8DDB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Odborná a Specializovaná způsobilost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21E0B23F-B343-425D-AF05-B52C6C78A80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24128" y="2286000"/>
          <a:ext cx="9720073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79684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48570551-9C7B-4347-BE53-204C012F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 …</a:t>
            </a:r>
          </a:p>
        </p:txBody>
      </p:sp>
      <p:sp>
        <p:nvSpPr>
          <p:cNvPr id="11" name="Podnadpis 10">
            <a:extLst>
              <a:ext uri="{FF2B5EF4-FFF2-40B4-BE49-F238E27FC236}">
                <a16:creationId xmlns:a16="http://schemas.microsoft.com/office/drawing/2014/main" id="{40ABE310-75E6-49D8-8CBB-891CB564E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7F0E7D6-9C73-4954-846F-A5D281E9A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9421DF7-F966-4517-93CE-C68A775B7E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0BB2D0-4636-47B3-B094-A2F196711A45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7746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57D1391-0CA1-4C91-A242-DC4636130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dirty="0"/>
              <a:t>uvedené v oprávnění k poskytování ZS</a:t>
            </a:r>
          </a:p>
          <a:p>
            <a:pPr lvl="0" algn="just"/>
            <a:r>
              <a:rPr lang="cs-CZ" dirty="0"/>
              <a:t>prostřednictvím osob způsobilých k výkonu zdravotnického povolání (obor, druh, forma) </a:t>
            </a:r>
          </a:p>
          <a:p>
            <a:pPr lvl="0" algn="just"/>
            <a:r>
              <a:rPr lang="cs-CZ" dirty="0"/>
              <a:t>technické a věcné vybavení (obor, druh, forma) </a:t>
            </a:r>
          </a:p>
          <a:p>
            <a:pPr lvl="0" algn="just"/>
            <a:r>
              <a:rPr lang="cs-CZ" dirty="0"/>
              <a:t>v místech uvedených v oprávnění k poskytování zdravotních služeb 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141B38-53F7-4DEB-8FAB-069E0D42D0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3D2A3-3624-43EC-81A6-8205F0C4C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Poskytovatel může poskytovat ZS 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B78856-CCDA-4E19-974A-056C4637F8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7C0476-2300-4058-8387-387ADF70F9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38882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2796C37-7A4D-4901-9418-A06D1AF0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odborná první pomoc</a:t>
            </a:r>
          </a:p>
          <a:p>
            <a:r>
              <a:rPr lang="cs-CZ" sz="2400" dirty="0"/>
              <a:t>v zařízeních sociálních služeb</a:t>
            </a:r>
            <a:r>
              <a:rPr lang="cs-CZ" sz="2400" i="1" dirty="0"/>
              <a:t> </a:t>
            </a:r>
            <a:r>
              <a:rPr lang="cs-CZ" sz="1800" i="1" dirty="0"/>
              <a:t>(zák. 108/2006 Sb., o sociálních službách)</a:t>
            </a:r>
            <a:endParaRPr lang="cs-CZ" sz="2400" dirty="0"/>
          </a:p>
          <a:p>
            <a:r>
              <a:rPr lang="cs-CZ" sz="2400" dirty="0"/>
              <a:t>převoz osoby ze/do zahraničí do/ze ČR </a:t>
            </a:r>
          </a:p>
          <a:p>
            <a:pPr lvl="0"/>
            <a:r>
              <a:rPr lang="cs-CZ" sz="2400" dirty="0"/>
              <a:t>oprávněná osoba jiného státu</a:t>
            </a:r>
          </a:p>
          <a:p>
            <a:pPr lvl="0"/>
            <a:r>
              <a:rPr lang="cs-CZ" sz="2400" dirty="0"/>
              <a:t>dle přepisů jiného státu</a:t>
            </a:r>
          </a:p>
          <a:p>
            <a:pPr lvl="0"/>
            <a:r>
              <a:rPr lang="cs-CZ" sz="2400" dirty="0"/>
              <a:t>dočasná činnost na území ČR</a:t>
            </a:r>
          </a:p>
          <a:p>
            <a:r>
              <a:rPr lang="cs-CZ" sz="2400" dirty="0"/>
              <a:t>osoby usazené, se sídlem ve státě EU, EHP, Švýcarské konfederaci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51ED24-81F1-4A1B-86C2-BC3F3AB61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AD84C6-0CC5-4C98-A881-4F944E8B4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Poskytování zdravotních služeb bez oprávnění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FE9477-D4DA-4B7A-AA5D-C9A889CD5D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1F2AD5-186E-4BF9-8F81-27BDCAB3EF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013969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9BC7F4E7-5C8F-475D-B682-426647781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preventivní péče zaměřené na předcházení onemocnění a jeho včasné rozpoznání</a:t>
            </a:r>
          </a:p>
          <a:p>
            <a:pPr lvl="1"/>
            <a:r>
              <a:rPr lang="cs-CZ" i="1" dirty="0"/>
              <a:t>povolení udělené krajským úřadem max. 1 rok </a:t>
            </a:r>
            <a:endParaRPr lang="cs-CZ" dirty="0"/>
          </a:p>
          <a:p>
            <a:pPr lvl="1"/>
            <a:r>
              <a:rPr lang="cs-CZ" i="1" dirty="0"/>
              <a:t>poskytnutí není podmíněno technickým a věcným vybavením</a:t>
            </a:r>
            <a:endParaRPr lang="cs-CZ" dirty="0"/>
          </a:p>
          <a:p>
            <a:pPr lvl="1"/>
            <a:r>
              <a:rPr lang="cs-CZ" i="1" dirty="0"/>
              <a:t>souhlasné závazná stanoviska KHS </a:t>
            </a:r>
            <a:endParaRPr lang="cs-CZ" dirty="0"/>
          </a:p>
          <a:p>
            <a:pPr lvl="1"/>
            <a:r>
              <a:rPr lang="cs-CZ" i="1" dirty="0"/>
              <a:t>není povinnost vést zdrav. dokumentaci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96C440-5646-40B9-85CA-D6D7E19DD2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BB8B6A-4126-419A-916A-443AD4B17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Poskytování preventivní péče mimo ZZ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295961-987F-4985-B6A4-BA22284412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C81AB5-76E1-4F69-AD76-91BF72B210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788358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21C94A7-0F3C-45CF-AE9F-F565D3A49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Příslušný krajský úřad</a:t>
            </a:r>
          </a:p>
          <a:p>
            <a:pPr lvl="0"/>
            <a:r>
              <a:rPr lang="cs-CZ" dirty="0"/>
              <a:t>Ministerstvo obrany</a:t>
            </a:r>
          </a:p>
          <a:p>
            <a:pPr lvl="0"/>
            <a:r>
              <a:rPr lang="cs-CZ" dirty="0"/>
              <a:t>Ministerstvo spravedlnosti </a:t>
            </a:r>
          </a:p>
          <a:p>
            <a:pPr lvl="0"/>
            <a:r>
              <a:rPr lang="cs-CZ" dirty="0"/>
              <a:t>Ministerstvo vnitra</a:t>
            </a:r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94AD18C-27D0-470A-9CA9-0EAAB90D8C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EFAADD5-CB92-4522-9AF7-7D8327095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Oprávnění k poskytování zdravotních služeb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B454A2-E144-4453-9CDA-4D2D0424BB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FF631-33B9-481D-BC25-2498439E0E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34329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5025E7-7D11-43D4-AF74-4C16FAAA3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práva pacienta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8546AD5-B667-44E5-B142-25F5B04B4F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4913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má práva: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65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C2EE1-D2EC-456D-ACE8-137C4809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412489"/>
            <a:ext cx="2871095" cy="2156621"/>
          </a:xfrm>
        </p:spPr>
        <p:txBody>
          <a:bodyPr anchor="t">
            <a:normAutofit/>
          </a:bodyPr>
          <a:lstStyle/>
          <a:p>
            <a:r>
              <a:rPr lang="cs-CZ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Hlavní dělení právních odvětví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54BDE46-475D-4DE5-BC2A-CBD7E0AF0C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1607" y="1412489"/>
            <a:ext cx="3443466" cy="4363844"/>
          </a:xfrm>
        </p:spPr>
        <p:txBody>
          <a:bodyPr>
            <a:normAutofit/>
          </a:bodyPr>
          <a:lstStyle/>
          <a:p>
            <a:r>
              <a:rPr lang="cs-CZ" sz="2000" b="1" dirty="0"/>
              <a:t>Veřejné právo</a:t>
            </a:r>
          </a:p>
          <a:p>
            <a:pPr lvl="1"/>
            <a:r>
              <a:rPr lang="cs-CZ" sz="2000" dirty="0"/>
              <a:t>Stát a veřejná moc</a:t>
            </a:r>
          </a:p>
          <a:p>
            <a:pPr lvl="1"/>
            <a:r>
              <a:rPr lang="cs-CZ" sz="2000" dirty="0"/>
              <a:t>Veřejná moc (donucení)</a:t>
            </a:r>
          </a:p>
          <a:p>
            <a:pPr lvl="1"/>
            <a:r>
              <a:rPr lang="cs-CZ" sz="2000" dirty="0"/>
              <a:t>Vláda práva</a:t>
            </a:r>
          </a:p>
          <a:p>
            <a:pPr lvl="1"/>
            <a:r>
              <a:rPr lang="cs-CZ" sz="2000" dirty="0"/>
              <a:t>Co není povoleno, je zakázáno (kompetence)</a:t>
            </a:r>
          </a:p>
          <a:p>
            <a:pPr lvl="1"/>
            <a:endParaRPr lang="cs-CZ" sz="2000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2BB019C-A4A7-49E4-B0D0-C06120CA90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2926080" cy="4363844"/>
          </a:xfrm>
        </p:spPr>
        <p:txBody>
          <a:bodyPr>
            <a:normAutofit/>
          </a:bodyPr>
          <a:lstStyle/>
          <a:p>
            <a:r>
              <a:rPr lang="cs-CZ" sz="2000" b="1" dirty="0"/>
              <a:t>Soukromé právo</a:t>
            </a:r>
          </a:p>
          <a:p>
            <a:pPr lvl="1"/>
            <a:r>
              <a:rPr lang="cs-CZ" sz="2000" dirty="0"/>
              <a:t>Jednotlivec</a:t>
            </a:r>
          </a:p>
          <a:p>
            <a:pPr lvl="1"/>
            <a:r>
              <a:rPr lang="cs-CZ" sz="2000" dirty="0"/>
              <a:t>Rovnost </a:t>
            </a:r>
          </a:p>
          <a:p>
            <a:pPr lvl="1"/>
            <a:r>
              <a:rPr lang="cs-CZ" sz="2000" dirty="0"/>
              <a:t>Autonomie vůle</a:t>
            </a:r>
          </a:p>
          <a:p>
            <a:pPr lvl="1"/>
            <a:r>
              <a:rPr lang="cs-CZ" sz="2000" dirty="0"/>
              <a:t>Co není zakázáno je povoleno</a:t>
            </a:r>
          </a:p>
          <a:p>
            <a:pPr lvl="1"/>
            <a:endParaRPr lang="cs-CZ" sz="2000" dirty="0"/>
          </a:p>
          <a:p>
            <a:pPr lvl="1"/>
            <a:endParaRPr lang="cs-CZ" sz="2000" dirty="0"/>
          </a:p>
        </p:txBody>
      </p:sp>
      <p:pic>
        <p:nvPicPr>
          <p:cNvPr id="9" name="Grafický objekt 8" descr="Soudní kladívko">
            <a:extLst>
              <a:ext uri="{FF2B5EF4-FFF2-40B4-BE49-F238E27FC236}">
                <a16:creationId xmlns:a16="http://schemas.microsoft.com/office/drawing/2014/main" id="{9FFB24BE-A073-4DC3-8786-0AAA04B8B7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4833" y="4221690"/>
            <a:ext cx="914400" cy="914400"/>
          </a:xfrm>
          <a:prstGeom prst="rect">
            <a:avLst/>
          </a:prstGeom>
        </p:spPr>
      </p:pic>
      <p:pic>
        <p:nvPicPr>
          <p:cNvPr id="11" name="Grafický objekt 10" descr="Podání ruky">
            <a:extLst>
              <a:ext uri="{FF2B5EF4-FFF2-40B4-BE49-F238E27FC236}">
                <a16:creationId xmlns:a16="http://schemas.microsoft.com/office/drawing/2014/main" id="{42EC0E7B-9292-4BF0-A89C-AD2FA5C144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57444" y="42216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233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91709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43510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54028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81832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Povinnosti pacienta(!)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a) dodržovat navržený individuální léčebný postup, pokud s poskytováním zdravotních služeb vyslovil souhlas,  </a:t>
            </a:r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/>
              <a:t>c) uhradit poskytovateli cenu poskytnutých zdravotních služeb, které mu byly poskytnuty s jeho souhlasem, </a:t>
            </a:r>
          </a:p>
          <a:p>
            <a:pPr marL="0" indent="0" algn="just">
              <a:buNone/>
            </a:pPr>
            <a:r>
              <a:rPr lang="cs-CZ" dirty="0"/>
              <a:t> d) pravdivě informovat ošetřujícího zdravotnického pracovníka o dosavadním vývoji zdravotního stavu, včetně informací o infekčních nemocech, </a:t>
            </a:r>
          </a:p>
          <a:p>
            <a:pPr marL="0" indent="0">
              <a:buNone/>
            </a:pPr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25333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Svobodný souhlas</a:t>
            </a:r>
          </a:p>
          <a:p>
            <a:endParaRPr lang="cs-CZ" dirty="0"/>
          </a:p>
          <a:p>
            <a:r>
              <a:rPr lang="cs-CZ" dirty="0"/>
              <a:t>Informovaný souhlas</a:t>
            </a:r>
          </a:p>
          <a:p>
            <a:endParaRPr lang="cs-CZ" dirty="0"/>
          </a:p>
          <a:p>
            <a:r>
              <a:rPr lang="cs-CZ" dirty="0"/>
              <a:t>Forma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Souhlas s poskytováním zdravotních služeb 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65293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DE64FCE7-9033-4303-A2D5-9138DD1F6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Autonomie pacienta </a:t>
            </a:r>
            <a:br>
              <a:rPr lang="cs-CZ" dirty="0"/>
            </a:br>
            <a:r>
              <a:rPr lang="cs-CZ" dirty="0"/>
              <a:t>(informovaný souhlas, odmítnutí péče)</a:t>
            </a:r>
            <a:br>
              <a:rPr lang="cs-CZ" dirty="0"/>
            </a:br>
            <a:endParaRPr lang="cs-CZ" dirty="0"/>
          </a:p>
        </p:txBody>
      </p:sp>
      <p:sp>
        <p:nvSpPr>
          <p:cNvPr id="8" name="Podnadpis 7">
            <a:extLst>
              <a:ext uri="{FF2B5EF4-FFF2-40B4-BE49-F238E27FC236}">
                <a16:creationId xmlns:a16="http://schemas.microsoft.com/office/drawing/2014/main" id="{36980129-74E6-4867-BC6E-57CAA62954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669AE5-F5D8-4BB3-B0DD-B455626E5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9F4FE2-FD83-4D63-9366-AB205490B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180763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7C46BF9-2A5D-44FD-9C79-6CCB99709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zletilostí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uzavřením manželství před nabytím zletilosti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přiznáním svéprávnosti</a:t>
            </a:r>
          </a:p>
          <a:p>
            <a:pPr lvl="1"/>
            <a:r>
              <a:rPr lang="cs-CZ" i="1" dirty="0"/>
              <a:t>věk 16 let</a:t>
            </a:r>
            <a:endParaRPr lang="cs-CZ" dirty="0"/>
          </a:p>
          <a:p>
            <a:pPr lvl="1"/>
            <a:r>
              <a:rPr lang="cs-CZ" i="1" dirty="0"/>
              <a:t>schopnost se živit a obstarat si své záležitosti </a:t>
            </a:r>
            <a:endParaRPr lang="cs-CZ" dirty="0"/>
          </a:p>
          <a:p>
            <a:pPr lvl="1"/>
            <a:r>
              <a:rPr lang="cs-CZ" i="1" dirty="0"/>
              <a:t>souhlas zákonného zástupce / souhlas nezletilého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C28EBE4-A800-4DDD-967B-30A0CE22DDA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664534-2197-46DE-A539-BAE7834E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Plná svéprávnost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BCA7F0-564E-4C60-95D5-421BB7F925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64FBEA-226E-47DC-A271-CB895D4F1E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9630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sz="2400" i="1" dirty="0"/>
              <a:t>jen v zájmu člověka, jehož se to týká</a:t>
            </a:r>
            <a:endParaRPr lang="cs-CZ" sz="2400" dirty="0"/>
          </a:p>
          <a:p>
            <a:pPr lvl="0"/>
            <a:r>
              <a:rPr lang="cs-CZ" sz="2400" i="1" dirty="0"/>
              <a:t>v úvahu vzaty rozsah i stupeň neschopnosti postarat se o vlastní záležitosti</a:t>
            </a:r>
            <a:endParaRPr lang="cs-CZ" sz="2400" dirty="0"/>
          </a:p>
          <a:p>
            <a:pPr lvl="0"/>
            <a:r>
              <a:rPr lang="cs-CZ" sz="2400" i="1" dirty="0"/>
              <a:t>nepostačí méně omezující opatření</a:t>
            </a:r>
            <a:endParaRPr lang="cs-CZ" sz="2400" dirty="0"/>
          </a:p>
          <a:p>
            <a:pPr lvl="0"/>
            <a:r>
              <a:rPr lang="cs-CZ" sz="2400" i="1" dirty="0"/>
              <a:t>jen soud</a:t>
            </a:r>
            <a:endParaRPr lang="cs-CZ" sz="2400" dirty="0"/>
          </a:p>
          <a:p>
            <a:pPr lvl="0"/>
            <a:r>
              <a:rPr lang="cs-CZ" sz="2400" i="1" dirty="0"/>
              <a:t>zjistí názor člověka, o jehož svéprávnosti rozhoduje</a:t>
            </a:r>
            <a:endParaRPr lang="cs-CZ" sz="2400" dirty="0"/>
          </a:p>
          <a:p>
            <a:pPr lvl="0"/>
            <a:r>
              <a:rPr lang="cs-CZ" sz="2400" i="1" dirty="0"/>
              <a:t>v rozsahu, v jakém člověk není pro duševní poruchu, která není jen přechodná, schopen právně jednat</a:t>
            </a:r>
            <a:endParaRPr lang="cs-CZ" sz="2400" dirty="0"/>
          </a:p>
          <a:p>
            <a:r>
              <a:rPr lang="cs-CZ" sz="2400" i="1" dirty="0"/>
              <a:t>vymezí rozsah, v jakém způsobilost člověka samostatně právně jednat omezil</a:t>
            </a:r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Omezení svéprávnosti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044803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plně svéprávný pacient</a:t>
            </a:r>
          </a:p>
          <a:p>
            <a:pPr lvl="0"/>
            <a:r>
              <a:rPr lang="cs-CZ" dirty="0"/>
              <a:t>pacient omezený ve svéprávnosti</a:t>
            </a:r>
          </a:p>
          <a:p>
            <a:pPr lvl="0"/>
            <a:r>
              <a:rPr lang="cs-CZ" dirty="0"/>
              <a:t>nezletilý pacient</a:t>
            </a:r>
          </a:p>
          <a:p>
            <a:pPr lvl="0"/>
            <a:r>
              <a:rPr lang="cs-CZ" dirty="0"/>
              <a:t>pacient jednající v duševní poruše</a:t>
            </a:r>
          </a:p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Autonomie pacienta</a:t>
            </a:r>
            <a:br>
              <a:rPr lang="cs-CZ" dirty="0"/>
            </a:b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4294967295"/>
          </p:nvPr>
        </p:nvSpPr>
        <p:spPr>
          <a:xfrm>
            <a:off x="720000" y="6245226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4294967295"/>
          </p:nvPr>
        </p:nvSpPr>
        <p:spPr>
          <a:xfrm>
            <a:off x="467587" y="6245226"/>
            <a:ext cx="252413" cy="252412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6462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právní předpisy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07643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Forma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720000" y="710759"/>
            <a:ext cx="10753200" cy="451576"/>
          </a:xfrm>
        </p:spPr>
        <p:txBody>
          <a:bodyPr>
            <a:normAutofit fontScale="90000"/>
          </a:bodyPr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Rozsah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Srozumitelným způsobem</a:t>
            </a:r>
          </a:p>
          <a:p>
            <a:r>
              <a:rPr lang="cs-CZ" sz="2400" dirty="0"/>
              <a:t>V dostatečném rozsahu</a:t>
            </a:r>
          </a:p>
          <a:p>
            <a:r>
              <a:rPr lang="cs-CZ" sz="2400" dirty="0"/>
              <a:t>O navrženém individuálním léčebném postupu</a:t>
            </a:r>
          </a:p>
          <a:p>
            <a:r>
              <a:rPr lang="cs-CZ" sz="2400" dirty="0"/>
              <a:t>Změnách v individuálním léčebném postupu</a:t>
            </a:r>
          </a:p>
          <a:p>
            <a:r>
              <a:rPr lang="cs-CZ" sz="2400" dirty="0"/>
              <a:t>Klást doplňující otázky, srozumitelné odpovědi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idx="28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2000" dirty="0"/>
              <a:t>Příčina a původu nemoci, stadium, předpoklad vývoje</a:t>
            </a:r>
          </a:p>
          <a:p>
            <a:pPr algn="just"/>
            <a:r>
              <a:rPr lang="cs-CZ" sz="2000" dirty="0"/>
              <a:t>Účel, povaha, předpokládaný přínos, možné důsledky, rizika navrhovaných ZS a jednotlivých výkonů</a:t>
            </a:r>
          </a:p>
          <a:p>
            <a:pPr algn="just"/>
            <a:r>
              <a:rPr lang="cs-CZ" sz="2000" dirty="0"/>
              <a:t>Jiné možnosti ZS, jejich vhodnost, přínos, rizika </a:t>
            </a:r>
          </a:p>
          <a:p>
            <a:pPr algn="just"/>
            <a:r>
              <a:rPr lang="cs-CZ" sz="2000" dirty="0"/>
              <a:t>Další potřebná léčba </a:t>
            </a:r>
          </a:p>
          <a:p>
            <a:pPr algn="just"/>
            <a:r>
              <a:rPr lang="cs-CZ" sz="2000" dirty="0"/>
              <a:t>Omezení, doporučení ve způsobu života</a:t>
            </a:r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467587" y="6109255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672544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Nemožnost poskytnutí souhlasu pacientem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426167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/>
              <a:t>Příbuzný v řadě přímé</a:t>
            </a:r>
            <a:r>
              <a:rPr lang="cs-CZ" i="1" dirty="0"/>
              <a:t>, </a:t>
            </a:r>
            <a:r>
              <a:rPr lang="cs-CZ" b="1" i="1" dirty="0"/>
              <a:t>sourozenec</a:t>
            </a:r>
            <a:r>
              <a:rPr lang="cs-CZ" i="1" dirty="0"/>
              <a:t> a </a:t>
            </a:r>
            <a:r>
              <a:rPr lang="cs-CZ" b="1" i="1" dirty="0"/>
              <a:t>manžel</a:t>
            </a:r>
            <a:r>
              <a:rPr lang="cs-CZ" i="1" dirty="0"/>
              <a:t> nebo </a:t>
            </a:r>
            <a:r>
              <a:rPr lang="cs-CZ" b="1" i="1" dirty="0"/>
              <a:t>partner</a:t>
            </a:r>
            <a:r>
              <a:rPr lang="cs-CZ" i="1" dirty="0"/>
              <a:t>; jiné osoby v poměru rodinném nebo obdobném se pokládají za osoby sobě navzájem blízké, </a:t>
            </a:r>
            <a:r>
              <a:rPr lang="cs-CZ" b="1" i="1" dirty="0"/>
              <a:t>pokud by újmu, kterou utrpěla jedna z nich, druhá důvodně pociťovala jako újmu vlastní</a:t>
            </a:r>
            <a:r>
              <a:rPr lang="cs-CZ" i="1" dirty="0"/>
              <a:t>. </a:t>
            </a:r>
          </a:p>
          <a:p>
            <a:r>
              <a:rPr lang="cs-CZ" i="1" dirty="0"/>
              <a:t>Má se za to, že osobami blízkými jsou i osoby </a:t>
            </a:r>
            <a:r>
              <a:rPr lang="cs-CZ" b="1" i="1" dirty="0" err="1"/>
              <a:t>sešvagřené</a:t>
            </a:r>
            <a:r>
              <a:rPr lang="cs-CZ" i="1" dirty="0"/>
              <a:t> nebo </a:t>
            </a:r>
            <a:r>
              <a:rPr lang="cs-CZ" b="1" i="1" dirty="0"/>
              <a:t>osoby, které spolu trvale žijí</a:t>
            </a:r>
            <a:r>
              <a:rPr lang="cs-CZ" i="1" dirty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Osoba blízká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47730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zdravotnický pracovník zaznamená do ZD nepochybný projev vůle pacienta </a:t>
            </a:r>
          </a:p>
          <a:p>
            <a:r>
              <a:rPr lang="cs-CZ" dirty="0"/>
              <a:t>způsob projevu vůle pacienta</a:t>
            </a:r>
          </a:p>
          <a:p>
            <a:r>
              <a:rPr lang="cs-CZ" dirty="0"/>
              <a:t>zdravotní důvody bránící pacientovi</a:t>
            </a:r>
          </a:p>
          <a:p>
            <a:r>
              <a:rPr lang="cs-CZ" dirty="0"/>
              <a:t>záznam podepíše zdravotnický pracovník a svědek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Nemožnost poskytnutí souhlasu pacientem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402251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cs-CZ" sz="2400" dirty="0"/>
              <a:t>souhlas zákonného zástupce (opatrovníka)</a:t>
            </a:r>
          </a:p>
          <a:p>
            <a:pPr lvl="0" algn="just"/>
            <a:r>
              <a:rPr lang="cs-CZ" sz="2400" dirty="0"/>
              <a:t>zjistit názor pacienta (vnímá situaci a vyjadřuje se)</a:t>
            </a:r>
          </a:p>
          <a:p>
            <a:pPr lvl="0" algn="just"/>
            <a:r>
              <a:rPr lang="cs-CZ" sz="2400" dirty="0"/>
              <a:t>zaznamenat ZD názor </a:t>
            </a:r>
            <a:r>
              <a:rPr lang="cs-CZ" sz="2400" dirty="0" err="1"/>
              <a:t>nezl</a:t>
            </a:r>
            <a:r>
              <a:rPr lang="cs-CZ" sz="2400" dirty="0"/>
              <a:t>. / důvod nevyjádření </a:t>
            </a:r>
          </a:p>
          <a:p>
            <a:pPr lvl="0" algn="just"/>
            <a:r>
              <a:rPr lang="cs-CZ" sz="2400" dirty="0"/>
              <a:t>zdravotní služby, které lze poskytovat bez souhlasu a jsou nezbytné k záchraně života nebo zdraví pacienta a odpírají-li rodiče nebo jeden z nich nebo jiný zákonný zástupce souhlas, rozhodne o poskytnutí zdravotních služeb ošetřující lékař </a:t>
            </a:r>
          </a:p>
          <a:p>
            <a:pPr lvl="0" algn="just"/>
            <a:r>
              <a:rPr lang="cs-CZ" sz="2400" dirty="0"/>
              <a:t>pacient starší 14 let – rozpor v názoru se zákonnými zástupci – soud 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Souhlas u nezletilého / omezeného ve svéprávnosti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4000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cs-CZ" sz="2400" dirty="0"/>
              <a:t>pacientovi, kterému byla podána informace / podání informace se vzdal a odmítá vyslovit souhlas</a:t>
            </a:r>
          </a:p>
          <a:p>
            <a:pPr lvl="0" algn="just"/>
            <a:r>
              <a:rPr lang="cs-CZ" sz="2400" dirty="0"/>
              <a:t>je opakovaně podána informace o jeho zdravotním stavu v rozsahu a způsobem, ze kterého je zřejmé, že neposkytnutí zdravotních služeb může vážně poškodit jeho zdraví nebo ohrozit život</a:t>
            </a:r>
          </a:p>
          <a:p>
            <a:pPr algn="just"/>
            <a:r>
              <a:rPr lang="cs-CZ" sz="2400" dirty="0"/>
              <a:t>jestliže pacient i nadále odmítá vyslovit souhlas, učiní o tom písemné prohlášení (revers)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Odmítnutí poskytnutí zdravotních služeb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5098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Je k dispozici poskytovateli zdravotních služeb</a:t>
            </a:r>
          </a:p>
          <a:p>
            <a:r>
              <a:rPr lang="cs-CZ" sz="2400" dirty="0"/>
              <a:t>V době poskytování zdravotních služeb nastala předvídatelná situace, k níž se dříve vyslovené přání vztahuje</a:t>
            </a:r>
          </a:p>
          <a:p>
            <a:r>
              <a:rPr lang="cs-CZ" sz="2400" dirty="0"/>
              <a:t>Pacient je v takovém zdravotním stavu, kdy není schopen vyslovit nový souhlas nebo nesouhlas</a:t>
            </a:r>
          </a:p>
          <a:p>
            <a:r>
              <a:rPr lang="cs-CZ" sz="2400" dirty="0"/>
              <a:t>Dříve vyslovené přání bylo učiněno na základě písemného poučení ošetřujícím lékařem pacienta o důsledcích tohoto rozhodnutí</a:t>
            </a:r>
          </a:p>
          <a:p>
            <a:endParaRPr lang="cs-CZ" sz="16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Věcné podmínky platnosti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716964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Písemná forma</a:t>
            </a:r>
          </a:p>
          <a:p>
            <a:r>
              <a:rPr lang="cs-CZ" dirty="0"/>
              <a:t>Úředně ověřený podpis pacienta</a:t>
            </a:r>
          </a:p>
          <a:p>
            <a:r>
              <a:rPr lang="cs-CZ" dirty="0"/>
              <a:t>Součástí dříve vysloveného přání je písemné poučení </a:t>
            </a:r>
          </a:p>
          <a:p>
            <a:r>
              <a:rPr lang="cs-CZ" dirty="0"/>
              <a:t>Dříve vyslovené přání při přijetí do péče / v průběhu hospitalizace</a:t>
            </a:r>
          </a:p>
          <a:p>
            <a:r>
              <a:rPr lang="cs-CZ" dirty="0"/>
              <a:t>Pro ZS zajišťované tímto poskytovatelem</a:t>
            </a:r>
          </a:p>
          <a:p>
            <a:r>
              <a:rPr lang="cs-CZ" dirty="0"/>
              <a:t>Zaznamená se do ZD</a:t>
            </a:r>
          </a:p>
          <a:p>
            <a:r>
              <a:rPr lang="cs-CZ" dirty="0"/>
              <a:t>Podpis pacient, zdravotnický pracovník a svědek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Formální podmínky platnosti</a:t>
            </a:r>
            <a:endParaRPr lang="cs-CZ" sz="3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556297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Od doby jeho vyslovení došlo v poskytování ZS, k takovému vývoji, že lze důvodně předpokládat, že by pacient vyslovil souhlas s poskytnutím</a:t>
            </a:r>
          </a:p>
          <a:p>
            <a:r>
              <a:rPr lang="cs-CZ" dirty="0"/>
              <a:t>Nabádá k postupům, jejichž výsledkem je aktivní způsobení smrti</a:t>
            </a:r>
          </a:p>
          <a:p>
            <a:r>
              <a:rPr lang="cs-CZ" dirty="0"/>
              <a:t>Pokud by jeho splnění mohlo ohrozit jiné osoby</a:t>
            </a:r>
          </a:p>
          <a:p>
            <a:r>
              <a:rPr lang="cs-CZ" dirty="0"/>
              <a:t>Byly započaty zdravotní výkony, jejichž přerušení by vedlo k aktivnímu způsobení smrti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Není povinnost je respektovat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Dříve vyslovené přání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547630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Poskytování zdravotní péče bez souhlasu, omezovací prostředky</a:t>
            </a:r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4294967295"/>
          </p:nvPr>
        </p:nvSpPr>
        <p:spPr>
          <a:xfrm>
            <a:off x="1244600" y="6227763"/>
            <a:ext cx="7920038" cy="25241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272295" y="62277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58096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Hierarchie právních předpisů </a:t>
            </a:r>
            <a:br>
              <a:rPr lang="cs-CZ" sz="4400">
                <a:solidFill>
                  <a:srgbClr val="FFFFFF"/>
                </a:solidFill>
              </a:rPr>
            </a:br>
            <a:r>
              <a:rPr lang="cs-CZ" sz="4400">
                <a:solidFill>
                  <a:srgbClr val="FFFFFF"/>
                </a:solidFill>
              </a:rPr>
              <a:t>ve zdravotnictví</a:t>
            </a:r>
            <a:br>
              <a:rPr lang="cs-CZ" sz="4400">
                <a:solidFill>
                  <a:srgbClr val="FFFFFF"/>
                </a:solidFill>
              </a:rPr>
            </a:br>
            <a:endParaRPr lang="cs-CZ" sz="4400">
              <a:solidFill>
                <a:srgbClr val="FFFFFF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 bwMode="auto">
          <a:xfrm>
            <a:off x="10726220" y="6356350"/>
            <a:ext cx="627580" cy="3651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r">
              <a:spcAft>
                <a:spcPts val="600"/>
              </a:spcAft>
            </a:pPr>
            <a:fld id="{0DE708CC-0C3F-4567-9698-B54C0F35BD31}" type="slidenum">
              <a:rPr lang="cs-CZ" altLang="cs-CZ" sz="1200">
                <a:solidFill>
                  <a:prstClr val="black">
                    <a:tint val="75000"/>
                  </a:prstClr>
                </a:solidFill>
              </a:rPr>
              <a:pPr algn="r">
                <a:spcAft>
                  <a:spcPts val="600"/>
                </a:spcAft>
              </a:pPr>
              <a:t>5</a:t>
            </a:fld>
            <a:endParaRPr lang="cs-CZ" altLang="cs-CZ" sz="12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5" name="Zástupný symbol pro obsah 2">
            <a:extLst>
              <a:ext uri="{FF2B5EF4-FFF2-40B4-BE49-F238E27FC236}">
                <a16:creationId xmlns:a16="http://schemas.microsoft.com/office/drawing/2014/main" id="{EFFE2157-D476-4F37-8808-AA89554E4C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119616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16954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Rozhodnutí soudu</a:t>
            </a:r>
          </a:p>
          <a:p>
            <a:pPr lvl="0"/>
            <a:r>
              <a:rPr lang="cs-CZ" dirty="0"/>
              <a:t>Zákon o ochraně veřejného zdraví</a:t>
            </a:r>
          </a:p>
          <a:p>
            <a:pPr lvl="1"/>
            <a:r>
              <a:rPr lang="cs-CZ" i="1" dirty="0"/>
              <a:t>je nařízena izolace, karanténa nebo léčení</a:t>
            </a:r>
          </a:p>
          <a:p>
            <a:r>
              <a:rPr lang="cs-CZ" dirty="0"/>
              <a:t>Ohrožení bezprostředně a závažným způsobem</a:t>
            </a:r>
          </a:p>
          <a:p>
            <a:r>
              <a:rPr lang="cs-CZ" dirty="0"/>
              <a:t>Neodkladná péče</a:t>
            </a:r>
          </a:p>
          <a:p>
            <a:r>
              <a:rPr lang="cs-CZ" dirty="0"/>
              <a:t>Nezletilý / omezený ve svéprávnosti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Hospitalizace bez souhlasu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16998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sz="2400" dirty="0"/>
              <a:t>Jen neodkladná péče </a:t>
            </a:r>
          </a:p>
          <a:p>
            <a:pPr lvl="0"/>
            <a:r>
              <a:rPr lang="cs-CZ" sz="2400" dirty="0"/>
              <a:t>Zdravotní stav neumožňuje souhlas vyslovit</a:t>
            </a:r>
          </a:p>
          <a:p>
            <a:pPr lvl="0"/>
            <a:r>
              <a:rPr lang="cs-CZ" sz="2400" dirty="0"/>
              <a:t>Léčba vážné duševní poruchy, pokud by v důsledku jejího neléčení došlo se vší pravděpodobností k vážnému poškození zdraví pacienta</a:t>
            </a:r>
          </a:p>
          <a:p>
            <a:pPr lvl="0"/>
            <a:r>
              <a:rPr lang="cs-CZ" sz="2400" dirty="0"/>
              <a:t>Nezletilého / omezeného ve svéprávnosti</a:t>
            </a:r>
          </a:p>
          <a:p>
            <a:pPr lvl="1"/>
            <a:r>
              <a:rPr lang="cs-CZ" sz="1800" dirty="0"/>
              <a:t>léčba vážné duševní poruchy, pokud by v důsledku jejího neléčení došlo se vší pravděpodobností k vážnému poškození zdraví pacienta</a:t>
            </a:r>
          </a:p>
          <a:p>
            <a:pPr lvl="1"/>
            <a:r>
              <a:rPr lang="cs-CZ" sz="1800" dirty="0"/>
              <a:t>ZS nezbytné k záchraně života nebo zamezení vážného poškození zdraví</a:t>
            </a:r>
          </a:p>
          <a:p>
            <a:r>
              <a:rPr lang="cs-CZ" sz="2400" dirty="0"/>
              <a:t>Podezření na týrání, zneužívání, zanedbávání</a:t>
            </a:r>
          </a:p>
          <a:p>
            <a:r>
              <a:rPr lang="cs-CZ" sz="2400" dirty="0"/>
              <a:t>Oznamovací povinnost poskytovatele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Poskytování zdravotních služeb bez souhlasu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04313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úchop pacienta zdravotnickými pracovníky / jinými osobami k tomu určenými poskytovatelem</a:t>
            </a:r>
          </a:p>
          <a:p>
            <a:pPr lvl="0"/>
            <a:r>
              <a:rPr lang="cs-CZ" sz="2400" dirty="0"/>
              <a:t>ochranné pásy nebo kurty</a:t>
            </a:r>
          </a:p>
          <a:p>
            <a:pPr lvl="0"/>
            <a:r>
              <a:rPr lang="cs-CZ" sz="2400" dirty="0"/>
              <a:t>umístění pacienta v síťovém lůžku</a:t>
            </a:r>
          </a:p>
          <a:p>
            <a:pPr lvl="0"/>
            <a:r>
              <a:rPr lang="cs-CZ" sz="2400" dirty="0"/>
              <a:t>umístění pacienta v místnosti určené k bezpečnému pohybu</a:t>
            </a:r>
          </a:p>
          <a:p>
            <a:pPr lvl="0"/>
            <a:r>
              <a:rPr lang="cs-CZ" sz="2400" dirty="0"/>
              <a:t>ochranný kabátek / vestu zamezující pohybu horních končetin pacienta</a:t>
            </a:r>
          </a:p>
          <a:p>
            <a:r>
              <a:rPr lang="cs-CZ" sz="2400" dirty="0"/>
              <a:t>psychofarmaka / jiné léčivé přípravky podávané parenterálně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Omezovací prostředky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074215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dirty="0"/>
              <a:t>Účelem je odvrácení bezprostředního ohrožení života, zdraví nebo bezpečnosti pacienta nebo jiných osob</a:t>
            </a:r>
          </a:p>
          <a:p>
            <a:r>
              <a:rPr lang="cs-CZ" sz="1800" dirty="0"/>
              <a:t>Pouze po dobu, po kterou trvají důvody jejich použití</a:t>
            </a:r>
          </a:p>
          <a:p>
            <a:r>
              <a:rPr lang="cs-CZ" sz="1800" dirty="0"/>
              <a:t>Pacient je s ohledem na jeho zdravotní stav srozumitelně informován o důvodech použití </a:t>
            </a:r>
          </a:p>
          <a:p>
            <a:r>
              <a:rPr lang="cs-CZ" sz="1800" dirty="0"/>
              <a:t>Zákonný zástupce nezletilého pacienta / zbaveného způsobilosti je bez zbytečného odkladu informován, záznam do ZD</a:t>
            </a:r>
          </a:p>
          <a:p>
            <a:r>
              <a:rPr lang="cs-CZ" sz="1800" dirty="0"/>
              <a:t>Pacient je pod dohledem zdravotnických pracovníků</a:t>
            </a:r>
          </a:p>
          <a:p>
            <a:r>
              <a:rPr lang="cs-CZ" sz="1800" dirty="0"/>
              <a:t>Přijata opatření, která zabrání poškození zdraví pacienta</a:t>
            </a:r>
          </a:p>
          <a:p>
            <a:r>
              <a:rPr lang="cs-CZ" sz="1800" dirty="0"/>
              <a:t>Použití indikuje vždy lékař, výjimečně NLZP –lékař neprodleně informován a potvrdí důvodnost</a:t>
            </a:r>
          </a:p>
          <a:p>
            <a:r>
              <a:rPr lang="cs-CZ" sz="1800" dirty="0"/>
              <a:t>Každé použití zaznamenat do ZD, centrální evidence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Podmínky použití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Omezovací prostředky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454617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11189A-AF8F-4E9B-84D9-A62E4B51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Odmítnutí zdravotní péče poskytovatelem a/nebo zdravotnickým pracovníkem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34971C-722A-47CA-B2CF-C4A61E4A7C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3920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rozlišovat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45191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64017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FA049E0-87EA-4DA9-9EA3-85C26703E0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879714"/>
              </p:ext>
            </p:extLst>
          </p:nvPr>
        </p:nvGraphicFramePr>
        <p:xfrm>
          <a:off x="838200" y="709684"/>
          <a:ext cx="10515600" cy="5467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20385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Povinná mlčenlivost zdravotnických pracovníků</a:t>
            </a:r>
            <a:br>
              <a:rPr lang="cs-CZ" dirty="0"/>
            </a:br>
            <a:endParaRPr lang="cs-CZ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294967295"/>
          </p:nvPr>
        </p:nvSpPr>
        <p:spPr>
          <a:xfrm>
            <a:off x="398502" y="6189663"/>
            <a:ext cx="252413" cy="252412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57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940712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Povinná mlčenlivost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43534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Prolomení povinnosti mlčenlivosti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3983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Listina základních práv a svobod -  Čl. 31</a:t>
            </a:r>
            <a:b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4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200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726220" y="6356350"/>
            <a:ext cx="62758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200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6</a:t>
            </a:fld>
            <a:endParaRPr lang="en-US" altLang="cs-CZ" sz="1200" kern="1200">
              <a:solidFill>
                <a:prstClr val="black">
                  <a:tint val="75000"/>
                </a:prst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Zástupný symbol pro obsah 1">
            <a:extLst>
              <a:ext uri="{FF2B5EF4-FFF2-40B4-BE49-F238E27FC236}">
                <a16:creationId xmlns:a16="http://schemas.microsoft.com/office/drawing/2014/main" id="{A265D2F9-0FD8-4EB4-84F3-CF01DD0A9A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57558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32774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Vedení a nakládání se zdravotnickou dokumentací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60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48864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Vedení 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14901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Při poskytování zdravotních výkonů v rámci preventivní péče mimo zdravotnické zařízení není poskytovatel povinen vést zdravotnickou dokumentaci</a:t>
            </a:r>
          </a:p>
          <a:p>
            <a:pPr algn="just"/>
            <a:r>
              <a:rPr lang="cs-CZ" dirty="0"/>
              <a:t>Mimo zdravotnické zařízení mohou být poskytovány zdravotní výkony v rámci preventivní péče zaměřené na předcházení onemocnění a jeho včasné rozpoznání, a to na základě povolení uděleného krajským úřadem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Výjimky z vedení ZD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70446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000" dirty="0"/>
              <a:t>Identifikační údaje poskytovatele</a:t>
            </a:r>
          </a:p>
          <a:p>
            <a:r>
              <a:rPr lang="cs-CZ" sz="2000" dirty="0"/>
              <a:t>Identifikační údaje pacienta</a:t>
            </a:r>
          </a:p>
          <a:p>
            <a:r>
              <a:rPr lang="cs-CZ" sz="2000" dirty="0"/>
              <a:t>Pohlaví pacienta</a:t>
            </a:r>
          </a:p>
          <a:p>
            <a:r>
              <a:rPr lang="cs-CZ" sz="2000" dirty="0"/>
              <a:t>Informace o zdravotním stavu pacienta, průběhu a výsledku poskytovaných ZS, dalších významných okolnostech</a:t>
            </a:r>
          </a:p>
          <a:p>
            <a:r>
              <a:rPr lang="cs-CZ" sz="2000" dirty="0"/>
              <a:t>Rodinná, osobní, pracovní, sociální anamnéza</a:t>
            </a:r>
          </a:p>
          <a:p>
            <a:r>
              <a:rPr lang="cs-CZ" sz="2000" dirty="0"/>
              <a:t>Údaje vztahující se k úmrtí pacienta</a:t>
            </a:r>
          </a:p>
          <a:p>
            <a:r>
              <a:rPr lang="cs-CZ" sz="2000" dirty="0"/>
              <a:t>Další údaje podle ZZS / jiných právních předpisů</a:t>
            </a:r>
          </a:p>
          <a:p>
            <a:pPr lvl="1"/>
            <a:r>
              <a:rPr lang="cs-CZ" sz="1600" dirty="0"/>
              <a:t>Písemný souhlas s poskytnutím ZS </a:t>
            </a:r>
          </a:p>
          <a:p>
            <a:pPr lvl="1"/>
            <a:r>
              <a:rPr lang="cs-CZ" sz="1600" dirty="0"/>
              <a:t>Záznam o odmítnutí poskytnutí ZS</a:t>
            </a:r>
          </a:p>
          <a:p>
            <a:pPr lvl="1"/>
            <a:r>
              <a:rPr lang="cs-CZ" sz="1600" dirty="0"/>
              <a:t>Záznam o dříve vysloveném přání</a:t>
            </a:r>
          </a:p>
          <a:p>
            <a:pPr lvl="1"/>
            <a:r>
              <a:rPr lang="cs-CZ" sz="1600" dirty="0"/>
              <a:t>Záznam o souhlasu s poskytováním informací</a:t>
            </a:r>
          </a:p>
          <a:p>
            <a:endParaRPr lang="cs-CZ" sz="2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Obsah ZD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281328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Předpisy vztahující se ke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5017795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Forma vedení ZD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691631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 vedení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838672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Zdravotničtí pracovníci</a:t>
            </a:r>
          </a:p>
          <a:p>
            <a:r>
              <a:rPr lang="cs-CZ" dirty="0"/>
              <a:t>Pacient</a:t>
            </a:r>
          </a:p>
          <a:p>
            <a:r>
              <a:rPr lang="cs-CZ" dirty="0"/>
              <a:t>Rodina, příbuzní, pozůstalí</a:t>
            </a:r>
          </a:p>
          <a:p>
            <a:r>
              <a:rPr lang="cs-CZ" dirty="0"/>
              <a:t>Studenti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223632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Osoby se způsobilostí k výkonu zdravotnického povolání</a:t>
            </a:r>
          </a:p>
          <a:p>
            <a:pPr algn="just"/>
            <a:r>
              <a:rPr lang="cs-CZ" dirty="0"/>
              <a:t>V přímé souvislosti s poskytováním zdravotních služeb</a:t>
            </a:r>
          </a:p>
          <a:p>
            <a:pPr algn="just"/>
            <a:r>
              <a:rPr lang="cs-CZ" dirty="0"/>
              <a:t>V rozsahu nezbytně nutném pro výkon povolání</a:t>
            </a:r>
          </a:p>
          <a:p>
            <a:pPr algn="just"/>
            <a:r>
              <a:rPr lang="cs-CZ" dirty="0"/>
              <a:t>Z důvodu splnění úkolů podle </a:t>
            </a:r>
            <a:r>
              <a:rPr lang="cs-CZ" dirty="0" err="1"/>
              <a:t>Zozs</a:t>
            </a:r>
            <a:r>
              <a:rPr lang="cs-CZ" dirty="0"/>
              <a:t> nebo jiných právních předpisů </a:t>
            </a:r>
          </a:p>
          <a:p>
            <a:pPr algn="just"/>
            <a:r>
              <a:rPr lang="cs-CZ" dirty="0"/>
              <a:t>Při hodnocení správného postupu při poskytování zdravotních služeb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Zdravotničtí pracovníci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798985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 přítomnosti zaměstnance pověřeného poskytovatelem</a:t>
            </a:r>
          </a:p>
          <a:p>
            <a:endParaRPr lang="cs-CZ" dirty="0"/>
          </a:p>
          <a:p>
            <a:r>
              <a:rPr lang="cs-CZ" dirty="0"/>
              <a:t>Právo činit si výpisy nebo kopie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Pacient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51643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Úmluva o lidských právech a biomedicíně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součást českého práva od 1. 10. 2001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chránit důstojnost a svébytnost všech lidských bytostí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každému bez diskriminace zaručit úctu k integritě jeho bytosti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ostatní práva a základní svobody při aplikaci biologie a medicíny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7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4955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3200" dirty="0">
                <a:solidFill>
                  <a:srgbClr val="C00000"/>
                </a:solidFill>
              </a:rPr>
              <a:t>Rodina, příbuzní, pozůstalí</a:t>
            </a:r>
          </a:p>
          <a:p>
            <a:endParaRPr lang="cs-CZ" sz="3200" dirty="0">
              <a:solidFill>
                <a:srgbClr val="C0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Nahlížení do zdravotnické dokumentace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3486067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Pořizování kopií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25941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Zacházení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77593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Poruší povinnost vést, uchovávat, nakládat se ZD dle ZZS</a:t>
            </a:r>
          </a:p>
          <a:p>
            <a:r>
              <a:rPr lang="cs-CZ" sz="2400" dirty="0"/>
              <a:t>Neumožní přístup a nahlížení do ZD oprávněným osobám uvedeným v ZZS</a:t>
            </a:r>
          </a:p>
          <a:p>
            <a:r>
              <a:rPr lang="cs-CZ" sz="2400" dirty="0"/>
              <a:t>Umožní nahlížet do ZD v rozporu se ZZS</a:t>
            </a:r>
          </a:p>
          <a:p>
            <a:r>
              <a:rPr lang="cs-CZ" sz="2400" dirty="0"/>
              <a:t>Nepořídí výpis / kopii ZD dle ZZS</a:t>
            </a:r>
          </a:p>
          <a:p>
            <a:r>
              <a:rPr lang="cs-CZ" sz="2400" dirty="0"/>
              <a:t>Neprovede záznam o nahlédnutí do ZD </a:t>
            </a:r>
          </a:p>
          <a:p>
            <a:pPr lvl="1"/>
            <a:r>
              <a:rPr lang="cs-CZ" sz="1800" dirty="0"/>
              <a:t>ZZS - pokuta až 500 tis. Kč / 100 tis. Kč </a:t>
            </a:r>
          </a:p>
          <a:p>
            <a:pPr lvl="1"/>
            <a:r>
              <a:rPr lang="cs-CZ" sz="1800" dirty="0"/>
              <a:t>GDPR - 20 mil euro (cca 500 mil Kč) – omezení zákonem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Sankce při porušení povinností nakládání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808635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cs-CZ" sz="2400" i="1" dirty="0"/>
              <a:t>Příslušný správní orgán může pozastavit nebo odejmout oprávnění k poskytování ZS </a:t>
            </a:r>
            <a:endParaRPr lang="cs-CZ" sz="2400" dirty="0"/>
          </a:p>
          <a:p>
            <a:pPr lvl="1"/>
            <a:r>
              <a:rPr lang="cs-CZ" i="1" dirty="0"/>
              <a:t>Poskytovatel nevede ZD</a:t>
            </a:r>
            <a:endParaRPr lang="cs-CZ" dirty="0"/>
          </a:p>
          <a:p>
            <a:pPr lvl="1"/>
            <a:r>
              <a:rPr lang="cs-CZ" i="1" dirty="0"/>
              <a:t>Poskytovatel vede ZD v rozporu s právními předpisy </a:t>
            </a:r>
            <a:endParaRPr lang="cs-CZ" dirty="0"/>
          </a:p>
          <a:p>
            <a:r>
              <a:rPr lang="cs-CZ" sz="2400" i="1" dirty="0"/>
              <a:t>Občanský zákoník</a:t>
            </a:r>
            <a:endParaRPr lang="cs-CZ" sz="2400" dirty="0"/>
          </a:p>
          <a:p>
            <a:pPr lvl="1"/>
            <a:r>
              <a:rPr lang="cs-CZ" i="1" dirty="0"/>
              <a:t>Náhrada škody a nemajetkové újmy</a:t>
            </a:r>
            <a:endParaRPr lang="cs-CZ" dirty="0"/>
          </a:p>
          <a:p>
            <a:pPr lvl="1"/>
            <a:r>
              <a:rPr lang="cs-CZ" i="1" dirty="0"/>
              <a:t>Soud může rozhodnout o obrácení důkazního břemena ohledně prokazování (ne)splnění některého z předpokladů odpovědnosti za újmu (nález IV.ÚS 14/17)</a:t>
            </a:r>
            <a:endParaRPr lang="cs-CZ" dirty="0"/>
          </a:p>
          <a:p>
            <a:r>
              <a:rPr lang="cs-CZ" sz="2400" i="1" dirty="0"/>
              <a:t>Trestní zákoník</a:t>
            </a:r>
            <a:endParaRPr lang="cs-CZ" sz="2400" dirty="0"/>
          </a:p>
          <a:p>
            <a:pPr lvl="1"/>
            <a:r>
              <a:rPr lang="cs-CZ" i="1" dirty="0"/>
              <a:t>Neoprávněné nakládání s osobními údaji</a:t>
            </a:r>
            <a:endParaRPr lang="cs-CZ" dirty="0"/>
          </a:p>
          <a:p>
            <a:pPr lvl="1"/>
            <a:r>
              <a:rPr lang="cs-CZ" i="1" dirty="0"/>
              <a:t>Neoprávněný přístup k počítačovému systému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/>
              <a:t>Sankce při porušení povinností nakládání se ZD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982860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Odpovědnost ve zdravotnictví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58000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pPr algn="just"/>
            <a:r>
              <a:rPr lang="cs-CZ" dirty="0"/>
              <a:t>Náležitou odbornou úrovní se rozumí poskytování zdravotních služeb podle pravidel vědy a uznávaných medicínských postupů, při respektování individuality pacienta, s ohledem na konkrétní podmínky a objektivní možnosti.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Náležitá odborná úroveň (postup lege </a:t>
            </a:r>
            <a:r>
              <a:rPr lang="cs-CZ" dirty="0" err="1"/>
              <a:t>artis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3664224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Předpoklady vzniku odpovědnosti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766827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Porušení právní povinnosti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78</a:t>
            </a:fld>
            <a:endParaRPr lang="cs-CZ" altLang="cs-CZ" dirty="0"/>
          </a:p>
        </p:txBody>
      </p:sp>
      <p:graphicFrame>
        <p:nvGraphicFramePr>
          <p:cNvPr id="7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895118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Povinnost prevence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9422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48/1997 Sb., o veřejném zdravotním pojištění</a:t>
            </a:r>
            <a:b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endParaRPr lang="en-US" sz="4400" kern="120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zásady veřejného zdravotního pojištění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rozsah a podmínky poskytování zdravotní péče 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zdravotních pojišťoven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pojištěnce – pacienta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8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24167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Typy odpovědnosti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80</a:t>
            </a:fld>
            <a:endParaRPr lang="cs-CZ" altLang="cs-CZ" dirty="0"/>
          </a:p>
        </p:txBody>
      </p:sp>
      <p:graphicFrame>
        <p:nvGraphicFramePr>
          <p:cNvPr id="7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28628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Odpovědnost dle práva občanského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37646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Náhrada újmy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810410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Vyloučení protiprávnosti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0857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786083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Stížnosti ve zdravotnictví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1582331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Pacient</a:t>
            </a:r>
          </a:p>
          <a:p>
            <a:pPr lvl="0"/>
            <a:r>
              <a:rPr lang="cs-CZ" dirty="0"/>
              <a:t>Zákonný zástupce nebo opatrovník pacienta</a:t>
            </a:r>
          </a:p>
          <a:p>
            <a:pPr lvl="0"/>
            <a:r>
              <a:rPr lang="cs-CZ" dirty="0"/>
              <a:t>Osoba blízká v případě, že pacient tak nemůže učinit s ohledem na svůj zdravotní stav nebo pokud zemřel</a:t>
            </a:r>
          </a:p>
          <a:p>
            <a:pPr lvl="0"/>
            <a:r>
              <a:rPr lang="cs-CZ" dirty="0"/>
              <a:t>Osoba zmocněná pacientem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Osoby oprávněné k podání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015803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lvl="0"/>
            <a:r>
              <a:rPr lang="cs-CZ" dirty="0"/>
              <a:t>Poskytovatel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Příslušný správní orgán </a:t>
            </a:r>
          </a:p>
          <a:p>
            <a:pPr lvl="1"/>
            <a:r>
              <a:rPr lang="cs-CZ" dirty="0"/>
              <a:t>Krajský úřad,</a:t>
            </a:r>
          </a:p>
          <a:p>
            <a:pPr lvl="1"/>
            <a:r>
              <a:rPr lang="cs-CZ" dirty="0"/>
              <a:t>Magistrát hlavního města Prahy</a:t>
            </a:r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Příjemce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3259119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lnSpc>
                <a:spcPts val="3500"/>
              </a:lnSpc>
            </a:pPr>
            <a:r>
              <a:rPr lang="cs-CZ" sz="2400" dirty="0"/>
              <a:t>Ústní projednání stížnosti, pokud je to s ohledem na charakter stížnosti vhodné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Vyřídit stížnost do 30/60 dnů ode dne jejího obdržení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Vést evidenci o podání stížností a o způsobu jejich vyřízení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Umožnit stěžovateli nahlížet do konkrétního stížnostního spisu a pořizovat z něj kopie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Poskytnout mu včasnou a nutnou součinnost správnímu orgánu </a:t>
            </a:r>
          </a:p>
          <a:p>
            <a:pPr lvl="0">
              <a:lnSpc>
                <a:spcPts val="3500"/>
              </a:lnSpc>
            </a:pPr>
            <a:r>
              <a:rPr lang="cs-CZ" sz="2400" dirty="0"/>
              <a:t>Lůžková péče – vypracovat postup pro vyřizování stížností, informaci o možnosti a postupu uveřejnit v ZZ na veřejně přístupném místě a na svých internetových stránkách</a:t>
            </a:r>
          </a:p>
          <a:p>
            <a:endParaRPr lang="cs-CZ" sz="2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Povinnosti poskytovatele při vyřizování stížnosti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107934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Způsoby vyřízení stížnosti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8233612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4490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Zákon č. 372/2011 Sb., o zdravotních službách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zdravotní služby a podmínky jejich poskytování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výkon státní správy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druhy a formy zdravotní péče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a povinnosti pacientů, osob pacientům blízkých, poskytovatelů zdravotních služeb, zdravotnických a jiných odborných pracovníků, dalších osob v souvislosti s poskytováním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podmínky hodnocení kvality a bezpečí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další činnosti související s poskytováním zdravotních služeb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zapracovává příslušné předpisy Evropské unie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4976031" y="6033479"/>
            <a:ext cx="525998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endParaRPr lang="en-US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>
          <a:xfrm>
            <a:off x="10571516" y="6033479"/>
            <a:ext cx="782283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D6C118-631F-4A80-9886-907009361577}" type="slidenum">
              <a:rPr lang="en-US" altLang="cs-CZ" sz="1050" kern="120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pPr>
                <a:spcAft>
                  <a:spcPts val="600"/>
                </a:spcAft>
              </a:pPr>
              <a:t>9</a:t>
            </a:fld>
            <a:endParaRPr lang="en-US" altLang="cs-CZ" sz="1050" kern="1200">
              <a:solidFill>
                <a:schemeClr val="tx1">
                  <a:alpha val="8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7658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4036</Words>
  <Application>Microsoft Office PowerPoint</Application>
  <PresentationFormat>Širokoúhlá obrazovka</PresentationFormat>
  <Paragraphs>611</Paragraphs>
  <Slides>89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89</vt:i4>
      </vt:variant>
    </vt:vector>
  </HeadingPairs>
  <TitlesOfParts>
    <vt:vector size="93" baseType="lpstr">
      <vt:lpstr>Arial</vt:lpstr>
      <vt:lpstr>Calibri</vt:lpstr>
      <vt:lpstr>Calibri Light</vt:lpstr>
      <vt:lpstr>Motiv Office</vt:lpstr>
      <vt:lpstr>PRÁVO VE ZDRAVOTNICTVÍ</vt:lpstr>
      <vt:lpstr>Význam práva ve zdravotnictví</vt:lpstr>
      <vt:lpstr>Hlavní dělení právních odvětví</vt:lpstr>
      <vt:lpstr>Základní právní předpisy ve zdravotnictví</vt:lpstr>
      <vt:lpstr>Hierarchie právních předpisů  ve zdravotnictví </vt:lpstr>
      <vt:lpstr>Listina základních práv a svobod -  Čl. 31 </vt:lpstr>
      <vt:lpstr>Úmluva o lidských právech a biomedicíně</vt:lpstr>
      <vt:lpstr>Zákon č. 48/1997 Sb., o veřejném zdravotním pojištění </vt:lpstr>
      <vt:lpstr>Zákon č. 372/2011 Sb., o zdravotních službách</vt:lpstr>
      <vt:lpstr>Zákon č. 89/2012 Sb., občanský zákoník</vt:lpstr>
      <vt:lpstr>Zdravotní péče a zdravotní služby</vt:lpstr>
      <vt:lpstr>Zdravotní služba je zdravotní péče a nebo..</vt:lpstr>
      <vt:lpstr>Zdravotní péče je</vt:lpstr>
      <vt:lpstr>Specifické zdravotní služby</vt:lpstr>
      <vt:lpstr>Sociální pomoc a sociální služby</vt:lpstr>
      <vt:lpstr>Ošetřovatelská zdravotní péče </vt:lpstr>
      <vt:lpstr>Podmínky poskytování zdravotních služeb</vt:lpstr>
      <vt:lpstr>Kdo poskytuje zdravotní služby?</vt:lpstr>
      <vt:lpstr>Zdravotnický pracovník</vt:lpstr>
      <vt:lpstr>Způsobilost k výkonu povolání</vt:lpstr>
      <vt:lpstr>Zdravotní způsobilost</vt:lpstr>
      <vt:lpstr>Odborná a Specializovaná způsobilost</vt:lpstr>
      <vt:lpstr>Poskytovatel …</vt:lpstr>
      <vt:lpstr>Poskytovatel může poskytovat ZS </vt:lpstr>
      <vt:lpstr>Poskytování zdravotních služeb bez oprávnění  </vt:lpstr>
      <vt:lpstr>Poskytování preventivní péče mimo ZZ</vt:lpstr>
      <vt:lpstr>Oprávnění k poskytování zdravotních služeb</vt:lpstr>
      <vt:lpstr>Základní práva pacienta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Souhlas s poskytováním zdravotních služeb </vt:lpstr>
      <vt:lpstr>Autonomie pacienta  (informovaný souhlas, odmítnutí péče) </vt:lpstr>
      <vt:lpstr>Plná svéprávnost </vt:lpstr>
      <vt:lpstr>Omezení svéprávnosti </vt:lpstr>
      <vt:lpstr>Autonomie pacienta </vt:lpstr>
      <vt:lpstr>Informace o zdravotním stavu</vt:lpstr>
      <vt:lpstr>Nemožnost poskytnutí souhlasu pacientem</vt:lpstr>
      <vt:lpstr>Osoba blízká</vt:lpstr>
      <vt:lpstr>Nemožnost poskytnutí souhlasu pacientem</vt:lpstr>
      <vt:lpstr>Souhlas u nezletilého / omezeného ve svéprávnosti</vt:lpstr>
      <vt:lpstr>Odmítnutí poskytnutí zdravotních služeb  </vt:lpstr>
      <vt:lpstr>Dříve vyslovené přání</vt:lpstr>
      <vt:lpstr>Dříve vyslovené přání</vt:lpstr>
      <vt:lpstr>Dříve vyslovené přání</vt:lpstr>
      <vt:lpstr>Poskytování zdravotní péče bez souhlasu, omezovací prostředky</vt:lpstr>
      <vt:lpstr>Hospitalizace bez souhlasu </vt:lpstr>
      <vt:lpstr>Poskytování zdravotních služeb bez souhlasu </vt:lpstr>
      <vt:lpstr>Omezovací prostředky </vt:lpstr>
      <vt:lpstr>Omezovací prostředky</vt:lpstr>
      <vt:lpstr>Odmítnutí zdravotní péče poskytovatelem a/nebo zdravotnickým pracovníkem</vt:lpstr>
      <vt:lpstr>Potřeba rozlišovat</vt:lpstr>
      <vt:lpstr>Prezentace aplikace PowerPoint</vt:lpstr>
      <vt:lpstr>Povinná mlčenlivost zdravotnických pracovníků </vt:lpstr>
      <vt:lpstr>Povinná mlčenlivost </vt:lpstr>
      <vt:lpstr>Prolomení povinnosti mlčenlivosti</vt:lpstr>
      <vt:lpstr>Vedení a nakládání se zdravotnickou dokumentací</vt:lpstr>
      <vt:lpstr>Vedení zdravotnické dokumentace</vt:lpstr>
      <vt:lpstr>Výjimky z vedení ZD </vt:lpstr>
      <vt:lpstr>Obsah ZD </vt:lpstr>
      <vt:lpstr>Předpisy vztahující se ke ZD</vt:lpstr>
      <vt:lpstr>Forma vedení ZD </vt:lpstr>
      <vt:lpstr>Způsob vedení ZD</vt:lpstr>
      <vt:lpstr>Nahlížení do zdravotnické dokumentace</vt:lpstr>
      <vt:lpstr>Nahlížení do zdravotnické dokumentace</vt:lpstr>
      <vt:lpstr>Nahlížení do zdravotnické dokumentace</vt:lpstr>
      <vt:lpstr>Nahlížení do zdravotnické dokumentace</vt:lpstr>
      <vt:lpstr>Pořizování kopií</vt:lpstr>
      <vt:lpstr>Zacházení se ZD</vt:lpstr>
      <vt:lpstr>Sankce při porušení povinností nakládání se ZD</vt:lpstr>
      <vt:lpstr>Sankce při porušení povinností nakládání se ZD</vt:lpstr>
      <vt:lpstr>Odpovědnost ve zdravotnictví</vt:lpstr>
      <vt:lpstr>Náležitá odborná úroveň (postup lege artis) </vt:lpstr>
      <vt:lpstr>Předpoklady vzniku odpovědnosti</vt:lpstr>
      <vt:lpstr>Porušení právní povinnosti</vt:lpstr>
      <vt:lpstr>Povinnost prevence</vt:lpstr>
      <vt:lpstr>Typy odpovědnosti</vt:lpstr>
      <vt:lpstr>Odpovědnost dle práva občanského</vt:lpstr>
      <vt:lpstr>Náhrada újmy</vt:lpstr>
      <vt:lpstr>Vyloučení protiprávnosti</vt:lpstr>
      <vt:lpstr>Stížnosti ve zdravotnictví </vt:lpstr>
      <vt:lpstr>Osoby oprávněné k podání stížnosti </vt:lpstr>
      <vt:lpstr>Příjemce stížnosti </vt:lpstr>
      <vt:lpstr>Povinnosti poskytovatele při vyřizování stížnosti</vt:lpstr>
      <vt:lpstr>Způsoby vyřízení stížnosti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VE ZDRAVOTNICTVÍ</dc:title>
  <dc:creator>Michal Koščík</dc:creator>
  <cp:lastModifiedBy>Michal Koščík</cp:lastModifiedBy>
  <cp:revision>3</cp:revision>
  <dcterms:created xsi:type="dcterms:W3CDTF">2019-10-24T21:41:22Z</dcterms:created>
  <dcterms:modified xsi:type="dcterms:W3CDTF">2020-04-05T20:49:17Z</dcterms:modified>
</cp:coreProperties>
</file>