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notesMasterIdLst>
    <p:notesMasterId r:id="rId43"/>
  </p:notesMasterIdLst>
  <p:sldIdLst>
    <p:sldId id="256" r:id="rId2"/>
    <p:sldId id="257" r:id="rId3"/>
    <p:sldId id="320" r:id="rId4"/>
    <p:sldId id="321" r:id="rId5"/>
    <p:sldId id="324" r:id="rId6"/>
    <p:sldId id="271" r:id="rId7"/>
    <p:sldId id="323" r:id="rId8"/>
    <p:sldId id="259" r:id="rId9"/>
    <p:sldId id="264" r:id="rId10"/>
    <p:sldId id="262" r:id="rId11"/>
    <p:sldId id="326" r:id="rId12"/>
    <p:sldId id="263" r:id="rId13"/>
    <p:sldId id="266" r:id="rId14"/>
    <p:sldId id="267" r:id="rId15"/>
    <p:sldId id="268" r:id="rId16"/>
    <p:sldId id="284" r:id="rId17"/>
    <p:sldId id="282" r:id="rId18"/>
    <p:sldId id="285" r:id="rId19"/>
    <p:sldId id="286" r:id="rId20"/>
    <p:sldId id="288" r:id="rId21"/>
    <p:sldId id="325" r:id="rId22"/>
    <p:sldId id="376" r:id="rId23"/>
    <p:sldId id="276" r:id="rId24"/>
    <p:sldId id="272" r:id="rId25"/>
    <p:sldId id="273" r:id="rId26"/>
    <p:sldId id="372" r:id="rId27"/>
    <p:sldId id="327" r:id="rId28"/>
    <p:sldId id="275" r:id="rId29"/>
    <p:sldId id="278" r:id="rId30"/>
    <p:sldId id="279" r:id="rId31"/>
    <p:sldId id="280" r:id="rId32"/>
    <p:sldId id="274" r:id="rId33"/>
    <p:sldId id="373" r:id="rId34"/>
    <p:sldId id="269" r:id="rId35"/>
    <p:sldId id="374" r:id="rId36"/>
    <p:sldId id="375" r:id="rId37"/>
    <p:sldId id="290" r:id="rId38"/>
    <p:sldId id="289" r:id="rId39"/>
    <p:sldId id="291" r:id="rId40"/>
    <p:sldId id="292" r:id="rId41"/>
    <p:sldId id="328" r:id="rId42"/>
  </p:sldIdLst>
  <p:sldSz cx="12192000" cy="6858000"/>
  <p:notesSz cx="6858000" cy="9144000"/>
  <p:custDataLst>
    <p:tags r:id="rId44"/>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83" d="100"/>
          <a:sy n="83" d="100"/>
        </p:scale>
        <p:origin x="64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6DEB8A-CA1F-441A-AF2D-5024181EBDD6}"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7B3F76EF-910E-4CFD-8E2D-E2C167AC125D}">
      <dgm:prSet/>
      <dgm:spPr/>
      <dgm:t>
        <a:bodyPr/>
        <a:lstStyle/>
        <a:p>
          <a:pPr rtl="0"/>
          <a:r>
            <a:rPr lang="cs-CZ" dirty="0"/>
            <a:t>Součástí Hippokratovy přísahy</a:t>
          </a:r>
        </a:p>
      </dgm:t>
    </dgm:pt>
    <dgm:pt modelId="{56339891-CF54-4502-9160-DA7125C72E87}" type="parTrans" cxnId="{09E0C9D2-6F15-4C26-860F-39C03E7B9E03}">
      <dgm:prSet/>
      <dgm:spPr/>
      <dgm:t>
        <a:bodyPr/>
        <a:lstStyle/>
        <a:p>
          <a:endParaRPr lang="cs-CZ"/>
        </a:p>
      </dgm:t>
    </dgm:pt>
    <dgm:pt modelId="{56BC4CEF-1D4A-4D89-80D8-61A5DA5561AA}" type="sibTrans" cxnId="{09E0C9D2-6F15-4C26-860F-39C03E7B9E03}">
      <dgm:prSet/>
      <dgm:spPr/>
      <dgm:t>
        <a:bodyPr/>
        <a:lstStyle/>
        <a:p>
          <a:endParaRPr lang="cs-CZ"/>
        </a:p>
      </dgm:t>
    </dgm:pt>
    <dgm:pt modelId="{098D8A0E-2F56-4CF7-B0B7-AB95708687EE}">
      <dgm:prSet/>
      <dgm:spPr/>
      <dgm:t>
        <a:bodyPr/>
        <a:lstStyle/>
        <a:p>
          <a:pPr rtl="0"/>
          <a:r>
            <a:rPr lang="cs-CZ" i="1"/>
            <a:t>Cokoliv, co uvidím nebo uslyším, zahrnující životy lidí, při péči o nemocné nebo jejich soukromém životě, co by mělo být utajeno, pomlčím o tom a zachovám to jako tajemství.</a:t>
          </a:r>
          <a:endParaRPr lang="cs-CZ"/>
        </a:p>
      </dgm:t>
    </dgm:pt>
    <dgm:pt modelId="{F0623E4E-A6C1-4F40-8860-2790F646EC2D}" type="parTrans" cxnId="{8CDA17A8-2798-4102-B5E7-5FC00F4EE076}">
      <dgm:prSet/>
      <dgm:spPr/>
      <dgm:t>
        <a:bodyPr/>
        <a:lstStyle/>
        <a:p>
          <a:endParaRPr lang="cs-CZ"/>
        </a:p>
      </dgm:t>
    </dgm:pt>
    <dgm:pt modelId="{0F941C65-C14D-4F54-869A-DD17D296293C}" type="sibTrans" cxnId="{8CDA17A8-2798-4102-B5E7-5FC00F4EE076}">
      <dgm:prSet/>
      <dgm:spPr/>
      <dgm:t>
        <a:bodyPr/>
        <a:lstStyle/>
        <a:p>
          <a:endParaRPr lang="cs-CZ"/>
        </a:p>
      </dgm:t>
    </dgm:pt>
    <dgm:pt modelId="{8BB0670D-8EC2-4C60-802D-F01A1442B7F2}" type="pres">
      <dgm:prSet presAssocID="{B96DEB8A-CA1F-441A-AF2D-5024181EBDD6}" presName="Name0" presStyleCnt="0">
        <dgm:presLayoutVars>
          <dgm:chMax val="7"/>
          <dgm:chPref val="7"/>
          <dgm:dir/>
        </dgm:presLayoutVars>
      </dgm:prSet>
      <dgm:spPr/>
    </dgm:pt>
    <dgm:pt modelId="{E07E47EB-6F64-4A71-B4BA-37AF8E47EF78}" type="pres">
      <dgm:prSet presAssocID="{B96DEB8A-CA1F-441A-AF2D-5024181EBDD6}" presName="Name1" presStyleCnt="0"/>
      <dgm:spPr/>
    </dgm:pt>
    <dgm:pt modelId="{F9A4BDF3-BE64-4786-840C-B024F2DF8B25}" type="pres">
      <dgm:prSet presAssocID="{B96DEB8A-CA1F-441A-AF2D-5024181EBDD6}" presName="cycle" presStyleCnt="0"/>
      <dgm:spPr/>
    </dgm:pt>
    <dgm:pt modelId="{9D60A660-B00E-47E0-B244-864E41D191A6}" type="pres">
      <dgm:prSet presAssocID="{B96DEB8A-CA1F-441A-AF2D-5024181EBDD6}" presName="srcNode" presStyleLbl="node1" presStyleIdx="0" presStyleCnt="2"/>
      <dgm:spPr/>
    </dgm:pt>
    <dgm:pt modelId="{E3511F61-02FB-4EA2-A9D6-E5BA0848B64A}" type="pres">
      <dgm:prSet presAssocID="{B96DEB8A-CA1F-441A-AF2D-5024181EBDD6}" presName="conn" presStyleLbl="parChTrans1D2" presStyleIdx="0" presStyleCnt="1"/>
      <dgm:spPr/>
    </dgm:pt>
    <dgm:pt modelId="{55AEC376-6A16-4CCD-96B9-C6D927C6F691}" type="pres">
      <dgm:prSet presAssocID="{B96DEB8A-CA1F-441A-AF2D-5024181EBDD6}" presName="extraNode" presStyleLbl="node1" presStyleIdx="0" presStyleCnt="2"/>
      <dgm:spPr/>
    </dgm:pt>
    <dgm:pt modelId="{31E3D343-AC5A-4441-ACD8-0A59B90B42D8}" type="pres">
      <dgm:prSet presAssocID="{B96DEB8A-CA1F-441A-AF2D-5024181EBDD6}" presName="dstNode" presStyleLbl="node1" presStyleIdx="0" presStyleCnt="2"/>
      <dgm:spPr/>
    </dgm:pt>
    <dgm:pt modelId="{A04D67F2-1D43-4EFF-9F2D-9D91EC57A9F6}" type="pres">
      <dgm:prSet presAssocID="{7B3F76EF-910E-4CFD-8E2D-E2C167AC125D}" presName="text_1" presStyleLbl="node1" presStyleIdx="0" presStyleCnt="2">
        <dgm:presLayoutVars>
          <dgm:bulletEnabled val="1"/>
        </dgm:presLayoutVars>
      </dgm:prSet>
      <dgm:spPr/>
    </dgm:pt>
    <dgm:pt modelId="{8C5CB6EF-0ABD-4B8A-A35C-F6E212D290F3}" type="pres">
      <dgm:prSet presAssocID="{7B3F76EF-910E-4CFD-8E2D-E2C167AC125D}" presName="accent_1" presStyleCnt="0"/>
      <dgm:spPr/>
    </dgm:pt>
    <dgm:pt modelId="{79AFC13F-283C-466D-A919-161C67241B8B}" type="pres">
      <dgm:prSet presAssocID="{7B3F76EF-910E-4CFD-8E2D-E2C167AC125D}" presName="accentRepeatNode" presStyleLbl="solidFgAcc1" presStyleIdx="0" presStyleCnt="2"/>
      <dgm:spPr/>
    </dgm:pt>
    <dgm:pt modelId="{DB6BE431-7669-4326-AD02-255143915994}" type="pres">
      <dgm:prSet presAssocID="{098D8A0E-2F56-4CF7-B0B7-AB95708687EE}" presName="text_2" presStyleLbl="node1" presStyleIdx="1" presStyleCnt="2">
        <dgm:presLayoutVars>
          <dgm:bulletEnabled val="1"/>
        </dgm:presLayoutVars>
      </dgm:prSet>
      <dgm:spPr/>
    </dgm:pt>
    <dgm:pt modelId="{68C7658C-6427-4A2B-88B7-E0E569B39D4E}" type="pres">
      <dgm:prSet presAssocID="{098D8A0E-2F56-4CF7-B0B7-AB95708687EE}" presName="accent_2" presStyleCnt="0"/>
      <dgm:spPr/>
    </dgm:pt>
    <dgm:pt modelId="{4A006574-DC6D-436F-87C4-F3A36CBFA303}" type="pres">
      <dgm:prSet presAssocID="{098D8A0E-2F56-4CF7-B0B7-AB95708687EE}" presName="accentRepeatNode" presStyleLbl="solidFgAcc1" presStyleIdx="1" presStyleCnt="2"/>
      <dgm:spPr/>
    </dgm:pt>
  </dgm:ptLst>
  <dgm:cxnLst>
    <dgm:cxn modelId="{0CCA2F66-F714-44E5-807C-21A2CB15BF49}" type="presOf" srcId="{7B3F76EF-910E-4CFD-8E2D-E2C167AC125D}" destId="{A04D67F2-1D43-4EFF-9F2D-9D91EC57A9F6}" srcOrd="0" destOrd="0" presId="urn:microsoft.com/office/officeart/2008/layout/VerticalCurvedList"/>
    <dgm:cxn modelId="{606A9597-8855-4BCA-B885-144C85DF80D4}" type="presOf" srcId="{56BC4CEF-1D4A-4D89-80D8-61A5DA5561AA}" destId="{E3511F61-02FB-4EA2-A9D6-E5BA0848B64A}" srcOrd="0" destOrd="0" presId="urn:microsoft.com/office/officeart/2008/layout/VerticalCurvedList"/>
    <dgm:cxn modelId="{8CDA17A8-2798-4102-B5E7-5FC00F4EE076}" srcId="{B96DEB8A-CA1F-441A-AF2D-5024181EBDD6}" destId="{098D8A0E-2F56-4CF7-B0B7-AB95708687EE}" srcOrd="1" destOrd="0" parTransId="{F0623E4E-A6C1-4F40-8860-2790F646EC2D}" sibTransId="{0F941C65-C14D-4F54-869A-DD17D296293C}"/>
    <dgm:cxn modelId="{8B4CAFB2-1009-43CA-B8F2-AC65791F3131}" type="presOf" srcId="{B96DEB8A-CA1F-441A-AF2D-5024181EBDD6}" destId="{8BB0670D-8EC2-4C60-802D-F01A1442B7F2}" srcOrd="0" destOrd="0" presId="urn:microsoft.com/office/officeart/2008/layout/VerticalCurvedList"/>
    <dgm:cxn modelId="{737342C0-1654-4D8E-960C-691F2E16E732}" type="presOf" srcId="{098D8A0E-2F56-4CF7-B0B7-AB95708687EE}" destId="{DB6BE431-7669-4326-AD02-255143915994}" srcOrd="0" destOrd="0" presId="urn:microsoft.com/office/officeart/2008/layout/VerticalCurvedList"/>
    <dgm:cxn modelId="{09E0C9D2-6F15-4C26-860F-39C03E7B9E03}" srcId="{B96DEB8A-CA1F-441A-AF2D-5024181EBDD6}" destId="{7B3F76EF-910E-4CFD-8E2D-E2C167AC125D}" srcOrd="0" destOrd="0" parTransId="{56339891-CF54-4502-9160-DA7125C72E87}" sibTransId="{56BC4CEF-1D4A-4D89-80D8-61A5DA5561AA}"/>
    <dgm:cxn modelId="{CA229931-9FE5-409E-9D72-63ADD51FAA01}" type="presParOf" srcId="{8BB0670D-8EC2-4C60-802D-F01A1442B7F2}" destId="{E07E47EB-6F64-4A71-B4BA-37AF8E47EF78}" srcOrd="0" destOrd="0" presId="urn:microsoft.com/office/officeart/2008/layout/VerticalCurvedList"/>
    <dgm:cxn modelId="{FDAE27E4-3AF5-4213-9E09-8AA73C5461C2}" type="presParOf" srcId="{E07E47EB-6F64-4A71-B4BA-37AF8E47EF78}" destId="{F9A4BDF3-BE64-4786-840C-B024F2DF8B25}" srcOrd="0" destOrd="0" presId="urn:microsoft.com/office/officeart/2008/layout/VerticalCurvedList"/>
    <dgm:cxn modelId="{F307646C-B9ED-4FDD-AA5A-C1675E9D92EA}" type="presParOf" srcId="{F9A4BDF3-BE64-4786-840C-B024F2DF8B25}" destId="{9D60A660-B00E-47E0-B244-864E41D191A6}" srcOrd="0" destOrd="0" presId="urn:microsoft.com/office/officeart/2008/layout/VerticalCurvedList"/>
    <dgm:cxn modelId="{3FD8DE6A-B4FB-4C90-ABC1-759E75E5BD88}" type="presParOf" srcId="{F9A4BDF3-BE64-4786-840C-B024F2DF8B25}" destId="{E3511F61-02FB-4EA2-A9D6-E5BA0848B64A}" srcOrd="1" destOrd="0" presId="urn:microsoft.com/office/officeart/2008/layout/VerticalCurvedList"/>
    <dgm:cxn modelId="{1C17A246-B2C7-49D8-BDCA-6B2E8704A976}" type="presParOf" srcId="{F9A4BDF3-BE64-4786-840C-B024F2DF8B25}" destId="{55AEC376-6A16-4CCD-96B9-C6D927C6F691}" srcOrd="2" destOrd="0" presId="urn:microsoft.com/office/officeart/2008/layout/VerticalCurvedList"/>
    <dgm:cxn modelId="{FD8C390C-F4E8-469C-B6D3-4C8F57ABB791}" type="presParOf" srcId="{F9A4BDF3-BE64-4786-840C-B024F2DF8B25}" destId="{31E3D343-AC5A-4441-ACD8-0A59B90B42D8}" srcOrd="3" destOrd="0" presId="urn:microsoft.com/office/officeart/2008/layout/VerticalCurvedList"/>
    <dgm:cxn modelId="{D9C59BA2-60BA-42A0-B161-F4A64E3822AD}" type="presParOf" srcId="{E07E47EB-6F64-4A71-B4BA-37AF8E47EF78}" destId="{A04D67F2-1D43-4EFF-9F2D-9D91EC57A9F6}" srcOrd="1" destOrd="0" presId="urn:microsoft.com/office/officeart/2008/layout/VerticalCurvedList"/>
    <dgm:cxn modelId="{45DAB388-F566-42A1-A23E-8100DBF46B33}" type="presParOf" srcId="{E07E47EB-6F64-4A71-B4BA-37AF8E47EF78}" destId="{8C5CB6EF-0ABD-4B8A-A35C-F6E212D290F3}" srcOrd="2" destOrd="0" presId="urn:microsoft.com/office/officeart/2008/layout/VerticalCurvedList"/>
    <dgm:cxn modelId="{4A8F73DD-C752-46C7-98F5-BC8815F69964}" type="presParOf" srcId="{8C5CB6EF-0ABD-4B8A-A35C-F6E212D290F3}" destId="{79AFC13F-283C-466D-A919-161C67241B8B}" srcOrd="0" destOrd="0" presId="urn:microsoft.com/office/officeart/2008/layout/VerticalCurvedList"/>
    <dgm:cxn modelId="{7500AD37-C9A8-447C-A614-E22240DE8069}" type="presParOf" srcId="{E07E47EB-6F64-4A71-B4BA-37AF8E47EF78}" destId="{DB6BE431-7669-4326-AD02-255143915994}" srcOrd="3" destOrd="0" presId="urn:microsoft.com/office/officeart/2008/layout/VerticalCurvedList"/>
    <dgm:cxn modelId="{4F781580-50FF-4FF9-BBBE-38E2061E1194}" type="presParOf" srcId="{E07E47EB-6F64-4A71-B4BA-37AF8E47EF78}" destId="{68C7658C-6427-4A2B-88B7-E0E569B39D4E}" srcOrd="4" destOrd="0" presId="urn:microsoft.com/office/officeart/2008/layout/VerticalCurvedList"/>
    <dgm:cxn modelId="{C6A18A3A-68C1-4363-AEED-16E81C7029FC}" type="presParOf" srcId="{68C7658C-6427-4A2B-88B7-E0E569B39D4E}" destId="{4A006574-DC6D-436F-87C4-F3A36CBFA30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E9DE364-9B23-4A74-BCFE-7BDD2F336FB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58267F3B-C20D-4783-B0AA-47DB4426F95F}">
      <dgm:prSet custT="1"/>
      <dgm:spPr/>
      <dgm:t>
        <a:bodyPr/>
        <a:lstStyle/>
        <a:p>
          <a:pPr rtl="0"/>
          <a:r>
            <a:rPr lang="cs-CZ" sz="3200" dirty="0"/>
            <a:t>Poskytovatel je povinen vést a uchovávat zdravotnickou dokumentaci a nakládat s ní podle zákona a jiných právních předpisů. Zdravotnická dokumentace je vedena  </a:t>
          </a:r>
          <a:r>
            <a:rPr lang="cs-CZ" sz="3200" u="sng" dirty="0"/>
            <a:t>úplně, pravdivě a čitelně</a:t>
          </a:r>
          <a:r>
            <a:rPr lang="cs-CZ" sz="3200" u="none" dirty="0"/>
            <a:t> </a:t>
          </a:r>
          <a:r>
            <a:rPr lang="cs-CZ" sz="3200" dirty="0"/>
            <a:t>a je souborem informací:</a:t>
          </a:r>
        </a:p>
      </dgm:t>
    </dgm:pt>
    <dgm:pt modelId="{C5FC1608-EED8-41CC-9C22-96741BD7C33F}" type="parTrans" cxnId="{FABE49F2-77B1-4CAA-A6A1-3101152B53D3}">
      <dgm:prSet/>
      <dgm:spPr/>
      <dgm:t>
        <a:bodyPr/>
        <a:lstStyle/>
        <a:p>
          <a:endParaRPr lang="cs-CZ"/>
        </a:p>
      </dgm:t>
    </dgm:pt>
    <dgm:pt modelId="{CDE080F5-1E8E-4585-8156-B6A0B557FF84}" type="sibTrans" cxnId="{FABE49F2-77B1-4CAA-A6A1-3101152B53D3}">
      <dgm:prSet/>
      <dgm:spPr/>
      <dgm:t>
        <a:bodyPr/>
        <a:lstStyle/>
        <a:p>
          <a:endParaRPr lang="cs-CZ"/>
        </a:p>
      </dgm:t>
    </dgm:pt>
    <dgm:pt modelId="{30CBD9B3-3042-4CF7-8AFC-3451EC0D22AF}">
      <dgm:prSet custT="1"/>
      <dgm:spPr/>
      <dgm:t>
        <a:bodyPr/>
        <a:lstStyle/>
        <a:p>
          <a:pPr rtl="0"/>
          <a:r>
            <a:rPr lang="cs-CZ" sz="2000" dirty="0"/>
            <a:t>identifikační údaje pacienta</a:t>
          </a:r>
        </a:p>
      </dgm:t>
    </dgm:pt>
    <dgm:pt modelId="{4D6DB950-1462-49E3-A450-BCE39AF1A03E}" type="parTrans" cxnId="{607F3844-32F8-41C3-B5D6-8307E23FC725}">
      <dgm:prSet/>
      <dgm:spPr/>
      <dgm:t>
        <a:bodyPr/>
        <a:lstStyle/>
        <a:p>
          <a:endParaRPr lang="cs-CZ"/>
        </a:p>
      </dgm:t>
    </dgm:pt>
    <dgm:pt modelId="{8D5E2E88-C3B6-4D30-A157-107D42EDE7D4}" type="sibTrans" cxnId="{607F3844-32F8-41C3-B5D6-8307E23FC725}">
      <dgm:prSet/>
      <dgm:spPr/>
      <dgm:t>
        <a:bodyPr/>
        <a:lstStyle/>
        <a:p>
          <a:endParaRPr lang="cs-CZ"/>
        </a:p>
      </dgm:t>
    </dgm:pt>
    <dgm:pt modelId="{B79B1A02-D01C-4540-8151-BCA0B8069EC0}">
      <dgm:prSet custT="1"/>
      <dgm:spPr/>
      <dgm:t>
        <a:bodyPr/>
        <a:lstStyle/>
        <a:p>
          <a:pPr rtl="0"/>
          <a:r>
            <a:rPr lang="cs-CZ" sz="2000" dirty="0"/>
            <a:t>pohlaví pacienta</a:t>
          </a:r>
        </a:p>
      </dgm:t>
    </dgm:pt>
    <dgm:pt modelId="{92481006-BF58-4BC0-8410-DE0BB786B880}" type="parTrans" cxnId="{B4949341-03F0-4203-B412-06E0BE6D6FB1}">
      <dgm:prSet/>
      <dgm:spPr/>
      <dgm:t>
        <a:bodyPr/>
        <a:lstStyle/>
        <a:p>
          <a:endParaRPr lang="cs-CZ"/>
        </a:p>
      </dgm:t>
    </dgm:pt>
    <dgm:pt modelId="{4103DCF1-9B4F-43F4-A63C-0E60CE0A3290}" type="sibTrans" cxnId="{B4949341-03F0-4203-B412-06E0BE6D6FB1}">
      <dgm:prSet/>
      <dgm:spPr/>
      <dgm:t>
        <a:bodyPr/>
        <a:lstStyle/>
        <a:p>
          <a:endParaRPr lang="cs-CZ"/>
        </a:p>
      </dgm:t>
    </dgm:pt>
    <dgm:pt modelId="{8FCF0D73-3791-4E6D-ACDC-E13D0F0D1BD0}">
      <dgm:prSet custT="1"/>
      <dgm:spPr/>
      <dgm:t>
        <a:bodyPr/>
        <a:lstStyle/>
        <a:p>
          <a:pPr rtl="0"/>
          <a:r>
            <a:rPr lang="cs-CZ" sz="2000" dirty="0"/>
            <a:t>identifikační údaje poskytovatele zdravotních služeb</a:t>
          </a:r>
        </a:p>
      </dgm:t>
    </dgm:pt>
    <dgm:pt modelId="{E3AE6842-D22E-4CF6-A33F-D3CD095930A1}" type="parTrans" cxnId="{C26619BD-C476-41AF-8EA5-22A84A64AF79}">
      <dgm:prSet/>
      <dgm:spPr/>
      <dgm:t>
        <a:bodyPr/>
        <a:lstStyle/>
        <a:p>
          <a:endParaRPr lang="cs-CZ"/>
        </a:p>
      </dgm:t>
    </dgm:pt>
    <dgm:pt modelId="{478A3D4F-405C-4F12-807C-CF339DE85DF7}" type="sibTrans" cxnId="{C26619BD-C476-41AF-8EA5-22A84A64AF79}">
      <dgm:prSet/>
      <dgm:spPr/>
      <dgm:t>
        <a:bodyPr/>
        <a:lstStyle/>
        <a:p>
          <a:endParaRPr lang="cs-CZ"/>
        </a:p>
      </dgm:t>
    </dgm:pt>
    <dgm:pt modelId="{803B305A-B181-42CC-9DB9-02E985510DDA}">
      <dgm:prSet custT="1"/>
      <dgm:spPr/>
      <dgm:t>
        <a:bodyPr/>
        <a:lstStyle/>
        <a:p>
          <a:pPr rtl="0"/>
          <a:r>
            <a:rPr lang="cs-CZ" sz="2000" dirty="0"/>
            <a:t>informace o zdravotním stavu pacienta</a:t>
          </a:r>
        </a:p>
      </dgm:t>
    </dgm:pt>
    <dgm:pt modelId="{6E46BDBF-DD6E-4658-924E-6E18E943CBF1}" type="parTrans" cxnId="{B1C0A087-FBD9-4D2E-B026-563E011F3BAD}">
      <dgm:prSet/>
      <dgm:spPr/>
      <dgm:t>
        <a:bodyPr/>
        <a:lstStyle/>
        <a:p>
          <a:endParaRPr lang="cs-CZ"/>
        </a:p>
      </dgm:t>
    </dgm:pt>
    <dgm:pt modelId="{0FBA3968-9353-4FEF-B6A1-3A15DCD6866C}" type="sibTrans" cxnId="{B1C0A087-FBD9-4D2E-B026-563E011F3BAD}">
      <dgm:prSet/>
      <dgm:spPr/>
      <dgm:t>
        <a:bodyPr/>
        <a:lstStyle/>
        <a:p>
          <a:endParaRPr lang="cs-CZ"/>
        </a:p>
      </dgm:t>
    </dgm:pt>
    <dgm:pt modelId="{209646CB-2D5B-4CC1-BA11-4F0AB8F36515}">
      <dgm:prSet custT="1"/>
      <dgm:spPr/>
      <dgm:t>
        <a:bodyPr/>
        <a:lstStyle/>
        <a:p>
          <a:pPr rtl="0"/>
          <a:r>
            <a:rPr lang="cs-CZ" sz="2000" dirty="0"/>
            <a:t>údaje zjištěné z rodinné, osobní a pracovní anamnézy pacienta, a je-li to</a:t>
          </a:r>
          <a:br>
            <a:rPr lang="cs-CZ" sz="2000" dirty="0"/>
          </a:br>
          <a:r>
            <a:rPr lang="cs-CZ" sz="2000" dirty="0"/>
            <a:t>důvodné, též údaje ze sociální anamnézy</a:t>
          </a:r>
        </a:p>
      </dgm:t>
    </dgm:pt>
    <dgm:pt modelId="{6EF199C7-1DEE-4FCA-9FF5-65106F163E34}" type="parTrans" cxnId="{4810F6EF-D4C5-4D7A-BC59-596ADE2E1C8C}">
      <dgm:prSet/>
      <dgm:spPr/>
      <dgm:t>
        <a:bodyPr/>
        <a:lstStyle/>
        <a:p>
          <a:endParaRPr lang="cs-CZ"/>
        </a:p>
      </dgm:t>
    </dgm:pt>
    <dgm:pt modelId="{7E7CB175-A9CF-43C0-91C0-A5011F3773DB}" type="sibTrans" cxnId="{4810F6EF-D4C5-4D7A-BC59-596ADE2E1C8C}">
      <dgm:prSet/>
      <dgm:spPr/>
      <dgm:t>
        <a:bodyPr/>
        <a:lstStyle/>
        <a:p>
          <a:endParaRPr lang="cs-CZ"/>
        </a:p>
      </dgm:t>
    </dgm:pt>
    <dgm:pt modelId="{DCF00FE2-2729-4C61-90DF-24F80A789328}">
      <dgm:prSet custT="1"/>
      <dgm:spPr/>
      <dgm:t>
        <a:bodyPr/>
        <a:lstStyle/>
        <a:p>
          <a:pPr rtl="0"/>
          <a:r>
            <a:rPr lang="es-ES" sz="2000" dirty="0"/>
            <a:t>údaje vztahující se k úmrtí pacienta</a:t>
          </a:r>
          <a:endParaRPr lang="cs-CZ" sz="2000" dirty="0"/>
        </a:p>
      </dgm:t>
    </dgm:pt>
    <dgm:pt modelId="{9F005FE8-8735-4CBE-98F1-01C9C77C7A60}" type="parTrans" cxnId="{51A68438-4FA4-4B2B-8850-B0A2E271752F}">
      <dgm:prSet/>
      <dgm:spPr/>
      <dgm:t>
        <a:bodyPr/>
        <a:lstStyle/>
        <a:p>
          <a:endParaRPr lang="cs-CZ"/>
        </a:p>
      </dgm:t>
    </dgm:pt>
    <dgm:pt modelId="{A8ADE0DC-ED12-4B34-9C4B-615407A47B99}" type="sibTrans" cxnId="{51A68438-4FA4-4B2B-8850-B0A2E271752F}">
      <dgm:prSet/>
      <dgm:spPr/>
      <dgm:t>
        <a:bodyPr/>
        <a:lstStyle/>
        <a:p>
          <a:endParaRPr lang="cs-CZ"/>
        </a:p>
      </dgm:t>
    </dgm:pt>
    <dgm:pt modelId="{305E8D71-326D-4925-BAA4-405678D89B73}">
      <dgm:prSet custT="1"/>
      <dgm:spPr/>
      <dgm:t>
        <a:bodyPr/>
        <a:lstStyle/>
        <a:p>
          <a:pPr rtl="0"/>
          <a:r>
            <a:rPr lang="cs-CZ" sz="2000" dirty="0"/>
            <a:t>další údaje</a:t>
          </a:r>
        </a:p>
      </dgm:t>
    </dgm:pt>
    <dgm:pt modelId="{5DE01C0F-18E7-49DF-BABB-5525C57CAFA8}" type="parTrans" cxnId="{3EF89B1E-4CB0-4F13-BE07-A1D19150012F}">
      <dgm:prSet/>
      <dgm:spPr/>
      <dgm:t>
        <a:bodyPr/>
        <a:lstStyle/>
        <a:p>
          <a:endParaRPr lang="cs-CZ"/>
        </a:p>
      </dgm:t>
    </dgm:pt>
    <dgm:pt modelId="{FD3A8B57-559E-4F7C-89DD-57AE700D71CC}" type="sibTrans" cxnId="{3EF89B1E-4CB0-4F13-BE07-A1D19150012F}">
      <dgm:prSet/>
      <dgm:spPr/>
      <dgm:t>
        <a:bodyPr/>
        <a:lstStyle/>
        <a:p>
          <a:endParaRPr lang="cs-CZ"/>
        </a:p>
      </dgm:t>
    </dgm:pt>
    <dgm:pt modelId="{062B3899-D299-4303-9629-BE8DFDC7F1C7}" type="pres">
      <dgm:prSet presAssocID="{7E9DE364-9B23-4A74-BCFE-7BDD2F336FB8}" presName="linear" presStyleCnt="0">
        <dgm:presLayoutVars>
          <dgm:animLvl val="lvl"/>
          <dgm:resizeHandles val="exact"/>
        </dgm:presLayoutVars>
      </dgm:prSet>
      <dgm:spPr/>
    </dgm:pt>
    <dgm:pt modelId="{5F6E724A-75E4-48AA-818F-949FF37DF4D3}" type="pres">
      <dgm:prSet presAssocID="{58267F3B-C20D-4783-B0AA-47DB4426F95F}" presName="parentText" presStyleLbl="node1" presStyleIdx="0" presStyleCnt="1">
        <dgm:presLayoutVars>
          <dgm:chMax val="0"/>
          <dgm:bulletEnabled val="1"/>
        </dgm:presLayoutVars>
      </dgm:prSet>
      <dgm:spPr/>
    </dgm:pt>
    <dgm:pt modelId="{7CDCF498-E9BE-4DF9-BC2D-FDBF1849FA7A}" type="pres">
      <dgm:prSet presAssocID="{58267F3B-C20D-4783-B0AA-47DB4426F95F}" presName="childText" presStyleLbl="revTx" presStyleIdx="0" presStyleCnt="1">
        <dgm:presLayoutVars>
          <dgm:bulletEnabled val="1"/>
        </dgm:presLayoutVars>
      </dgm:prSet>
      <dgm:spPr/>
    </dgm:pt>
  </dgm:ptLst>
  <dgm:cxnLst>
    <dgm:cxn modelId="{86F8C815-D9C7-4412-BA61-A06D3733907D}" type="presOf" srcId="{803B305A-B181-42CC-9DB9-02E985510DDA}" destId="{7CDCF498-E9BE-4DF9-BC2D-FDBF1849FA7A}" srcOrd="0" destOrd="3" presId="urn:microsoft.com/office/officeart/2005/8/layout/vList2"/>
    <dgm:cxn modelId="{3EF89B1E-4CB0-4F13-BE07-A1D19150012F}" srcId="{58267F3B-C20D-4783-B0AA-47DB4426F95F}" destId="{305E8D71-326D-4925-BAA4-405678D89B73}" srcOrd="6" destOrd="0" parTransId="{5DE01C0F-18E7-49DF-BABB-5525C57CAFA8}" sibTransId="{FD3A8B57-559E-4F7C-89DD-57AE700D71CC}"/>
    <dgm:cxn modelId="{51A68438-4FA4-4B2B-8850-B0A2E271752F}" srcId="{58267F3B-C20D-4783-B0AA-47DB4426F95F}" destId="{DCF00FE2-2729-4C61-90DF-24F80A789328}" srcOrd="5" destOrd="0" parTransId="{9F005FE8-8735-4CBE-98F1-01C9C77C7A60}" sibTransId="{A8ADE0DC-ED12-4B34-9C4B-615407A47B99}"/>
    <dgm:cxn modelId="{6B339960-474B-4E2E-906F-92A67648F279}" type="presOf" srcId="{209646CB-2D5B-4CC1-BA11-4F0AB8F36515}" destId="{7CDCF498-E9BE-4DF9-BC2D-FDBF1849FA7A}" srcOrd="0" destOrd="4" presId="urn:microsoft.com/office/officeart/2005/8/layout/vList2"/>
    <dgm:cxn modelId="{B4949341-03F0-4203-B412-06E0BE6D6FB1}" srcId="{58267F3B-C20D-4783-B0AA-47DB4426F95F}" destId="{B79B1A02-D01C-4540-8151-BCA0B8069EC0}" srcOrd="1" destOrd="0" parTransId="{92481006-BF58-4BC0-8410-DE0BB786B880}" sibTransId="{4103DCF1-9B4F-43F4-A63C-0E60CE0A3290}"/>
    <dgm:cxn modelId="{607F3844-32F8-41C3-B5D6-8307E23FC725}" srcId="{58267F3B-C20D-4783-B0AA-47DB4426F95F}" destId="{30CBD9B3-3042-4CF7-8AFC-3451EC0D22AF}" srcOrd="0" destOrd="0" parTransId="{4D6DB950-1462-49E3-A450-BCE39AF1A03E}" sibTransId="{8D5E2E88-C3B6-4D30-A157-107D42EDE7D4}"/>
    <dgm:cxn modelId="{0C8E1B72-5442-40FE-B14A-9BD04F6705FA}" type="presOf" srcId="{7E9DE364-9B23-4A74-BCFE-7BDD2F336FB8}" destId="{062B3899-D299-4303-9629-BE8DFDC7F1C7}" srcOrd="0" destOrd="0" presId="urn:microsoft.com/office/officeart/2005/8/layout/vList2"/>
    <dgm:cxn modelId="{CBE57C87-0BEE-4ECA-B615-BAE80A27B542}" type="presOf" srcId="{30CBD9B3-3042-4CF7-8AFC-3451EC0D22AF}" destId="{7CDCF498-E9BE-4DF9-BC2D-FDBF1849FA7A}" srcOrd="0" destOrd="0" presId="urn:microsoft.com/office/officeart/2005/8/layout/vList2"/>
    <dgm:cxn modelId="{B1C0A087-FBD9-4D2E-B026-563E011F3BAD}" srcId="{58267F3B-C20D-4783-B0AA-47DB4426F95F}" destId="{803B305A-B181-42CC-9DB9-02E985510DDA}" srcOrd="3" destOrd="0" parTransId="{6E46BDBF-DD6E-4658-924E-6E18E943CBF1}" sibTransId="{0FBA3968-9353-4FEF-B6A1-3A15DCD6866C}"/>
    <dgm:cxn modelId="{C3583D96-E88F-406B-9510-9EA72DB408B0}" type="presOf" srcId="{DCF00FE2-2729-4C61-90DF-24F80A789328}" destId="{7CDCF498-E9BE-4DF9-BC2D-FDBF1849FA7A}" srcOrd="0" destOrd="5" presId="urn:microsoft.com/office/officeart/2005/8/layout/vList2"/>
    <dgm:cxn modelId="{0C1F199F-CBE8-4D43-B9E1-73A47559DA75}" type="presOf" srcId="{B79B1A02-D01C-4540-8151-BCA0B8069EC0}" destId="{7CDCF498-E9BE-4DF9-BC2D-FDBF1849FA7A}" srcOrd="0" destOrd="1" presId="urn:microsoft.com/office/officeart/2005/8/layout/vList2"/>
    <dgm:cxn modelId="{E236ACBA-56C1-4473-B0F7-0BE4BF6A4A59}" type="presOf" srcId="{8FCF0D73-3791-4E6D-ACDC-E13D0F0D1BD0}" destId="{7CDCF498-E9BE-4DF9-BC2D-FDBF1849FA7A}" srcOrd="0" destOrd="2" presId="urn:microsoft.com/office/officeart/2005/8/layout/vList2"/>
    <dgm:cxn modelId="{C26619BD-C476-41AF-8EA5-22A84A64AF79}" srcId="{58267F3B-C20D-4783-B0AA-47DB4426F95F}" destId="{8FCF0D73-3791-4E6D-ACDC-E13D0F0D1BD0}" srcOrd="2" destOrd="0" parTransId="{E3AE6842-D22E-4CF6-A33F-D3CD095930A1}" sibTransId="{478A3D4F-405C-4F12-807C-CF339DE85DF7}"/>
    <dgm:cxn modelId="{5161B4D4-BC20-41AB-99B2-703BD697C962}" type="presOf" srcId="{305E8D71-326D-4925-BAA4-405678D89B73}" destId="{7CDCF498-E9BE-4DF9-BC2D-FDBF1849FA7A}" srcOrd="0" destOrd="6" presId="urn:microsoft.com/office/officeart/2005/8/layout/vList2"/>
    <dgm:cxn modelId="{4810F6EF-D4C5-4D7A-BC59-596ADE2E1C8C}" srcId="{58267F3B-C20D-4783-B0AA-47DB4426F95F}" destId="{209646CB-2D5B-4CC1-BA11-4F0AB8F36515}" srcOrd="4" destOrd="0" parTransId="{6EF199C7-1DEE-4FCA-9FF5-65106F163E34}" sibTransId="{7E7CB175-A9CF-43C0-91C0-A5011F3773DB}"/>
    <dgm:cxn modelId="{FABE49F2-77B1-4CAA-A6A1-3101152B53D3}" srcId="{7E9DE364-9B23-4A74-BCFE-7BDD2F336FB8}" destId="{58267F3B-C20D-4783-B0AA-47DB4426F95F}" srcOrd="0" destOrd="0" parTransId="{C5FC1608-EED8-41CC-9C22-96741BD7C33F}" sibTransId="{CDE080F5-1E8E-4585-8156-B6A0B557FF84}"/>
    <dgm:cxn modelId="{8B0389F5-DEE9-4974-8A9C-79DBCB35CD2D}" type="presOf" srcId="{58267F3B-C20D-4783-B0AA-47DB4426F95F}" destId="{5F6E724A-75E4-48AA-818F-949FF37DF4D3}" srcOrd="0" destOrd="0" presId="urn:microsoft.com/office/officeart/2005/8/layout/vList2"/>
    <dgm:cxn modelId="{74B24BD4-73F4-4A8C-9249-13751FF3CD33}" type="presParOf" srcId="{062B3899-D299-4303-9629-BE8DFDC7F1C7}" destId="{5F6E724A-75E4-48AA-818F-949FF37DF4D3}" srcOrd="0" destOrd="0" presId="urn:microsoft.com/office/officeart/2005/8/layout/vList2"/>
    <dgm:cxn modelId="{28AB167A-14EF-4C34-B98D-EBEE44967D31}" type="presParOf" srcId="{062B3899-D299-4303-9629-BE8DFDC7F1C7}" destId="{7CDCF498-E9BE-4DF9-BC2D-FDBF1849FA7A}"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4F9C3D1-807B-465F-8135-3FECAF0A8573}"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F81A7425-7FB2-47D2-8D6B-0FD28A40273B}">
      <dgm:prSet/>
      <dgm:spPr/>
      <dgm:t>
        <a:bodyPr/>
        <a:lstStyle/>
        <a:p>
          <a:pPr rtl="0"/>
          <a:r>
            <a:rPr lang="cs-CZ"/>
            <a:t>V listinné podobě</a:t>
          </a:r>
        </a:p>
      </dgm:t>
    </dgm:pt>
    <dgm:pt modelId="{F5E5E728-1A12-4582-BC9A-3B7C3820A40B}" type="parTrans" cxnId="{5DFC2BB3-1986-4FA9-BAA4-31B07BF3E9CB}">
      <dgm:prSet/>
      <dgm:spPr/>
      <dgm:t>
        <a:bodyPr/>
        <a:lstStyle/>
        <a:p>
          <a:endParaRPr lang="cs-CZ"/>
        </a:p>
      </dgm:t>
    </dgm:pt>
    <dgm:pt modelId="{AF66A4CA-2760-4358-87BB-CC8E2F29BC23}" type="sibTrans" cxnId="{5DFC2BB3-1986-4FA9-BAA4-31B07BF3E9CB}">
      <dgm:prSet/>
      <dgm:spPr/>
      <dgm:t>
        <a:bodyPr/>
        <a:lstStyle/>
        <a:p>
          <a:endParaRPr lang="cs-CZ"/>
        </a:p>
      </dgm:t>
    </dgm:pt>
    <dgm:pt modelId="{593A3FE1-E4A6-433A-897C-DC5241941929}">
      <dgm:prSet/>
      <dgm:spPr/>
      <dgm:t>
        <a:bodyPr/>
        <a:lstStyle/>
        <a:p>
          <a:pPr rtl="0"/>
          <a:r>
            <a:rPr lang="cs-CZ"/>
            <a:t>V elektronické podobě</a:t>
          </a:r>
        </a:p>
      </dgm:t>
    </dgm:pt>
    <dgm:pt modelId="{5336F4BE-ED7D-433C-9B22-0DFD75407CC8}" type="parTrans" cxnId="{A533E9FA-32F9-46CD-A2BF-83E69DEE9A16}">
      <dgm:prSet/>
      <dgm:spPr/>
      <dgm:t>
        <a:bodyPr/>
        <a:lstStyle/>
        <a:p>
          <a:endParaRPr lang="cs-CZ"/>
        </a:p>
      </dgm:t>
    </dgm:pt>
    <dgm:pt modelId="{58EFEB92-0881-43E1-BE61-20F32E205AD8}" type="sibTrans" cxnId="{A533E9FA-32F9-46CD-A2BF-83E69DEE9A16}">
      <dgm:prSet/>
      <dgm:spPr/>
      <dgm:t>
        <a:bodyPr/>
        <a:lstStyle/>
        <a:p>
          <a:endParaRPr lang="cs-CZ"/>
        </a:p>
      </dgm:t>
    </dgm:pt>
    <dgm:pt modelId="{A3BB4177-0166-4CFE-92D9-C7036FA342B5}">
      <dgm:prSet custT="1"/>
      <dgm:spPr/>
      <dgm:t>
        <a:bodyPr/>
        <a:lstStyle/>
        <a:p>
          <a:pPr rtl="0"/>
          <a:r>
            <a:rPr lang="cs-CZ" sz="2800" dirty="0"/>
            <a:t>V kombinaci listinné a elektronické podoby (souběžná)</a:t>
          </a:r>
          <a:endParaRPr lang="cs-CZ" sz="2400" dirty="0"/>
        </a:p>
      </dgm:t>
    </dgm:pt>
    <dgm:pt modelId="{695F2B66-5F90-462D-BE0B-92F31C9460A1}" type="parTrans" cxnId="{6BB1CAFE-0B4F-4326-B92D-8F8D5125D40B}">
      <dgm:prSet/>
      <dgm:spPr/>
      <dgm:t>
        <a:bodyPr/>
        <a:lstStyle/>
        <a:p>
          <a:endParaRPr lang="cs-CZ"/>
        </a:p>
      </dgm:t>
    </dgm:pt>
    <dgm:pt modelId="{C89F23E8-C8A4-4748-9676-BCE546067CD2}" type="sibTrans" cxnId="{6BB1CAFE-0B4F-4326-B92D-8F8D5125D40B}">
      <dgm:prSet/>
      <dgm:spPr/>
      <dgm:t>
        <a:bodyPr/>
        <a:lstStyle/>
        <a:p>
          <a:endParaRPr lang="cs-CZ"/>
        </a:p>
      </dgm:t>
    </dgm:pt>
    <dgm:pt modelId="{AF0EE982-1CC6-4131-804B-FECC5A508C8F}" type="pres">
      <dgm:prSet presAssocID="{84F9C3D1-807B-465F-8135-3FECAF0A8573}" presName="Name0" presStyleCnt="0">
        <dgm:presLayoutVars>
          <dgm:chMax val="7"/>
          <dgm:chPref val="7"/>
          <dgm:dir/>
        </dgm:presLayoutVars>
      </dgm:prSet>
      <dgm:spPr/>
    </dgm:pt>
    <dgm:pt modelId="{C9F4B76C-E32F-40BB-8FF7-C8AC814F377F}" type="pres">
      <dgm:prSet presAssocID="{84F9C3D1-807B-465F-8135-3FECAF0A8573}" presName="Name1" presStyleCnt="0"/>
      <dgm:spPr/>
    </dgm:pt>
    <dgm:pt modelId="{59DD35F0-203A-4E83-A6D3-F83302F3D509}" type="pres">
      <dgm:prSet presAssocID="{84F9C3D1-807B-465F-8135-3FECAF0A8573}" presName="cycle" presStyleCnt="0"/>
      <dgm:spPr/>
    </dgm:pt>
    <dgm:pt modelId="{52B3E91D-5967-4B9F-B5BA-6A1F0C6CE618}" type="pres">
      <dgm:prSet presAssocID="{84F9C3D1-807B-465F-8135-3FECAF0A8573}" presName="srcNode" presStyleLbl="node1" presStyleIdx="0" presStyleCnt="3"/>
      <dgm:spPr/>
    </dgm:pt>
    <dgm:pt modelId="{3CAD4C97-A721-4F09-BBE6-0025705B5685}" type="pres">
      <dgm:prSet presAssocID="{84F9C3D1-807B-465F-8135-3FECAF0A8573}" presName="conn" presStyleLbl="parChTrans1D2" presStyleIdx="0" presStyleCnt="1"/>
      <dgm:spPr/>
    </dgm:pt>
    <dgm:pt modelId="{E309AEB5-046E-4BFC-A536-9D121291C5D0}" type="pres">
      <dgm:prSet presAssocID="{84F9C3D1-807B-465F-8135-3FECAF0A8573}" presName="extraNode" presStyleLbl="node1" presStyleIdx="0" presStyleCnt="3"/>
      <dgm:spPr/>
    </dgm:pt>
    <dgm:pt modelId="{F91FFE3E-19BA-41F6-9091-0D292C1BE55C}" type="pres">
      <dgm:prSet presAssocID="{84F9C3D1-807B-465F-8135-3FECAF0A8573}" presName="dstNode" presStyleLbl="node1" presStyleIdx="0" presStyleCnt="3"/>
      <dgm:spPr/>
    </dgm:pt>
    <dgm:pt modelId="{7FBE9286-4E85-4181-938A-B444D8560C9E}" type="pres">
      <dgm:prSet presAssocID="{F81A7425-7FB2-47D2-8D6B-0FD28A40273B}" presName="text_1" presStyleLbl="node1" presStyleIdx="0" presStyleCnt="3">
        <dgm:presLayoutVars>
          <dgm:bulletEnabled val="1"/>
        </dgm:presLayoutVars>
      </dgm:prSet>
      <dgm:spPr/>
    </dgm:pt>
    <dgm:pt modelId="{C953EC3C-40C8-4B55-8D0F-287F41298084}" type="pres">
      <dgm:prSet presAssocID="{F81A7425-7FB2-47D2-8D6B-0FD28A40273B}" presName="accent_1" presStyleCnt="0"/>
      <dgm:spPr/>
    </dgm:pt>
    <dgm:pt modelId="{97E263C8-DE35-4344-A492-BA7E588E345D}" type="pres">
      <dgm:prSet presAssocID="{F81A7425-7FB2-47D2-8D6B-0FD28A40273B}" presName="accentRepeatNode" presStyleLbl="solidFgAcc1" presStyleIdx="0" presStyleCnt="3"/>
      <dgm:spPr/>
    </dgm:pt>
    <dgm:pt modelId="{5524F0CC-1BD8-4580-BDD7-C75BE8F24F75}" type="pres">
      <dgm:prSet presAssocID="{593A3FE1-E4A6-433A-897C-DC5241941929}" presName="text_2" presStyleLbl="node1" presStyleIdx="1" presStyleCnt="3">
        <dgm:presLayoutVars>
          <dgm:bulletEnabled val="1"/>
        </dgm:presLayoutVars>
      </dgm:prSet>
      <dgm:spPr/>
    </dgm:pt>
    <dgm:pt modelId="{F375809B-55F8-486D-8ABA-4EA02E579CC4}" type="pres">
      <dgm:prSet presAssocID="{593A3FE1-E4A6-433A-897C-DC5241941929}" presName="accent_2" presStyleCnt="0"/>
      <dgm:spPr/>
    </dgm:pt>
    <dgm:pt modelId="{35187547-96EE-4AA0-8831-702688EA6295}" type="pres">
      <dgm:prSet presAssocID="{593A3FE1-E4A6-433A-897C-DC5241941929}" presName="accentRepeatNode" presStyleLbl="solidFgAcc1" presStyleIdx="1" presStyleCnt="3"/>
      <dgm:spPr/>
    </dgm:pt>
    <dgm:pt modelId="{CF27CE5F-E96F-4B08-9C57-BDFE13ED95D1}" type="pres">
      <dgm:prSet presAssocID="{A3BB4177-0166-4CFE-92D9-C7036FA342B5}" presName="text_3" presStyleLbl="node1" presStyleIdx="2" presStyleCnt="3">
        <dgm:presLayoutVars>
          <dgm:bulletEnabled val="1"/>
        </dgm:presLayoutVars>
      </dgm:prSet>
      <dgm:spPr/>
    </dgm:pt>
    <dgm:pt modelId="{54395189-7278-473B-A7FA-7902467FE418}" type="pres">
      <dgm:prSet presAssocID="{A3BB4177-0166-4CFE-92D9-C7036FA342B5}" presName="accent_3" presStyleCnt="0"/>
      <dgm:spPr/>
    </dgm:pt>
    <dgm:pt modelId="{239AEB52-66F1-46E3-997B-533CE202CC41}" type="pres">
      <dgm:prSet presAssocID="{A3BB4177-0166-4CFE-92D9-C7036FA342B5}" presName="accentRepeatNode" presStyleLbl="solidFgAcc1" presStyleIdx="2" presStyleCnt="3"/>
      <dgm:spPr/>
    </dgm:pt>
  </dgm:ptLst>
  <dgm:cxnLst>
    <dgm:cxn modelId="{8460B220-F51A-432B-AA33-265A8B5306FE}" type="presOf" srcId="{A3BB4177-0166-4CFE-92D9-C7036FA342B5}" destId="{CF27CE5F-E96F-4B08-9C57-BDFE13ED95D1}" srcOrd="0" destOrd="0" presId="urn:microsoft.com/office/officeart/2008/layout/VerticalCurvedList"/>
    <dgm:cxn modelId="{0763F528-AAF9-44C8-8C59-6B78D5A76FAE}" type="presOf" srcId="{84F9C3D1-807B-465F-8135-3FECAF0A8573}" destId="{AF0EE982-1CC6-4131-804B-FECC5A508C8F}" srcOrd="0" destOrd="0" presId="urn:microsoft.com/office/officeart/2008/layout/VerticalCurvedList"/>
    <dgm:cxn modelId="{96902D6B-4D39-4A76-9209-4DDBCEA6D6DE}" type="presOf" srcId="{593A3FE1-E4A6-433A-897C-DC5241941929}" destId="{5524F0CC-1BD8-4580-BDD7-C75BE8F24F75}" srcOrd="0" destOrd="0" presId="urn:microsoft.com/office/officeart/2008/layout/VerticalCurvedList"/>
    <dgm:cxn modelId="{5DFC2BB3-1986-4FA9-BAA4-31B07BF3E9CB}" srcId="{84F9C3D1-807B-465F-8135-3FECAF0A8573}" destId="{F81A7425-7FB2-47D2-8D6B-0FD28A40273B}" srcOrd="0" destOrd="0" parTransId="{F5E5E728-1A12-4582-BC9A-3B7C3820A40B}" sibTransId="{AF66A4CA-2760-4358-87BB-CC8E2F29BC23}"/>
    <dgm:cxn modelId="{15C655CD-2BDD-40AD-A945-62353585B486}" type="presOf" srcId="{AF66A4CA-2760-4358-87BB-CC8E2F29BC23}" destId="{3CAD4C97-A721-4F09-BBE6-0025705B5685}" srcOrd="0" destOrd="0" presId="urn:microsoft.com/office/officeart/2008/layout/VerticalCurvedList"/>
    <dgm:cxn modelId="{008E17D0-8CD3-40C8-AD3D-FAB1544849D4}" type="presOf" srcId="{F81A7425-7FB2-47D2-8D6B-0FD28A40273B}" destId="{7FBE9286-4E85-4181-938A-B444D8560C9E}" srcOrd="0" destOrd="0" presId="urn:microsoft.com/office/officeart/2008/layout/VerticalCurvedList"/>
    <dgm:cxn modelId="{A533E9FA-32F9-46CD-A2BF-83E69DEE9A16}" srcId="{84F9C3D1-807B-465F-8135-3FECAF0A8573}" destId="{593A3FE1-E4A6-433A-897C-DC5241941929}" srcOrd="1" destOrd="0" parTransId="{5336F4BE-ED7D-433C-9B22-0DFD75407CC8}" sibTransId="{58EFEB92-0881-43E1-BE61-20F32E205AD8}"/>
    <dgm:cxn modelId="{6BB1CAFE-0B4F-4326-B92D-8F8D5125D40B}" srcId="{84F9C3D1-807B-465F-8135-3FECAF0A8573}" destId="{A3BB4177-0166-4CFE-92D9-C7036FA342B5}" srcOrd="2" destOrd="0" parTransId="{695F2B66-5F90-462D-BE0B-92F31C9460A1}" sibTransId="{C89F23E8-C8A4-4748-9676-BCE546067CD2}"/>
    <dgm:cxn modelId="{A404394D-7D5E-471C-8763-600B3870E6CF}" type="presParOf" srcId="{AF0EE982-1CC6-4131-804B-FECC5A508C8F}" destId="{C9F4B76C-E32F-40BB-8FF7-C8AC814F377F}" srcOrd="0" destOrd="0" presId="urn:microsoft.com/office/officeart/2008/layout/VerticalCurvedList"/>
    <dgm:cxn modelId="{E5FA4660-6719-44C6-B8DF-E7BD219919B3}" type="presParOf" srcId="{C9F4B76C-E32F-40BB-8FF7-C8AC814F377F}" destId="{59DD35F0-203A-4E83-A6D3-F83302F3D509}" srcOrd="0" destOrd="0" presId="urn:microsoft.com/office/officeart/2008/layout/VerticalCurvedList"/>
    <dgm:cxn modelId="{984545FB-51EF-48F0-B98E-5EDCE6A4FF67}" type="presParOf" srcId="{59DD35F0-203A-4E83-A6D3-F83302F3D509}" destId="{52B3E91D-5967-4B9F-B5BA-6A1F0C6CE618}" srcOrd="0" destOrd="0" presId="urn:microsoft.com/office/officeart/2008/layout/VerticalCurvedList"/>
    <dgm:cxn modelId="{F3C502FE-8957-4869-8D90-15EA323BF1B3}" type="presParOf" srcId="{59DD35F0-203A-4E83-A6D3-F83302F3D509}" destId="{3CAD4C97-A721-4F09-BBE6-0025705B5685}" srcOrd="1" destOrd="0" presId="urn:microsoft.com/office/officeart/2008/layout/VerticalCurvedList"/>
    <dgm:cxn modelId="{5F6199E9-4125-4124-89F9-763EDFCFC51B}" type="presParOf" srcId="{59DD35F0-203A-4E83-A6D3-F83302F3D509}" destId="{E309AEB5-046E-4BFC-A536-9D121291C5D0}" srcOrd="2" destOrd="0" presId="urn:microsoft.com/office/officeart/2008/layout/VerticalCurvedList"/>
    <dgm:cxn modelId="{66DEA7B8-39AC-49E7-A974-C0FF91773610}" type="presParOf" srcId="{59DD35F0-203A-4E83-A6D3-F83302F3D509}" destId="{F91FFE3E-19BA-41F6-9091-0D292C1BE55C}" srcOrd="3" destOrd="0" presId="urn:microsoft.com/office/officeart/2008/layout/VerticalCurvedList"/>
    <dgm:cxn modelId="{8656E81C-B12B-4EF5-87DB-DA95A5262523}" type="presParOf" srcId="{C9F4B76C-E32F-40BB-8FF7-C8AC814F377F}" destId="{7FBE9286-4E85-4181-938A-B444D8560C9E}" srcOrd="1" destOrd="0" presId="urn:microsoft.com/office/officeart/2008/layout/VerticalCurvedList"/>
    <dgm:cxn modelId="{1BF1FFBD-A707-496E-8503-878FE75A73E1}" type="presParOf" srcId="{C9F4B76C-E32F-40BB-8FF7-C8AC814F377F}" destId="{C953EC3C-40C8-4B55-8D0F-287F41298084}" srcOrd="2" destOrd="0" presId="urn:microsoft.com/office/officeart/2008/layout/VerticalCurvedList"/>
    <dgm:cxn modelId="{863476BE-F535-442E-AC50-F921FD90BF3C}" type="presParOf" srcId="{C953EC3C-40C8-4B55-8D0F-287F41298084}" destId="{97E263C8-DE35-4344-A492-BA7E588E345D}" srcOrd="0" destOrd="0" presId="urn:microsoft.com/office/officeart/2008/layout/VerticalCurvedList"/>
    <dgm:cxn modelId="{4F9BFBC5-C4E6-4042-BE20-70F97A422A3D}" type="presParOf" srcId="{C9F4B76C-E32F-40BB-8FF7-C8AC814F377F}" destId="{5524F0CC-1BD8-4580-BDD7-C75BE8F24F75}" srcOrd="3" destOrd="0" presId="urn:microsoft.com/office/officeart/2008/layout/VerticalCurvedList"/>
    <dgm:cxn modelId="{808ABE40-E8D8-4018-8E04-4946F581F659}" type="presParOf" srcId="{C9F4B76C-E32F-40BB-8FF7-C8AC814F377F}" destId="{F375809B-55F8-486D-8ABA-4EA02E579CC4}" srcOrd="4" destOrd="0" presId="urn:microsoft.com/office/officeart/2008/layout/VerticalCurvedList"/>
    <dgm:cxn modelId="{C5D4312F-B4C9-48F1-B722-F654CBA9EE6E}" type="presParOf" srcId="{F375809B-55F8-486D-8ABA-4EA02E579CC4}" destId="{35187547-96EE-4AA0-8831-702688EA6295}" srcOrd="0" destOrd="0" presId="urn:microsoft.com/office/officeart/2008/layout/VerticalCurvedList"/>
    <dgm:cxn modelId="{B9134047-C62B-4D61-B03B-1A302AA2E8C2}" type="presParOf" srcId="{C9F4B76C-E32F-40BB-8FF7-C8AC814F377F}" destId="{CF27CE5F-E96F-4B08-9C57-BDFE13ED95D1}" srcOrd="5" destOrd="0" presId="urn:microsoft.com/office/officeart/2008/layout/VerticalCurvedList"/>
    <dgm:cxn modelId="{81E6266E-2AE8-448C-8525-3B0FB0B58D4A}" type="presParOf" srcId="{C9F4B76C-E32F-40BB-8FF7-C8AC814F377F}" destId="{54395189-7278-473B-A7FA-7902467FE418}" srcOrd="6" destOrd="0" presId="urn:microsoft.com/office/officeart/2008/layout/VerticalCurvedList"/>
    <dgm:cxn modelId="{ECBF76BC-F319-4D66-B36F-DFFB89DF79D6}" type="presParOf" srcId="{54395189-7278-473B-A7FA-7902467FE418}" destId="{239AEB52-66F1-46E3-997B-533CE202CC4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7BD7F6E-DDA4-4084-A4AA-30C5154CA89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6AA624B8-D6E9-4D3C-8076-10AAFE565976}">
      <dgm:prSet/>
      <dgm:spPr/>
      <dgm:t>
        <a:bodyPr/>
        <a:lstStyle/>
        <a:p>
          <a:pPr rtl="0"/>
          <a:r>
            <a:rPr lang="cs-CZ" b="0" dirty="0"/>
            <a:t>Průkazně, pravdivě, čitelně</a:t>
          </a:r>
          <a:endParaRPr lang="cs-CZ" dirty="0"/>
        </a:p>
      </dgm:t>
    </dgm:pt>
    <dgm:pt modelId="{32677C4F-17F2-4D6F-9217-EA6EFAEAAE4F}" type="parTrans" cxnId="{F30230E0-2D1C-4D17-A919-9EC8A2FE6602}">
      <dgm:prSet/>
      <dgm:spPr/>
      <dgm:t>
        <a:bodyPr/>
        <a:lstStyle/>
        <a:p>
          <a:endParaRPr lang="cs-CZ"/>
        </a:p>
      </dgm:t>
    </dgm:pt>
    <dgm:pt modelId="{CDACD3AD-2D25-4955-92BD-9712FABD6E1C}" type="sibTrans" cxnId="{F30230E0-2D1C-4D17-A919-9EC8A2FE6602}">
      <dgm:prSet/>
      <dgm:spPr/>
      <dgm:t>
        <a:bodyPr/>
        <a:lstStyle/>
        <a:p>
          <a:endParaRPr lang="cs-CZ"/>
        </a:p>
      </dgm:t>
    </dgm:pt>
    <dgm:pt modelId="{9F84CC1E-52A1-4344-82D1-BCE0EFC721A3}">
      <dgm:prSet/>
      <dgm:spPr/>
      <dgm:t>
        <a:bodyPr/>
        <a:lstStyle/>
        <a:p>
          <a:pPr rtl="0"/>
          <a:r>
            <a:rPr lang="cs-CZ" b="0" dirty="0"/>
            <a:t>Průběžně doplňována</a:t>
          </a:r>
          <a:endParaRPr lang="cs-CZ" dirty="0"/>
        </a:p>
      </dgm:t>
    </dgm:pt>
    <dgm:pt modelId="{8948C17E-BBF8-4C98-910D-E97B02D207AD}" type="parTrans" cxnId="{08FA3597-A307-49ED-9DAD-7BA2CB70017E}">
      <dgm:prSet/>
      <dgm:spPr/>
      <dgm:t>
        <a:bodyPr/>
        <a:lstStyle/>
        <a:p>
          <a:endParaRPr lang="cs-CZ"/>
        </a:p>
      </dgm:t>
    </dgm:pt>
    <dgm:pt modelId="{BF0A9253-D0F7-4A66-8DFB-AB9548611791}" type="sibTrans" cxnId="{08FA3597-A307-49ED-9DAD-7BA2CB70017E}">
      <dgm:prSet/>
      <dgm:spPr/>
      <dgm:t>
        <a:bodyPr/>
        <a:lstStyle/>
        <a:p>
          <a:endParaRPr lang="cs-CZ"/>
        </a:p>
      </dgm:t>
    </dgm:pt>
    <dgm:pt modelId="{C6FD8C25-6D8E-4CBB-A699-740D56DCDCD3}">
      <dgm:prSet/>
      <dgm:spPr/>
      <dgm:t>
        <a:bodyPr/>
        <a:lstStyle/>
        <a:p>
          <a:pPr rtl="0"/>
          <a:r>
            <a:rPr lang="cs-CZ" b="0" dirty="0"/>
            <a:t>Jednotlivé zápisy bez zbytečného odkladu</a:t>
          </a:r>
          <a:endParaRPr lang="cs-CZ" dirty="0"/>
        </a:p>
      </dgm:t>
    </dgm:pt>
    <dgm:pt modelId="{4BEC58C0-3DCE-4052-AEEC-94FF81613C6A}" type="parTrans" cxnId="{D7CD15A4-150D-44F1-9C80-26622484BB09}">
      <dgm:prSet/>
      <dgm:spPr/>
      <dgm:t>
        <a:bodyPr/>
        <a:lstStyle/>
        <a:p>
          <a:endParaRPr lang="cs-CZ"/>
        </a:p>
      </dgm:t>
    </dgm:pt>
    <dgm:pt modelId="{B6424330-9231-4E2E-8945-8F99EC35FF2C}" type="sibTrans" cxnId="{D7CD15A4-150D-44F1-9C80-26622484BB09}">
      <dgm:prSet/>
      <dgm:spPr/>
      <dgm:t>
        <a:bodyPr/>
        <a:lstStyle/>
        <a:p>
          <a:endParaRPr lang="cs-CZ"/>
        </a:p>
      </dgm:t>
    </dgm:pt>
    <dgm:pt modelId="{38FF06B2-6EF1-4FB1-9386-67B0ABC67082}">
      <dgm:prSet/>
      <dgm:spPr/>
      <dgm:t>
        <a:bodyPr/>
        <a:lstStyle/>
        <a:p>
          <a:pPr rtl="0"/>
          <a:r>
            <a:rPr lang="cs-CZ" b="0" dirty="0"/>
            <a:t>Opravy novým zápisem</a:t>
          </a:r>
          <a:endParaRPr lang="cs-CZ" dirty="0"/>
        </a:p>
      </dgm:t>
    </dgm:pt>
    <dgm:pt modelId="{7AB20712-1E1F-40D6-B687-DBA21D0CCF89}" type="parTrans" cxnId="{2A57D48E-F156-4F31-9316-E2628454B15F}">
      <dgm:prSet/>
      <dgm:spPr/>
      <dgm:t>
        <a:bodyPr/>
        <a:lstStyle/>
        <a:p>
          <a:endParaRPr lang="cs-CZ"/>
        </a:p>
      </dgm:t>
    </dgm:pt>
    <dgm:pt modelId="{35A1E5E8-50C4-41ED-95D8-45683E0FA943}" type="sibTrans" cxnId="{2A57D48E-F156-4F31-9316-E2628454B15F}">
      <dgm:prSet/>
      <dgm:spPr/>
      <dgm:t>
        <a:bodyPr/>
        <a:lstStyle/>
        <a:p>
          <a:endParaRPr lang="cs-CZ"/>
        </a:p>
      </dgm:t>
    </dgm:pt>
    <dgm:pt modelId="{45CE43E0-38FA-4B4B-8D45-54E491012C6A}" type="pres">
      <dgm:prSet presAssocID="{A7BD7F6E-DDA4-4084-A4AA-30C5154CA899}" presName="linear" presStyleCnt="0">
        <dgm:presLayoutVars>
          <dgm:animLvl val="lvl"/>
          <dgm:resizeHandles val="exact"/>
        </dgm:presLayoutVars>
      </dgm:prSet>
      <dgm:spPr/>
    </dgm:pt>
    <dgm:pt modelId="{B16DB80E-A2A0-4FEC-AB70-716219B9BFA4}" type="pres">
      <dgm:prSet presAssocID="{6AA624B8-D6E9-4D3C-8076-10AAFE565976}" presName="parentText" presStyleLbl="node1" presStyleIdx="0" presStyleCnt="4">
        <dgm:presLayoutVars>
          <dgm:chMax val="0"/>
          <dgm:bulletEnabled val="1"/>
        </dgm:presLayoutVars>
      </dgm:prSet>
      <dgm:spPr/>
    </dgm:pt>
    <dgm:pt modelId="{1CD9EA20-A380-4254-83B6-A9EE51306244}" type="pres">
      <dgm:prSet presAssocID="{CDACD3AD-2D25-4955-92BD-9712FABD6E1C}" presName="spacer" presStyleCnt="0"/>
      <dgm:spPr/>
    </dgm:pt>
    <dgm:pt modelId="{3986CC67-AB83-4374-A790-D1FFA2795F86}" type="pres">
      <dgm:prSet presAssocID="{9F84CC1E-52A1-4344-82D1-BCE0EFC721A3}" presName="parentText" presStyleLbl="node1" presStyleIdx="1" presStyleCnt="4">
        <dgm:presLayoutVars>
          <dgm:chMax val="0"/>
          <dgm:bulletEnabled val="1"/>
        </dgm:presLayoutVars>
      </dgm:prSet>
      <dgm:spPr/>
    </dgm:pt>
    <dgm:pt modelId="{C3931720-7664-4ACE-B0D9-F729D0513CCE}" type="pres">
      <dgm:prSet presAssocID="{BF0A9253-D0F7-4A66-8DFB-AB9548611791}" presName="spacer" presStyleCnt="0"/>
      <dgm:spPr/>
    </dgm:pt>
    <dgm:pt modelId="{F3775152-2480-4846-91CB-C0AB1E4284D7}" type="pres">
      <dgm:prSet presAssocID="{C6FD8C25-6D8E-4CBB-A699-740D56DCDCD3}" presName="parentText" presStyleLbl="node1" presStyleIdx="2" presStyleCnt="4">
        <dgm:presLayoutVars>
          <dgm:chMax val="0"/>
          <dgm:bulletEnabled val="1"/>
        </dgm:presLayoutVars>
      </dgm:prSet>
      <dgm:spPr/>
    </dgm:pt>
    <dgm:pt modelId="{53F5976D-0D95-4553-A925-D012661E2DF7}" type="pres">
      <dgm:prSet presAssocID="{B6424330-9231-4E2E-8945-8F99EC35FF2C}" presName="spacer" presStyleCnt="0"/>
      <dgm:spPr/>
    </dgm:pt>
    <dgm:pt modelId="{039AC1DE-8529-43D4-935A-BD33B69DECFF}" type="pres">
      <dgm:prSet presAssocID="{38FF06B2-6EF1-4FB1-9386-67B0ABC67082}" presName="parentText" presStyleLbl="node1" presStyleIdx="3" presStyleCnt="4">
        <dgm:presLayoutVars>
          <dgm:chMax val="0"/>
          <dgm:bulletEnabled val="1"/>
        </dgm:presLayoutVars>
      </dgm:prSet>
      <dgm:spPr/>
    </dgm:pt>
  </dgm:ptLst>
  <dgm:cxnLst>
    <dgm:cxn modelId="{96D1941F-5AD5-4176-96DD-95C081E179DE}" type="presOf" srcId="{A7BD7F6E-DDA4-4084-A4AA-30C5154CA899}" destId="{45CE43E0-38FA-4B4B-8D45-54E491012C6A}" srcOrd="0" destOrd="0" presId="urn:microsoft.com/office/officeart/2005/8/layout/vList2"/>
    <dgm:cxn modelId="{741D734D-3BED-4ED7-A587-42AD2EB1E63A}" type="presOf" srcId="{9F84CC1E-52A1-4344-82D1-BCE0EFC721A3}" destId="{3986CC67-AB83-4374-A790-D1FFA2795F86}" srcOrd="0" destOrd="0" presId="urn:microsoft.com/office/officeart/2005/8/layout/vList2"/>
    <dgm:cxn modelId="{2A57D48E-F156-4F31-9316-E2628454B15F}" srcId="{A7BD7F6E-DDA4-4084-A4AA-30C5154CA899}" destId="{38FF06B2-6EF1-4FB1-9386-67B0ABC67082}" srcOrd="3" destOrd="0" parTransId="{7AB20712-1E1F-40D6-B687-DBA21D0CCF89}" sibTransId="{35A1E5E8-50C4-41ED-95D8-45683E0FA943}"/>
    <dgm:cxn modelId="{08FA3597-A307-49ED-9DAD-7BA2CB70017E}" srcId="{A7BD7F6E-DDA4-4084-A4AA-30C5154CA899}" destId="{9F84CC1E-52A1-4344-82D1-BCE0EFC721A3}" srcOrd="1" destOrd="0" parTransId="{8948C17E-BBF8-4C98-910D-E97B02D207AD}" sibTransId="{BF0A9253-D0F7-4A66-8DFB-AB9548611791}"/>
    <dgm:cxn modelId="{D7CD15A4-150D-44F1-9C80-26622484BB09}" srcId="{A7BD7F6E-DDA4-4084-A4AA-30C5154CA899}" destId="{C6FD8C25-6D8E-4CBB-A699-740D56DCDCD3}" srcOrd="2" destOrd="0" parTransId="{4BEC58C0-3DCE-4052-AEEC-94FF81613C6A}" sibTransId="{B6424330-9231-4E2E-8945-8F99EC35FF2C}"/>
    <dgm:cxn modelId="{68001CA8-53B0-46AB-9500-2CEB14205AF3}" type="presOf" srcId="{6AA624B8-D6E9-4D3C-8076-10AAFE565976}" destId="{B16DB80E-A2A0-4FEC-AB70-716219B9BFA4}" srcOrd="0" destOrd="0" presId="urn:microsoft.com/office/officeart/2005/8/layout/vList2"/>
    <dgm:cxn modelId="{0DED68C0-C3DA-4445-A2CE-85C2D3F3E3F2}" type="presOf" srcId="{C6FD8C25-6D8E-4CBB-A699-740D56DCDCD3}" destId="{F3775152-2480-4846-91CB-C0AB1E4284D7}" srcOrd="0" destOrd="0" presId="urn:microsoft.com/office/officeart/2005/8/layout/vList2"/>
    <dgm:cxn modelId="{F30230E0-2D1C-4D17-A919-9EC8A2FE6602}" srcId="{A7BD7F6E-DDA4-4084-A4AA-30C5154CA899}" destId="{6AA624B8-D6E9-4D3C-8076-10AAFE565976}" srcOrd="0" destOrd="0" parTransId="{32677C4F-17F2-4D6F-9217-EA6EFAEAAE4F}" sibTransId="{CDACD3AD-2D25-4955-92BD-9712FABD6E1C}"/>
    <dgm:cxn modelId="{E97733F6-EAFD-49E9-B6FA-A52CDFF55B43}" type="presOf" srcId="{38FF06B2-6EF1-4FB1-9386-67B0ABC67082}" destId="{039AC1DE-8529-43D4-935A-BD33B69DECFF}" srcOrd="0" destOrd="0" presId="urn:microsoft.com/office/officeart/2005/8/layout/vList2"/>
    <dgm:cxn modelId="{AF0BDE0E-D54E-4D03-95FB-09617460F826}" type="presParOf" srcId="{45CE43E0-38FA-4B4B-8D45-54E491012C6A}" destId="{B16DB80E-A2A0-4FEC-AB70-716219B9BFA4}" srcOrd="0" destOrd="0" presId="urn:microsoft.com/office/officeart/2005/8/layout/vList2"/>
    <dgm:cxn modelId="{DD9D2114-FB6F-45C3-BC6D-BDA56C7EB237}" type="presParOf" srcId="{45CE43E0-38FA-4B4B-8D45-54E491012C6A}" destId="{1CD9EA20-A380-4254-83B6-A9EE51306244}" srcOrd="1" destOrd="0" presId="urn:microsoft.com/office/officeart/2005/8/layout/vList2"/>
    <dgm:cxn modelId="{BEB88179-3808-4FC8-A29D-DCA96779761F}" type="presParOf" srcId="{45CE43E0-38FA-4B4B-8D45-54E491012C6A}" destId="{3986CC67-AB83-4374-A790-D1FFA2795F86}" srcOrd="2" destOrd="0" presId="urn:microsoft.com/office/officeart/2005/8/layout/vList2"/>
    <dgm:cxn modelId="{FCFEC346-8F47-4CD3-86D7-C50788272421}" type="presParOf" srcId="{45CE43E0-38FA-4B4B-8D45-54E491012C6A}" destId="{C3931720-7664-4ACE-B0D9-F729D0513CCE}" srcOrd="3" destOrd="0" presId="urn:microsoft.com/office/officeart/2005/8/layout/vList2"/>
    <dgm:cxn modelId="{781B30B7-DDDF-4708-B36C-8AD2B3BC0022}" type="presParOf" srcId="{45CE43E0-38FA-4B4B-8D45-54E491012C6A}" destId="{F3775152-2480-4846-91CB-C0AB1E4284D7}" srcOrd="4" destOrd="0" presId="urn:microsoft.com/office/officeart/2005/8/layout/vList2"/>
    <dgm:cxn modelId="{8F7A90F1-B90E-4E45-8C4B-80E6C46CCC10}" type="presParOf" srcId="{45CE43E0-38FA-4B4B-8D45-54E491012C6A}" destId="{53F5976D-0D95-4553-A925-D012661E2DF7}" srcOrd="5" destOrd="0" presId="urn:microsoft.com/office/officeart/2005/8/layout/vList2"/>
    <dgm:cxn modelId="{4B0FD78B-62CD-4AA0-BBEF-4F09E7B1D2F1}" type="presParOf" srcId="{45CE43E0-38FA-4B4B-8D45-54E491012C6A}" destId="{039AC1DE-8529-43D4-935A-BD33B69DECF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304A9AC-34D7-43F8-8856-7994357FDC8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0CECE73-EAA7-4C32-87DF-A18DEB1DF1A4}">
      <dgm:prSet custT="1"/>
      <dgm:spPr/>
      <dgm:t>
        <a:bodyPr/>
        <a:lstStyle/>
        <a:p>
          <a:pPr rtl="0"/>
          <a:r>
            <a:rPr lang="cs-CZ" sz="2800" dirty="0"/>
            <a:t>zákonný zástupce nebo opatrovník pacienta</a:t>
          </a:r>
        </a:p>
      </dgm:t>
    </dgm:pt>
    <dgm:pt modelId="{F12D63F3-370D-4CCE-AB7F-C394D7CC65A2}" type="parTrans" cxnId="{6EAC9DCD-E067-40E3-B4D0-F8ECA1B4B43D}">
      <dgm:prSet/>
      <dgm:spPr/>
      <dgm:t>
        <a:bodyPr/>
        <a:lstStyle/>
        <a:p>
          <a:endParaRPr lang="cs-CZ"/>
        </a:p>
      </dgm:t>
    </dgm:pt>
    <dgm:pt modelId="{F2588212-4E37-458D-A4E6-64C884F16D8E}" type="sibTrans" cxnId="{6EAC9DCD-E067-40E3-B4D0-F8ECA1B4B43D}">
      <dgm:prSet/>
      <dgm:spPr/>
      <dgm:t>
        <a:bodyPr/>
        <a:lstStyle/>
        <a:p>
          <a:endParaRPr lang="cs-CZ"/>
        </a:p>
      </dgm:t>
    </dgm:pt>
    <dgm:pt modelId="{47D1A072-66F6-4CE0-B2B7-C3E1F816979C}">
      <dgm:prSet custT="1"/>
      <dgm:spPr/>
      <dgm:t>
        <a:bodyPr/>
        <a:lstStyle/>
        <a:p>
          <a:pPr rtl="0"/>
          <a:r>
            <a:rPr lang="cs-CZ" sz="2800" dirty="0"/>
            <a:t>osoby určené pacientem, zákonným zástupcem nebo opatrovník pacienta</a:t>
          </a:r>
        </a:p>
      </dgm:t>
    </dgm:pt>
    <dgm:pt modelId="{F7780E46-1FB8-4018-80EF-AD137ADBACF3}" type="parTrans" cxnId="{7619A3C0-8EF8-46AE-BD44-F51A5716925F}">
      <dgm:prSet/>
      <dgm:spPr/>
      <dgm:t>
        <a:bodyPr/>
        <a:lstStyle/>
        <a:p>
          <a:endParaRPr lang="cs-CZ"/>
        </a:p>
      </dgm:t>
    </dgm:pt>
    <dgm:pt modelId="{A99C0C6D-2575-4BE9-97CE-64806F97CC5C}" type="sibTrans" cxnId="{7619A3C0-8EF8-46AE-BD44-F51A5716925F}">
      <dgm:prSet/>
      <dgm:spPr/>
      <dgm:t>
        <a:bodyPr/>
        <a:lstStyle/>
        <a:p>
          <a:endParaRPr lang="cs-CZ"/>
        </a:p>
      </dgm:t>
    </dgm:pt>
    <dgm:pt modelId="{4CA4FF4C-6840-4333-ADB9-318305BFFB4D}">
      <dgm:prSet custT="1"/>
      <dgm:spPr/>
      <dgm:t>
        <a:bodyPr/>
        <a:lstStyle/>
        <a:p>
          <a:pPr rtl="0"/>
          <a:r>
            <a:rPr lang="cs-CZ" sz="2800" dirty="0"/>
            <a:t>osoby blízké zemřelému pacientovi</a:t>
          </a:r>
          <a:r>
            <a:rPr lang="cs-CZ" sz="2400" dirty="0"/>
            <a:t>:</a:t>
          </a:r>
        </a:p>
      </dgm:t>
    </dgm:pt>
    <dgm:pt modelId="{F3F8EAA9-540E-4EBA-979C-2CA59E922E49}" type="parTrans" cxnId="{81207C74-DCCB-402F-AAF5-D28FA0138F33}">
      <dgm:prSet/>
      <dgm:spPr/>
      <dgm:t>
        <a:bodyPr/>
        <a:lstStyle/>
        <a:p>
          <a:endParaRPr lang="cs-CZ"/>
        </a:p>
      </dgm:t>
    </dgm:pt>
    <dgm:pt modelId="{999495D9-A4BD-4A7E-BA8B-96D4BF0F042C}" type="sibTrans" cxnId="{81207C74-DCCB-402F-AAF5-D28FA0138F33}">
      <dgm:prSet/>
      <dgm:spPr/>
      <dgm:t>
        <a:bodyPr/>
        <a:lstStyle/>
        <a:p>
          <a:endParaRPr lang="cs-CZ"/>
        </a:p>
      </dgm:t>
    </dgm:pt>
    <dgm:pt modelId="{85BA32CD-8A43-4288-904F-E9DD01BA6912}">
      <dgm:prSet custT="1"/>
      <dgm:spPr/>
      <dgm:t>
        <a:bodyPr/>
        <a:lstStyle/>
        <a:p>
          <a:pPr rtl="0"/>
          <a:r>
            <a:rPr lang="cs-CZ" sz="18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dgm:t>
    </dgm:pt>
    <dgm:pt modelId="{3133EBE2-476F-4AF8-891C-875EDA7CB910}" type="parTrans" cxnId="{66EAD5F2-D570-4C02-8780-BFBA1D3696F0}">
      <dgm:prSet/>
      <dgm:spPr/>
      <dgm:t>
        <a:bodyPr/>
        <a:lstStyle/>
        <a:p>
          <a:endParaRPr lang="cs-CZ"/>
        </a:p>
      </dgm:t>
    </dgm:pt>
    <dgm:pt modelId="{60BAABD5-7746-4D7E-AD69-561CF771A021}" type="sibTrans" cxnId="{66EAD5F2-D570-4C02-8780-BFBA1D3696F0}">
      <dgm:prSet/>
      <dgm:spPr/>
      <dgm:t>
        <a:bodyPr/>
        <a:lstStyle/>
        <a:p>
          <a:endParaRPr lang="cs-CZ"/>
        </a:p>
      </dgm:t>
    </dgm:pt>
    <dgm:pt modelId="{001FFA92-CD2D-48AA-A489-C898AF1A76ED}">
      <dgm:prSet custT="1"/>
      <dgm:spPr/>
      <dgm:t>
        <a:bodyPr/>
        <a:lstStyle/>
        <a:p>
          <a:pPr rtl="0"/>
          <a:r>
            <a:rPr lang="cs-CZ" sz="1800" dirty="0"/>
            <a:t>zemřelý mohl tento přístup předem zakázat</a:t>
          </a:r>
        </a:p>
      </dgm:t>
    </dgm:pt>
    <dgm:pt modelId="{056906DB-48D0-479F-AB91-5CC5937AD8EB}" type="parTrans" cxnId="{7CA049F7-3AAB-4CFB-AA9C-368C94C30B5D}">
      <dgm:prSet/>
      <dgm:spPr/>
      <dgm:t>
        <a:bodyPr/>
        <a:lstStyle/>
        <a:p>
          <a:endParaRPr lang="cs-CZ"/>
        </a:p>
      </dgm:t>
    </dgm:pt>
    <dgm:pt modelId="{6B1DD950-55A9-494E-848B-12EB43BE890B}" type="sibTrans" cxnId="{7CA049F7-3AAB-4CFB-AA9C-368C94C30B5D}">
      <dgm:prSet/>
      <dgm:spPr/>
      <dgm:t>
        <a:bodyPr/>
        <a:lstStyle/>
        <a:p>
          <a:endParaRPr lang="cs-CZ"/>
        </a:p>
      </dgm:t>
    </dgm:pt>
    <dgm:pt modelId="{3E0E2019-9690-4502-BD50-726E998DAF03}" type="pres">
      <dgm:prSet presAssocID="{5304A9AC-34D7-43F8-8856-7994357FDC82}" presName="linear" presStyleCnt="0">
        <dgm:presLayoutVars>
          <dgm:animLvl val="lvl"/>
          <dgm:resizeHandles val="exact"/>
        </dgm:presLayoutVars>
      </dgm:prSet>
      <dgm:spPr/>
    </dgm:pt>
    <dgm:pt modelId="{AEB5D640-0A50-4CA5-8C2E-D7BBD2DB97DF}" type="pres">
      <dgm:prSet presAssocID="{F0CECE73-EAA7-4C32-87DF-A18DEB1DF1A4}" presName="parentText" presStyleLbl="node1" presStyleIdx="0" presStyleCnt="3">
        <dgm:presLayoutVars>
          <dgm:chMax val="0"/>
          <dgm:bulletEnabled val="1"/>
        </dgm:presLayoutVars>
      </dgm:prSet>
      <dgm:spPr/>
    </dgm:pt>
    <dgm:pt modelId="{249C26A0-0539-46BD-9F5C-0D0CF80C8916}" type="pres">
      <dgm:prSet presAssocID="{F2588212-4E37-458D-A4E6-64C884F16D8E}" presName="spacer" presStyleCnt="0"/>
      <dgm:spPr/>
    </dgm:pt>
    <dgm:pt modelId="{CFE4C64A-3468-47F3-BE5F-095D0168C0DA}" type="pres">
      <dgm:prSet presAssocID="{47D1A072-66F6-4CE0-B2B7-C3E1F816979C}" presName="parentText" presStyleLbl="node1" presStyleIdx="1" presStyleCnt="3">
        <dgm:presLayoutVars>
          <dgm:chMax val="0"/>
          <dgm:bulletEnabled val="1"/>
        </dgm:presLayoutVars>
      </dgm:prSet>
      <dgm:spPr/>
    </dgm:pt>
    <dgm:pt modelId="{24C97968-3987-4ABC-A580-3698CCAEAD9E}" type="pres">
      <dgm:prSet presAssocID="{A99C0C6D-2575-4BE9-97CE-64806F97CC5C}" presName="spacer" presStyleCnt="0"/>
      <dgm:spPr/>
    </dgm:pt>
    <dgm:pt modelId="{460C82D2-816D-4E01-BA0A-F0C27F6F048D}" type="pres">
      <dgm:prSet presAssocID="{4CA4FF4C-6840-4333-ADB9-318305BFFB4D}" presName="parentText" presStyleLbl="node1" presStyleIdx="2" presStyleCnt="3">
        <dgm:presLayoutVars>
          <dgm:chMax val="0"/>
          <dgm:bulletEnabled val="1"/>
        </dgm:presLayoutVars>
      </dgm:prSet>
      <dgm:spPr/>
    </dgm:pt>
    <dgm:pt modelId="{1B4B02F8-55DC-43BB-9DE6-AD6516D80BC8}" type="pres">
      <dgm:prSet presAssocID="{4CA4FF4C-6840-4333-ADB9-318305BFFB4D}" presName="childText" presStyleLbl="revTx" presStyleIdx="0" presStyleCnt="1">
        <dgm:presLayoutVars>
          <dgm:bulletEnabled val="1"/>
        </dgm:presLayoutVars>
      </dgm:prSet>
      <dgm:spPr/>
    </dgm:pt>
  </dgm:ptLst>
  <dgm:cxnLst>
    <dgm:cxn modelId="{4BE7D008-95E3-453A-9A80-DEEC468E99F2}" type="presOf" srcId="{47D1A072-66F6-4CE0-B2B7-C3E1F816979C}" destId="{CFE4C64A-3468-47F3-BE5F-095D0168C0DA}" srcOrd="0" destOrd="0" presId="urn:microsoft.com/office/officeart/2005/8/layout/vList2"/>
    <dgm:cxn modelId="{41B17013-4641-4E2E-A428-FA6A37E6A720}" type="presOf" srcId="{5304A9AC-34D7-43F8-8856-7994357FDC82}" destId="{3E0E2019-9690-4502-BD50-726E998DAF03}" srcOrd="0" destOrd="0" presId="urn:microsoft.com/office/officeart/2005/8/layout/vList2"/>
    <dgm:cxn modelId="{3986AA24-11BC-4AB8-A6DB-EE4D68BD3E12}" type="presOf" srcId="{4CA4FF4C-6840-4333-ADB9-318305BFFB4D}" destId="{460C82D2-816D-4E01-BA0A-F0C27F6F048D}" srcOrd="0" destOrd="0" presId="urn:microsoft.com/office/officeart/2005/8/layout/vList2"/>
    <dgm:cxn modelId="{81207C74-DCCB-402F-AAF5-D28FA0138F33}" srcId="{5304A9AC-34D7-43F8-8856-7994357FDC82}" destId="{4CA4FF4C-6840-4333-ADB9-318305BFFB4D}" srcOrd="2" destOrd="0" parTransId="{F3F8EAA9-540E-4EBA-979C-2CA59E922E49}" sibTransId="{999495D9-A4BD-4A7E-BA8B-96D4BF0F042C}"/>
    <dgm:cxn modelId="{6723C579-E2D1-438A-B2BA-E02C8783FE9D}" type="presOf" srcId="{F0CECE73-EAA7-4C32-87DF-A18DEB1DF1A4}" destId="{AEB5D640-0A50-4CA5-8C2E-D7BBD2DB97DF}" srcOrd="0" destOrd="0" presId="urn:microsoft.com/office/officeart/2005/8/layout/vList2"/>
    <dgm:cxn modelId="{502E649A-D3B9-4BB8-8898-1134EF75544A}" type="presOf" srcId="{85BA32CD-8A43-4288-904F-E9DD01BA6912}" destId="{1B4B02F8-55DC-43BB-9DE6-AD6516D80BC8}" srcOrd="0" destOrd="0" presId="urn:microsoft.com/office/officeart/2005/8/layout/vList2"/>
    <dgm:cxn modelId="{7619A3C0-8EF8-46AE-BD44-F51A5716925F}" srcId="{5304A9AC-34D7-43F8-8856-7994357FDC82}" destId="{47D1A072-66F6-4CE0-B2B7-C3E1F816979C}" srcOrd="1" destOrd="0" parTransId="{F7780E46-1FB8-4018-80EF-AD137ADBACF3}" sibTransId="{A99C0C6D-2575-4BE9-97CE-64806F97CC5C}"/>
    <dgm:cxn modelId="{885CA6C5-CAB6-49BA-98E5-FB014C5F6435}" type="presOf" srcId="{001FFA92-CD2D-48AA-A489-C898AF1A76ED}" destId="{1B4B02F8-55DC-43BB-9DE6-AD6516D80BC8}" srcOrd="0" destOrd="1" presId="urn:microsoft.com/office/officeart/2005/8/layout/vList2"/>
    <dgm:cxn modelId="{6EAC9DCD-E067-40E3-B4D0-F8ECA1B4B43D}" srcId="{5304A9AC-34D7-43F8-8856-7994357FDC82}" destId="{F0CECE73-EAA7-4C32-87DF-A18DEB1DF1A4}" srcOrd="0" destOrd="0" parTransId="{F12D63F3-370D-4CCE-AB7F-C394D7CC65A2}" sibTransId="{F2588212-4E37-458D-A4E6-64C884F16D8E}"/>
    <dgm:cxn modelId="{66EAD5F2-D570-4C02-8780-BFBA1D3696F0}" srcId="{4CA4FF4C-6840-4333-ADB9-318305BFFB4D}" destId="{85BA32CD-8A43-4288-904F-E9DD01BA6912}" srcOrd="0" destOrd="0" parTransId="{3133EBE2-476F-4AF8-891C-875EDA7CB910}" sibTransId="{60BAABD5-7746-4D7E-AD69-561CF771A021}"/>
    <dgm:cxn modelId="{7CA049F7-3AAB-4CFB-AA9C-368C94C30B5D}" srcId="{4CA4FF4C-6840-4333-ADB9-318305BFFB4D}" destId="{001FFA92-CD2D-48AA-A489-C898AF1A76ED}" srcOrd="1" destOrd="0" parTransId="{056906DB-48D0-479F-AB91-5CC5937AD8EB}" sibTransId="{6B1DD950-55A9-494E-848B-12EB43BE890B}"/>
    <dgm:cxn modelId="{9631CD37-3705-4823-9C63-FCA6CBE8BA62}" type="presParOf" srcId="{3E0E2019-9690-4502-BD50-726E998DAF03}" destId="{AEB5D640-0A50-4CA5-8C2E-D7BBD2DB97DF}" srcOrd="0" destOrd="0" presId="urn:microsoft.com/office/officeart/2005/8/layout/vList2"/>
    <dgm:cxn modelId="{282D26B5-4CD5-4C6F-A684-C5EDEA953873}" type="presParOf" srcId="{3E0E2019-9690-4502-BD50-726E998DAF03}" destId="{249C26A0-0539-46BD-9F5C-0D0CF80C8916}" srcOrd="1" destOrd="0" presId="urn:microsoft.com/office/officeart/2005/8/layout/vList2"/>
    <dgm:cxn modelId="{AE8D7901-E60E-43F1-B674-19EE00FDE083}" type="presParOf" srcId="{3E0E2019-9690-4502-BD50-726E998DAF03}" destId="{CFE4C64A-3468-47F3-BE5F-095D0168C0DA}" srcOrd="2" destOrd="0" presId="urn:microsoft.com/office/officeart/2005/8/layout/vList2"/>
    <dgm:cxn modelId="{C1FE9BA9-250C-4E66-98BB-564971A96B7C}" type="presParOf" srcId="{3E0E2019-9690-4502-BD50-726E998DAF03}" destId="{24C97968-3987-4ABC-A580-3698CCAEAD9E}" srcOrd="3" destOrd="0" presId="urn:microsoft.com/office/officeart/2005/8/layout/vList2"/>
    <dgm:cxn modelId="{D8EE680C-FD2D-4642-AB19-E87A12CB8260}" type="presParOf" srcId="{3E0E2019-9690-4502-BD50-726E998DAF03}" destId="{460C82D2-816D-4E01-BA0A-F0C27F6F048D}" srcOrd="4" destOrd="0" presId="urn:microsoft.com/office/officeart/2005/8/layout/vList2"/>
    <dgm:cxn modelId="{D20CD50F-660C-4567-8E87-A3862C6F56BA}" type="presParOf" srcId="{3E0E2019-9690-4502-BD50-726E998DAF03}" destId="{1B4B02F8-55DC-43BB-9DE6-AD6516D80BC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6157B0A-2B0B-48A1-B8E9-2F754D72FED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5D874435-A458-4DF2-AD55-A01F45A4AE42}">
      <dgm:prSet/>
      <dgm:spPr/>
      <dgm:t>
        <a:bodyPr/>
        <a:lstStyle/>
        <a:p>
          <a:pPr rtl="0"/>
          <a:r>
            <a:rPr lang="cs-CZ" b="0"/>
            <a:t>Zpravidla poskytovatel</a:t>
          </a:r>
          <a:endParaRPr lang="cs-CZ"/>
        </a:p>
      </dgm:t>
    </dgm:pt>
    <dgm:pt modelId="{DE525448-DB32-4467-8ABE-ECF93EA92944}" type="parTrans" cxnId="{5DF9660D-F31C-4D6A-A06D-4D2DE7B1CFCE}">
      <dgm:prSet/>
      <dgm:spPr/>
      <dgm:t>
        <a:bodyPr/>
        <a:lstStyle/>
        <a:p>
          <a:endParaRPr lang="cs-CZ"/>
        </a:p>
      </dgm:t>
    </dgm:pt>
    <dgm:pt modelId="{5BAED464-446A-4E9C-BC27-95CF153CF817}" type="sibTrans" cxnId="{5DF9660D-F31C-4D6A-A06D-4D2DE7B1CFCE}">
      <dgm:prSet/>
      <dgm:spPr/>
      <dgm:t>
        <a:bodyPr/>
        <a:lstStyle/>
        <a:p>
          <a:endParaRPr lang="cs-CZ"/>
        </a:p>
      </dgm:t>
    </dgm:pt>
    <dgm:pt modelId="{EDA0B262-A56D-40F7-9DA3-03202621AD29}">
      <dgm:prSet/>
      <dgm:spPr/>
      <dgm:t>
        <a:bodyPr/>
        <a:lstStyle/>
        <a:p>
          <a:pPr rtl="0"/>
          <a:r>
            <a:rPr lang="cs-CZ" b="0"/>
            <a:t>Oprávněn požadovat úhradu ve výši, která nesmí přesáhnout náklady spojené s pořízením výpisu</a:t>
          </a:r>
          <a:endParaRPr lang="cs-CZ"/>
        </a:p>
      </dgm:t>
    </dgm:pt>
    <dgm:pt modelId="{DBEFE042-8D0A-46F4-95F7-E9A28216EAB9}" type="parTrans" cxnId="{03BE6A3B-F84B-4D2B-82B9-F66202BB0D21}">
      <dgm:prSet/>
      <dgm:spPr/>
      <dgm:t>
        <a:bodyPr/>
        <a:lstStyle/>
        <a:p>
          <a:endParaRPr lang="cs-CZ"/>
        </a:p>
      </dgm:t>
    </dgm:pt>
    <dgm:pt modelId="{5994D140-E725-4771-8825-8EB54EA5AD4E}" type="sibTrans" cxnId="{03BE6A3B-F84B-4D2B-82B9-F66202BB0D21}">
      <dgm:prSet/>
      <dgm:spPr/>
      <dgm:t>
        <a:bodyPr/>
        <a:lstStyle/>
        <a:p>
          <a:endParaRPr lang="cs-CZ"/>
        </a:p>
      </dgm:t>
    </dgm:pt>
    <dgm:pt modelId="{9FA9D9DB-B99E-4F7A-9E3B-4C01C04E18ED}">
      <dgm:prSet/>
      <dgm:spPr/>
      <dgm:t>
        <a:bodyPr/>
        <a:lstStyle/>
        <a:p>
          <a:pPr rtl="0"/>
          <a:r>
            <a:rPr lang="cs-CZ" b="0" dirty="0"/>
            <a:t>V případě, že je zdravotnická dokumentace vedena pouze v elektronické podobě, má pacient nebo jiná osoba oprávněná podle § 65 </a:t>
          </a:r>
          <a:r>
            <a:rPr lang="cs-CZ" b="0" dirty="0" err="1"/>
            <a:t>Zozs</a:t>
          </a:r>
          <a:r>
            <a:rPr lang="cs-CZ" b="0" dirty="0"/>
            <a:t> právo nahlížet dálkovým přístupem nebo na pořízení její kopie na technickém nosiči dat, který si určí, nebrání-li tomu technické možnosti poskytovatele; to neplatí, požaduje-li listinnou podobu.</a:t>
          </a:r>
          <a:endParaRPr lang="cs-CZ" dirty="0"/>
        </a:p>
      </dgm:t>
    </dgm:pt>
    <dgm:pt modelId="{01066AE0-DE71-4CF5-9FFD-A07F327DF5DC}" type="parTrans" cxnId="{F59B2977-8BE0-4AD6-8B0B-81117E1168B7}">
      <dgm:prSet/>
      <dgm:spPr/>
      <dgm:t>
        <a:bodyPr/>
        <a:lstStyle/>
        <a:p>
          <a:endParaRPr lang="cs-CZ"/>
        </a:p>
      </dgm:t>
    </dgm:pt>
    <dgm:pt modelId="{5F89AF86-CE29-4126-A15F-D3FFBF73462F}" type="sibTrans" cxnId="{F59B2977-8BE0-4AD6-8B0B-81117E1168B7}">
      <dgm:prSet/>
      <dgm:spPr/>
      <dgm:t>
        <a:bodyPr/>
        <a:lstStyle/>
        <a:p>
          <a:endParaRPr lang="cs-CZ"/>
        </a:p>
      </dgm:t>
    </dgm:pt>
    <dgm:pt modelId="{FC4566D6-E86C-4DAF-BDD6-5A22D923C0BB}">
      <dgm:prSet/>
      <dgm:spPr/>
      <dgm:t>
        <a:bodyPr/>
        <a:lstStyle/>
        <a:p>
          <a:pPr rtl="0"/>
          <a:r>
            <a:rPr lang="cs-CZ" b="0"/>
            <a:t>O každém pořízení učinit záznam (s výjimkou zdrav. pracovníka) </a:t>
          </a:r>
          <a:endParaRPr lang="cs-CZ"/>
        </a:p>
      </dgm:t>
    </dgm:pt>
    <dgm:pt modelId="{8BFC5D6C-036B-4A48-9732-22DDEC7E9CDB}" type="parTrans" cxnId="{BB11C06A-9B93-4F54-A804-5331D2246878}">
      <dgm:prSet/>
      <dgm:spPr/>
      <dgm:t>
        <a:bodyPr/>
        <a:lstStyle/>
        <a:p>
          <a:endParaRPr lang="cs-CZ"/>
        </a:p>
      </dgm:t>
    </dgm:pt>
    <dgm:pt modelId="{C4648D90-66A2-4A9F-9E1D-492F7572380E}" type="sibTrans" cxnId="{BB11C06A-9B93-4F54-A804-5331D2246878}">
      <dgm:prSet/>
      <dgm:spPr/>
      <dgm:t>
        <a:bodyPr/>
        <a:lstStyle/>
        <a:p>
          <a:endParaRPr lang="cs-CZ"/>
        </a:p>
      </dgm:t>
    </dgm:pt>
    <dgm:pt modelId="{D11D5EBE-9364-4DA9-9733-118DBE1B86B0}" type="pres">
      <dgm:prSet presAssocID="{96157B0A-2B0B-48A1-B8E9-2F754D72FED0}" presName="linear" presStyleCnt="0">
        <dgm:presLayoutVars>
          <dgm:animLvl val="lvl"/>
          <dgm:resizeHandles val="exact"/>
        </dgm:presLayoutVars>
      </dgm:prSet>
      <dgm:spPr/>
    </dgm:pt>
    <dgm:pt modelId="{9068D597-6B5C-412D-AD47-3AFBE960A427}" type="pres">
      <dgm:prSet presAssocID="{5D874435-A458-4DF2-AD55-A01F45A4AE42}" presName="parentText" presStyleLbl="node1" presStyleIdx="0" presStyleCnt="2">
        <dgm:presLayoutVars>
          <dgm:chMax val="0"/>
          <dgm:bulletEnabled val="1"/>
        </dgm:presLayoutVars>
      </dgm:prSet>
      <dgm:spPr/>
    </dgm:pt>
    <dgm:pt modelId="{B2390136-9387-452E-93D8-6EEEC3797462}" type="pres">
      <dgm:prSet presAssocID="{5D874435-A458-4DF2-AD55-A01F45A4AE42}" presName="childText" presStyleLbl="revTx" presStyleIdx="0" presStyleCnt="1">
        <dgm:presLayoutVars>
          <dgm:bulletEnabled val="1"/>
        </dgm:presLayoutVars>
      </dgm:prSet>
      <dgm:spPr/>
    </dgm:pt>
    <dgm:pt modelId="{670CF24E-8944-4BE4-AD8C-02C90F5E622C}" type="pres">
      <dgm:prSet presAssocID="{FC4566D6-E86C-4DAF-BDD6-5A22D923C0BB}" presName="parentText" presStyleLbl="node1" presStyleIdx="1" presStyleCnt="2">
        <dgm:presLayoutVars>
          <dgm:chMax val="0"/>
          <dgm:bulletEnabled val="1"/>
        </dgm:presLayoutVars>
      </dgm:prSet>
      <dgm:spPr/>
    </dgm:pt>
  </dgm:ptLst>
  <dgm:cxnLst>
    <dgm:cxn modelId="{5DF9660D-F31C-4D6A-A06D-4D2DE7B1CFCE}" srcId="{96157B0A-2B0B-48A1-B8E9-2F754D72FED0}" destId="{5D874435-A458-4DF2-AD55-A01F45A4AE42}" srcOrd="0" destOrd="0" parTransId="{DE525448-DB32-4467-8ABE-ECF93EA92944}" sibTransId="{5BAED464-446A-4E9C-BC27-95CF153CF817}"/>
    <dgm:cxn modelId="{F6CE5B11-83AD-4D2D-BDB2-A95FD791FB62}" type="presOf" srcId="{EDA0B262-A56D-40F7-9DA3-03202621AD29}" destId="{B2390136-9387-452E-93D8-6EEEC3797462}" srcOrd="0" destOrd="0" presId="urn:microsoft.com/office/officeart/2005/8/layout/vList2"/>
    <dgm:cxn modelId="{03BE6A3B-F84B-4D2B-82B9-F66202BB0D21}" srcId="{5D874435-A458-4DF2-AD55-A01F45A4AE42}" destId="{EDA0B262-A56D-40F7-9DA3-03202621AD29}" srcOrd="0" destOrd="0" parTransId="{DBEFE042-8D0A-46F4-95F7-E9A28216EAB9}" sibTransId="{5994D140-E725-4771-8825-8EB54EA5AD4E}"/>
    <dgm:cxn modelId="{BB11C06A-9B93-4F54-A804-5331D2246878}" srcId="{96157B0A-2B0B-48A1-B8E9-2F754D72FED0}" destId="{FC4566D6-E86C-4DAF-BDD6-5A22D923C0BB}" srcOrd="1" destOrd="0" parTransId="{8BFC5D6C-036B-4A48-9732-22DDEC7E9CDB}" sibTransId="{C4648D90-66A2-4A9F-9E1D-492F7572380E}"/>
    <dgm:cxn modelId="{D559AF74-C61A-472D-8D10-9072921E254D}" type="presOf" srcId="{96157B0A-2B0B-48A1-B8E9-2F754D72FED0}" destId="{D11D5EBE-9364-4DA9-9733-118DBE1B86B0}" srcOrd="0" destOrd="0" presId="urn:microsoft.com/office/officeart/2005/8/layout/vList2"/>
    <dgm:cxn modelId="{F59B2977-8BE0-4AD6-8B0B-81117E1168B7}" srcId="{5D874435-A458-4DF2-AD55-A01F45A4AE42}" destId="{9FA9D9DB-B99E-4F7A-9E3B-4C01C04E18ED}" srcOrd="1" destOrd="0" parTransId="{01066AE0-DE71-4CF5-9FFD-A07F327DF5DC}" sibTransId="{5F89AF86-CE29-4126-A15F-D3FFBF73462F}"/>
    <dgm:cxn modelId="{E7AA5FC9-8164-4FE2-AAB3-FF7E78F8ADE4}" type="presOf" srcId="{9FA9D9DB-B99E-4F7A-9E3B-4C01C04E18ED}" destId="{B2390136-9387-452E-93D8-6EEEC3797462}" srcOrd="0" destOrd="1" presId="urn:microsoft.com/office/officeart/2005/8/layout/vList2"/>
    <dgm:cxn modelId="{EB5141E0-ADDD-49CC-82C7-059DF97750CB}" type="presOf" srcId="{FC4566D6-E86C-4DAF-BDD6-5A22D923C0BB}" destId="{670CF24E-8944-4BE4-AD8C-02C90F5E622C}" srcOrd="0" destOrd="0" presId="urn:microsoft.com/office/officeart/2005/8/layout/vList2"/>
    <dgm:cxn modelId="{746BE7EC-FBC8-4D46-BAF1-3BF56E6B8C22}" type="presOf" srcId="{5D874435-A458-4DF2-AD55-A01F45A4AE42}" destId="{9068D597-6B5C-412D-AD47-3AFBE960A427}" srcOrd="0" destOrd="0" presId="urn:microsoft.com/office/officeart/2005/8/layout/vList2"/>
    <dgm:cxn modelId="{89BD737A-1806-4605-81B6-3610C16EE071}" type="presParOf" srcId="{D11D5EBE-9364-4DA9-9733-118DBE1B86B0}" destId="{9068D597-6B5C-412D-AD47-3AFBE960A427}" srcOrd="0" destOrd="0" presId="urn:microsoft.com/office/officeart/2005/8/layout/vList2"/>
    <dgm:cxn modelId="{16FC2379-9045-4C9D-922D-D9BD43BEEA2B}" type="presParOf" srcId="{D11D5EBE-9364-4DA9-9733-118DBE1B86B0}" destId="{B2390136-9387-452E-93D8-6EEEC3797462}" srcOrd="1" destOrd="0" presId="urn:microsoft.com/office/officeart/2005/8/layout/vList2"/>
    <dgm:cxn modelId="{E334F9BA-8F54-438C-86BD-3B4630CA8B6B}" type="presParOf" srcId="{D11D5EBE-9364-4DA9-9733-118DBE1B86B0}" destId="{670CF24E-8944-4BE4-AD8C-02C90F5E622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B1F6CAEB-7735-4D60-8369-43FFF887031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F7AB53AE-789E-475D-B039-A2345008E5FF}">
      <dgm:prSet/>
      <dgm:spPr/>
      <dgm:t>
        <a:bodyPr/>
        <a:lstStyle/>
        <a:p>
          <a:pPr rtl="0"/>
          <a:r>
            <a:rPr lang="cs-CZ" dirty="0"/>
            <a:t>Bude potrestán, kdo, byť i z nedbalosti,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gm:t>
    </dgm:pt>
    <dgm:pt modelId="{8081BF64-A94F-4C65-AC89-3853E9A366AC}" type="parTrans" cxnId="{ACE708BA-FEFD-49B2-BF6C-E87DA1B78A5D}">
      <dgm:prSet/>
      <dgm:spPr/>
      <dgm:t>
        <a:bodyPr/>
        <a:lstStyle/>
        <a:p>
          <a:endParaRPr lang="cs-CZ"/>
        </a:p>
      </dgm:t>
    </dgm:pt>
    <dgm:pt modelId="{6BCFD164-F31A-458F-8C77-F09F4FABF45F}" type="sibTrans" cxnId="{ACE708BA-FEFD-49B2-BF6C-E87DA1B78A5D}">
      <dgm:prSet/>
      <dgm:spPr/>
      <dgm:t>
        <a:bodyPr/>
        <a:lstStyle/>
        <a:p>
          <a:endParaRPr lang="cs-CZ"/>
        </a:p>
      </dgm:t>
    </dgm:pt>
    <dgm:pt modelId="{1BA9B5B9-DE6E-4D1A-B4F8-EA3B354B29A1}">
      <dgm:prSet/>
      <dgm:spPr/>
      <dgm:t>
        <a:bodyPr/>
        <a:lstStyle/>
        <a:p>
          <a:pPr rtl="0"/>
          <a:r>
            <a:rPr lang="cs-CZ" b="1" u="sng" dirty="0"/>
            <a:t>Až tři léta nebo zákaz činnosti</a:t>
          </a:r>
          <a:endParaRPr lang="cs-CZ" dirty="0"/>
        </a:p>
      </dgm:t>
    </dgm:pt>
    <dgm:pt modelId="{7C5ACFF9-BFC2-4D80-97CB-3AA7A44B351B}" type="parTrans" cxnId="{D95482EA-79BD-41E5-8DED-31C6A7454676}">
      <dgm:prSet/>
      <dgm:spPr/>
      <dgm:t>
        <a:bodyPr/>
        <a:lstStyle/>
        <a:p>
          <a:endParaRPr lang="cs-CZ"/>
        </a:p>
      </dgm:t>
    </dgm:pt>
    <dgm:pt modelId="{0B7A8AA5-F425-4EB4-9C8E-128775454B1C}" type="sibTrans" cxnId="{D95482EA-79BD-41E5-8DED-31C6A7454676}">
      <dgm:prSet/>
      <dgm:spPr/>
      <dgm:t>
        <a:bodyPr/>
        <a:lstStyle/>
        <a:p>
          <a:endParaRPr lang="cs-CZ"/>
        </a:p>
      </dgm:t>
    </dgm:pt>
    <dgm:pt modelId="{36315353-BFEF-4D59-9A00-813CA07B0497}" type="pres">
      <dgm:prSet presAssocID="{B1F6CAEB-7735-4D60-8369-43FFF887031F}" presName="linear" presStyleCnt="0">
        <dgm:presLayoutVars>
          <dgm:animLvl val="lvl"/>
          <dgm:resizeHandles val="exact"/>
        </dgm:presLayoutVars>
      </dgm:prSet>
      <dgm:spPr/>
    </dgm:pt>
    <dgm:pt modelId="{86D9EFE1-0398-4CD4-A2CC-EFDE333DD0D1}" type="pres">
      <dgm:prSet presAssocID="{F7AB53AE-789E-475D-B039-A2345008E5FF}" presName="parentText" presStyleLbl="node1" presStyleIdx="0" presStyleCnt="1">
        <dgm:presLayoutVars>
          <dgm:chMax val="0"/>
          <dgm:bulletEnabled val="1"/>
        </dgm:presLayoutVars>
      </dgm:prSet>
      <dgm:spPr/>
    </dgm:pt>
    <dgm:pt modelId="{52694621-B397-4812-9EF7-BFDB5322D4E2}" type="pres">
      <dgm:prSet presAssocID="{F7AB53AE-789E-475D-B039-A2345008E5FF}" presName="childText" presStyleLbl="revTx" presStyleIdx="0" presStyleCnt="1">
        <dgm:presLayoutVars>
          <dgm:bulletEnabled val="1"/>
        </dgm:presLayoutVars>
      </dgm:prSet>
      <dgm:spPr/>
    </dgm:pt>
  </dgm:ptLst>
  <dgm:cxnLst>
    <dgm:cxn modelId="{331CC693-B823-4971-B05A-693E8C097AFD}" type="presOf" srcId="{B1F6CAEB-7735-4D60-8369-43FFF887031F}" destId="{36315353-BFEF-4D59-9A00-813CA07B0497}" srcOrd="0" destOrd="0" presId="urn:microsoft.com/office/officeart/2005/8/layout/vList2"/>
    <dgm:cxn modelId="{D456A3B0-A590-45A0-98C0-8EED0A67D768}" type="presOf" srcId="{F7AB53AE-789E-475D-B039-A2345008E5FF}" destId="{86D9EFE1-0398-4CD4-A2CC-EFDE333DD0D1}" srcOrd="0" destOrd="0" presId="urn:microsoft.com/office/officeart/2005/8/layout/vList2"/>
    <dgm:cxn modelId="{ACE708BA-FEFD-49B2-BF6C-E87DA1B78A5D}" srcId="{B1F6CAEB-7735-4D60-8369-43FFF887031F}" destId="{F7AB53AE-789E-475D-B039-A2345008E5FF}" srcOrd="0" destOrd="0" parTransId="{8081BF64-A94F-4C65-AC89-3853E9A366AC}" sibTransId="{6BCFD164-F31A-458F-8C77-F09F4FABF45F}"/>
    <dgm:cxn modelId="{750E3BEA-936F-4940-9339-58D98B0F549B}" type="presOf" srcId="{1BA9B5B9-DE6E-4D1A-B4F8-EA3B354B29A1}" destId="{52694621-B397-4812-9EF7-BFDB5322D4E2}" srcOrd="0" destOrd="0" presId="urn:microsoft.com/office/officeart/2005/8/layout/vList2"/>
    <dgm:cxn modelId="{D95482EA-79BD-41E5-8DED-31C6A7454676}" srcId="{F7AB53AE-789E-475D-B039-A2345008E5FF}" destId="{1BA9B5B9-DE6E-4D1A-B4F8-EA3B354B29A1}" srcOrd="0" destOrd="0" parTransId="{7C5ACFF9-BFC2-4D80-97CB-3AA7A44B351B}" sibTransId="{0B7A8AA5-F425-4EB4-9C8E-128775454B1C}"/>
    <dgm:cxn modelId="{BEED1530-C36C-425D-80D1-D5E12C3E986A}" type="presParOf" srcId="{36315353-BFEF-4D59-9A00-813CA07B0497}" destId="{86D9EFE1-0398-4CD4-A2CC-EFDE333DD0D1}" srcOrd="0" destOrd="0" presId="urn:microsoft.com/office/officeart/2005/8/layout/vList2"/>
    <dgm:cxn modelId="{1DD003B5-583E-43FF-8978-15C05A2E5315}" type="presParOf" srcId="{36315353-BFEF-4D59-9A00-813CA07B0497}" destId="{52694621-B397-4812-9EF7-BFDB5322D4E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B4FC6A9-E6D7-47B1-BC04-BF4102465BE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5D93D6D-260F-4616-B742-EADAD5B613AA}">
      <dgm:prSet/>
      <dgm:spPr/>
      <dgm:t>
        <a:bodyPr/>
        <a:lstStyle/>
        <a:p>
          <a:pPr rtl="0"/>
          <a:r>
            <a:rPr lang="cs-CZ" dirty="0"/>
            <a:t>Porušení povinností poskytovatele plynoucí ze </a:t>
          </a:r>
          <a:r>
            <a:rPr lang="cs-CZ" dirty="0" err="1"/>
            <a:t>Zozs</a:t>
          </a:r>
          <a:endParaRPr lang="cs-CZ" dirty="0"/>
        </a:p>
      </dgm:t>
    </dgm:pt>
    <dgm:pt modelId="{5BBF50BC-06A9-4F03-B0E6-E8303006549D}" type="parTrans" cxnId="{B388596C-7281-460C-AEDC-DF56C084A563}">
      <dgm:prSet/>
      <dgm:spPr/>
      <dgm:t>
        <a:bodyPr/>
        <a:lstStyle/>
        <a:p>
          <a:endParaRPr lang="cs-CZ"/>
        </a:p>
      </dgm:t>
    </dgm:pt>
    <dgm:pt modelId="{2E6579D5-C4CA-4208-AFB2-6F311A0BE0EB}" type="sibTrans" cxnId="{B388596C-7281-460C-AEDC-DF56C084A563}">
      <dgm:prSet/>
      <dgm:spPr/>
      <dgm:t>
        <a:bodyPr/>
        <a:lstStyle/>
        <a:p>
          <a:endParaRPr lang="cs-CZ"/>
        </a:p>
      </dgm:t>
    </dgm:pt>
    <dgm:pt modelId="{46875F99-7846-4AE9-AE7C-FEA6C334C49D}">
      <dgm:prSet/>
      <dgm:spPr/>
      <dgm:t>
        <a:bodyPr/>
        <a:lstStyle/>
        <a:p>
          <a:pPr rtl="0"/>
          <a:r>
            <a:rPr lang="cs-CZ"/>
            <a:t>Pokuta až 1.000.000,- Kč</a:t>
          </a:r>
        </a:p>
      </dgm:t>
    </dgm:pt>
    <dgm:pt modelId="{41ED6788-CD5A-4F57-99AF-433886DD5098}" type="parTrans" cxnId="{D432086E-9562-49D1-8C2A-C460DA181EE8}">
      <dgm:prSet/>
      <dgm:spPr/>
      <dgm:t>
        <a:bodyPr/>
        <a:lstStyle/>
        <a:p>
          <a:endParaRPr lang="cs-CZ"/>
        </a:p>
      </dgm:t>
    </dgm:pt>
    <dgm:pt modelId="{459BB97E-97E9-4579-A608-D7334FBAD070}" type="sibTrans" cxnId="{D432086E-9562-49D1-8C2A-C460DA181EE8}">
      <dgm:prSet/>
      <dgm:spPr/>
      <dgm:t>
        <a:bodyPr/>
        <a:lstStyle/>
        <a:p>
          <a:endParaRPr lang="cs-CZ"/>
        </a:p>
      </dgm:t>
    </dgm:pt>
    <dgm:pt modelId="{AC88221B-2618-4B76-B1C1-1D9A60C0DBE0}">
      <dgm:prSet/>
      <dgm:spPr/>
      <dgm:t>
        <a:bodyPr/>
        <a:lstStyle/>
        <a:p>
          <a:pPr rtl="0"/>
          <a:r>
            <a:rPr lang="cs-CZ" dirty="0"/>
            <a:t>Porušení povinností poskytovatele plynoucí ze zákona na ochranu osobních údajů</a:t>
          </a:r>
        </a:p>
      </dgm:t>
    </dgm:pt>
    <dgm:pt modelId="{F1B3394B-9735-4B38-BD5D-9F2C2491A22E}" type="parTrans" cxnId="{29548B07-416C-4342-A67D-6C2CD52072CB}">
      <dgm:prSet/>
      <dgm:spPr/>
      <dgm:t>
        <a:bodyPr/>
        <a:lstStyle/>
        <a:p>
          <a:endParaRPr lang="cs-CZ"/>
        </a:p>
      </dgm:t>
    </dgm:pt>
    <dgm:pt modelId="{EDDE20AB-4DDE-4E86-830D-D2F08661C83F}" type="sibTrans" cxnId="{29548B07-416C-4342-A67D-6C2CD52072CB}">
      <dgm:prSet/>
      <dgm:spPr/>
      <dgm:t>
        <a:bodyPr/>
        <a:lstStyle/>
        <a:p>
          <a:endParaRPr lang="cs-CZ"/>
        </a:p>
      </dgm:t>
    </dgm:pt>
    <dgm:pt modelId="{B6D65AC1-5E48-43E3-94CB-A3570CBB416C}">
      <dgm:prSet/>
      <dgm:spPr/>
      <dgm:t>
        <a:bodyPr/>
        <a:lstStyle/>
        <a:p>
          <a:pPr rtl="0"/>
          <a:r>
            <a:rPr lang="cs-CZ" dirty="0"/>
            <a:t>Pokuta až 5.000.000,- Kč (po připravované novele bude i několikanásobně vyšší)</a:t>
          </a:r>
        </a:p>
      </dgm:t>
    </dgm:pt>
    <dgm:pt modelId="{0C8111CF-1742-45A7-A257-CB2F3370F690}" type="parTrans" cxnId="{1060D1E1-FD26-4C83-9FDE-3B18C2D1C863}">
      <dgm:prSet/>
      <dgm:spPr/>
      <dgm:t>
        <a:bodyPr/>
        <a:lstStyle/>
        <a:p>
          <a:endParaRPr lang="cs-CZ"/>
        </a:p>
      </dgm:t>
    </dgm:pt>
    <dgm:pt modelId="{FA14957B-9B4D-44DF-BFAA-8E7F5903B4B4}" type="sibTrans" cxnId="{1060D1E1-FD26-4C83-9FDE-3B18C2D1C863}">
      <dgm:prSet/>
      <dgm:spPr/>
      <dgm:t>
        <a:bodyPr/>
        <a:lstStyle/>
        <a:p>
          <a:endParaRPr lang="cs-CZ"/>
        </a:p>
      </dgm:t>
    </dgm:pt>
    <dgm:pt modelId="{B3847248-A599-4BF7-98CD-BEB285B8A121}" type="pres">
      <dgm:prSet presAssocID="{9B4FC6A9-E6D7-47B1-BC04-BF4102465BE0}" presName="linear" presStyleCnt="0">
        <dgm:presLayoutVars>
          <dgm:animLvl val="lvl"/>
          <dgm:resizeHandles val="exact"/>
        </dgm:presLayoutVars>
      </dgm:prSet>
      <dgm:spPr/>
    </dgm:pt>
    <dgm:pt modelId="{AEEC0FFD-E9E2-4519-9C52-F6E1AE9D74C7}" type="pres">
      <dgm:prSet presAssocID="{B5D93D6D-260F-4616-B742-EADAD5B613AA}" presName="parentText" presStyleLbl="node1" presStyleIdx="0" presStyleCnt="2">
        <dgm:presLayoutVars>
          <dgm:chMax val="0"/>
          <dgm:bulletEnabled val="1"/>
        </dgm:presLayoutVars>
      </dgm:prSet>
      <dgm:spPr/>
    </dgm:pt>
    <dgm:pt modelId="{98B34BC2-A2A3-48E8-B13A-F79E480C5107}" type="pres">
      <dgm:prSet presAssocID="{B5D93D6D-260F-4616-B742-EADAD5B613AA}" presName="childText" presStyleLbl="revTx" presStyleIdx="0" presStyleCnt="2">
        <dgm:presLayoutVars>
          <dgm:bulletEnabled val="1"/>
        </dgm:presLayoutVars>
      </dgm:prSet>
      <dgm:spPr/>
    </dgm:pt>
    <dgm:pt modelId="{C6167A1F-4343-413F-84CF-B0AC72F3645E}" type="pres">
      <dgm:prSet presAssocID="{AC88221B-2618-4B76-B1C1-1D9A60C0DBE0}" presName="parentText" presStyleLbl="node1" presStyleIdx="1" presStyleCnt="2">
        <dgm:presLayoutVars>
          <dgm:chMax val="0"/>
          <dgm:bulletEnabled val="1"/>
        </dgm:presLayoutVars>
      </dgm:prSet>
      <dgm:spPr/>
    </dgm:pt>
    <dgm:pt modelId="{3A85BED8-7CBB-4BBE-9C31-CAAB11A74624}" type="pres">
      <dgm:prSet presAssocID="{AC88221B-2618-4B76-B1C1-1D9A60C0DBE0}" presName="childText" presStyleLbl="revTx" presStyleIdx="1" presStyleCnt="2">
        <dgm:presLayoutVars>
          <dgm:bulletEnabled val="1"/>
        </dgm:presLayoutVars>
      </dgm:prSet>
      <dgm:spPr/>
    </dgm:pt>
  </dgm:ptLst>
  <dgm:cxnLst>
    <dgm:cxn modelId="{29548B07-416C-4342-A67D-6C2CD52072CB}" srcId="{9B4FC6A9-E6D7-47B1-BC04-BF4102465BE0}" destId="{AC88221B-2618-4B76-B1C1-1D9A60C0DBE0}" srcOrd="1" destOrd="0" parTransId="{F1B3394B-9735-4B38-BD5D-9F2C2491A22E}" sibTransId="{EDDE20AB-4DDE-4E86-830D-D2F08661C83F}"/>
    <dgm:cxn modelId="{C1192520-816D-45E3-A374-71EEDC76BF61}" type="presOf" srcId="{46875F99-7846-4AE9-AE7C-FEA6C334C49D}" destId="{98B34BC2-A2A3-48E8-B13A-F79E480C5107}" srcOrd="0" destOrd="0" presId="urn:microsoft.com/office/officeart/2005/8/layout/vList2"/>
    <dgm:cxn modelId="{259BDD3C-95F2-4C95-8726-810752D44F2B}" type="presOf" srcId="{AC88221B-2618-4B76-B1C1-1D9A60C0DBE0}" destId="{C6167A1F-4343-413F-84CF-B0AC72F3645E}" srcOrd="0" destOrd="0" presId="urn:microsoft.com/office/officeart/2005/8/layout/vList2"/>
    <dgm:cxn modelId="{87D8A75B-6454-4067-B3A5-C23C87BB5172}" type="presOf" srcId="{B6D65AC1-5E48-43E3-94CB-A3570CBB416C}" destId="{3A85BED8-7CBB-4BBE-9C31-CAAB11A74624}" srcOrd="0" destOrd="0" presId="urn:microsoft.com/office/officeart/2005/8/layout/vList2"/>
    <dgm:cxn modelId="{B388596C-7281-460C-AEDC-DF56C084A563}" srcId="{9B4FC6A9-E6D7-47B1-BC04-BF4102465BE0}" destId="{B5D93D6D-260F-4616-B742-EADAD5B613AA}" srcOrd="0" destOrd="0" parTransId="{5BBF50BC-06A9-4F03-B0E6-E8303006549D}" sibTransId="{2E6579D5-C4CA-4208-AFB2-6F311A0BE0EB}"/>
    <dgm:cxn modelId="{1D43CD6C-C50C-4A41-BA7F-C1F315123E86}" type="presOf" srcId="{B5D93D6D-260F-4616-B742-EADAD5B613AA}" destId="{AEEC0FFD-E9E2-4519-9C52-F6E1AE9D74C7}" srcOrd="0" destOrd="0" presId="urn:microsoft.com/office/officeart/2005/8/layout/vList2"/>
    <dgm:cxn modelId="{D432086E-9562-49D1-8C2A-C460DA181EE8}" srcId="{B5D93D6D-260F-4616-B742-EADAD5B613AA}" destId="{46875F99-7846-4AE9-AE7C-FEA6C334C49D}" srcOrd="0" destOrd="0" parTransId="{41ED6788-CD5A-4F57-99AF-433886DD5098}" sibTransId="{459BB97E-97E9-4579-A608-D7334FBAD070}"/>
    <dgm:cxn modelId="{3A92CB4F-AC13-4DD2-BC25-4EBDB9FEE751}" type="presOf" srcId="{9B4FC6A9-E6D7-47B1-BC04-BF4102465BE0}" destId="{B3847248-A599-4BF7-98CD-BEB285B8A121}" srcOrd="0" destOrd="0" presId="urn:microsoft.com/office/officeart/2005/8/layout/vList2"/>
    <dgm:cxn modelId="{1060D1E1-FD26-4C83-9FDE-3B18C2D1C863}" srcId="{AC88221B-2618-4B76-B1C1-1D9A60C0DBE0}" destId="{B6D65AC1-5E48-43E3-94CB-A3570CBB416C}" srcOrd="0" destOrd="0" parTransId="{0C8111CF-1742-45A7-A257-CB2F3370F690}" sibTransId="{FA14957B-9B4D-44DF-BFAA-8E7F5903B4B4}"/>
    <dgm:cxn modelId="{DB6F1E5F-4011-4AF4-B841-7D7BFA1CA28C}" type="presParOf" srcId="{B3847248-A599-4BF7-98CD-BEB285B8A121}" destId="{AEEC0FFD-E9E2-4519-9C52-F6E1AE9D74C7}" srcOrd="0" destOrd="0" presId="urn:microsoft.com/office/officeart/2005/8/layout/vList2"/>
    <dgm:cxn modelId="{70937FC7-BBC5-4341-9521-366FC49B801B}" type="presParOf" srcId="{B3847248-A599-4BF7-98CD-BEB285B8A121}" destId="{98B34BC2-A2A3-48E8-B13A-F79E480C5107}" srcOrd="1" destOrd="0" presId="urn:microsoft.com/office/officeart/2005/8/layout/vList2"/>
    <dgm:cxn modelId="{8B04A548-0A37-40A1-BA93-CC1B53BB744A}" type="presParOf" srcId="{B3847248-A599-4BF7-98CD-BEB285B8A121}" destId="{C6167A1F-4343-413F-84CF-B0AC72F3645E}" srcOrd="2" destOrd="0" presId="urn:microsoft.com/office/officeart/2005/8/layout/vList2"/>
    <dgm:cxn modelId="{020D4733-42AC-47D6-8A74-99163A36016D}" type="presParOf" srcId="{B3847248-A599-4BF7-98CD-BEB285B8A121}" destId="{3A85BED8-7CBB-4BBE-9C31-CAAB11A7462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43DF1654-2F17-4295-8E31-432616B6A59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3DAC6B99-AD19-42EA-ACB1-3C4E53EA418D}">
      <dgm:prSet/>
      <dgm:spPr/>
      <dgm:t>
        <a:bodyPr/>
        <a:lstStyle/>
        <a:p>
          <a:pPr rtl="0"/>
          <a:r>
            <a:rPr lang="cs-CZ" dirty="0"/>
            <a:t>Pracovněprávní postihy</a:t>
          </a:r>
        </a:p>
      </dgm:t>
    </dgm:pt>
    <dgm:pt modelId="{966A4392-D1AA-4243-8BAC-71053FA0D2D6}" type="parTrans" cxnId="{35A02EA1-9133-4D24-8B2E-263BABF44162}">
      <dgm:prSet/>
      <dgm:spPr/>
      <dgm:t>
        <a:bodyPr/>
        <a:lstStyle/>
        <a:p>
          <a:endParaRPr lang="cs-CZ"/>
        </a:p>
      </dgm:t>
    </dgm:pt>
    <dgm:pt modelId="{913D2718-A1CD-439C-A921-4FCF1093AB72}" type="sibTrans" cxnId="{35A02EA1-9133-4D24-8B2E-263BABF44162}">
      <dgm:prSet/>
      <dgm:spPr/>
      <dgm:t>
        <a:bodyPr/>
        <a:lstStyle/>
        <a:p>
          <a:endParaRPr lang="cs-CZ"/>
        </a:p>
      </dgm:t>
    </dgm:pt>
    <dgm:pt modelId="{56831175-A8A6-4D79-9779-E0708AB0D8A5}">
      <dgm:prSet/>
      <dgm:spPr/>
      <dgm:t>
        <a:bodyPr/>
        <a:lstStyle/>
        <a:p>
          <a:pPr rtl="0"/>
          <a:r>
            <a:rPr lang="cs-CZ" dirty="0"/>
            <a:t>I okamžité zrušení pracovního poměru</a:t>
          </a:r>
        </a:p>
      </dgm:t>
    </dgm:pt>
    <dgm:pt modelId="{744625C3-BCA9-48A0-9A33-DAB1A0D11E2B}" type="parTrans" cxnId="{BC9475A7-2B75-4CC3-B439-337259B1625A}">
      <dgm:prSet/>
      <dgm:spPr/>
      <dgm:t>
        <a:bodyPr/>
        <a:lstStyle/>
        <a:p>
          <a:endParaRPr lang="cs-CZ"/>
        </a:p>
      </dgm:t>
    </dgm:pt>
    <dgm:pt modelId="{6B2B0D80-65E6-4E38-A89C-01CFABADE743}" type="sibTrans" cxnId="{BC9475A7-2B75-4CC3-B439-337259B1625A}">
      <dgm:prSet/>
      <dgm:spPr/>
      <dgm:t>
        <a:bodyPr/>
        <a:lstStyle/>
        <a:p>
          <a:endParaRPr lang="cs-CZ"/>
        </a:p>
      </dgm:t>
    </dgm:pt>
    <dgm:pt modelId="{03D0DA06-AA2C-4C4E-B74F-12DAA3831907}">
      <dgm:prSet/>
      <dgm:spPr/>
      <dgm:t>
        <a:bodyPr/>
        <a:lstStyle/>
        <a:p>
          <a:pPr rtl="0"/>
          <a:r>
            <a:rPr lang="cs-CZ" dirty="0"/>
            <a:t>Vystavení se riziku podání žaloby</a:t>
          </a:r>
        </a:p>
      </dgm:t>
    </dgm:pt>
    <dgm:pt modelId="{01F2A5A3-13BF-49F6-B590-6B8502072729}" type="parTrans" cxnId="{1BD0633F-D30F-4D2A-B95A-BAD3B2184BE0}">
      <dgm:prSet/>
      <dgm:spPr/>
      <dgm:t>
        <a:bodyPr/>
        <a:lstStyle/>
        <a:p>
          <a:endParaRPr lang="cs-CZ"/>
        </a:p>
      </dgm:t>
    </dgm:pt>
    <dgm:pt modelId="{F97AD2D9-1084-4F90-839F-B29FCBC2E84E}" type="sibTrans" cxnId="{1BD0633F-D30F-4D2A-B95A-BAD3B2184BE0}">
      <dgm:prSet/>
      <dgm:spPr/>
      <dgm:t>
        <a:bodyPr/>
        <a:lstStyle/>
        <a:p>
          <a:endParaRPr lang="cs-CZ"/>
        </a:p>
      </dgm:t>
    </dgm:pt>
    <dgm:pt modelId="{144C2E5F-7BCB-4F89-8D43-43BEE11C0311}">
      <dgm:prSet/>
      <dgm:spPr/>
      <dgm:t>
        <a:bodyPr/>
        <a:lstStyle/>
        <a:p>
          <a:pPr rtl="0"/>
          <a:r>
            <a:rPr lang="cs-CZ" dirty="0"/>
            <a:t>Náhrada nemajetkové újmy</a:t>
          </a:r>
        </a:p>
      </dgm:t>
    </dgm:pt>
    <dgm:pt modelId="{33D21C01-656A-485C-9CF0-BE6834ADA44C}" type="parTrans" cxnId="{7CAC411C-A330-4F4E-A3AE-9621D72F73A9}">
      <dgm:prSet/>
      <dgm:spPr/>
      <dgm:t>
        <a:bodyPr/>
        <a:lstStyle/>
        <a:p>
          <a:endParaRPr lang="cs-CZ"/>
        </a:p>
      </dgm:t>
    </dgm:pt>
    <dgm:pt modelId="{F60155F5-91D2-43E4-ACF4-3B21B44E963B}" type="sibTrans" cxnId="{7CAC411C-A330-4F4E-A3AE-9621D72F73A9}">
      <dgm:prSet/>
      <dgm:spPr/>
      <dgm:t>
        <a:bodyPr/>
        <a:lstStyle/>
        <a:p>
          <a:endParaRPr lang="cs-CZ"/>
        </a:p>
      </dgm:t>
    </dgm:pt>
    <dgm:pt modelId="{67A87B5A-FC51-4E76-BDCD-6C8B0EAA9BDF}" type="pres">
      <dgm:prSet presAssocID="{43DF1654-2F17-4295-8E31-432616B6A59B}" presName="linear" presStyleCnt="0">
        <dgm:presLayoutVars>
          <dgm:animLvl val="lvl"/>
          <dgm:resizeHandles val="exact"/>
        </dgm:presLayoutVars>
      </dgm:prSet>
      <dgm:spPr/>
    </dgm:pt>
    <dgm:pt modelId="{4FF923D9-5B54-4218-A4D2-EF4E90F3D674}" type="pres">
      <dgm:prSet presAssocID="{3DAC6B99-AD19-42EA-ACB1-3C4E53EA418D}" presName="parentText" presStyleLbl="node1" presStyleIdx="0" presStyleCnt="2" custLinFactNeighborY="4506">
        <dgm:presLayoutVars>
          <dgm:chMax val="0"/>
          <dgm:bulletEnabled val="1"/>
        </dgm:presLayoutVars>
      </dgm:prSet>
      <dgm:spPr/>
    </dgm:pt>
    <dgm:pt modelId="{60917FCD-AD7A-4FA1-BEB0-2E5B62C43D54}" type="pres">
      <dgm:prSet presAssocID="{3DAC6B99-AD19-42EA-ACB1-3C4E53EA418D}" presName="childText" presStyleLbl="revTx" presStyleIdx="0" presStyleCnt="2">
        <dgm:presLayoutVars>
          <dgm:bulletEnabled val="1"/>
        </dgm:presLayoutVars>
      </dgm:prSet>
      <dgm:spPr/>
    </dgm:pt>
    <dgm:pt modelId="{6C11EE1B-D5E9-4ED9-9665-B3219DD0938A}" type="pres">
      <dgm:prSet presAssocID="{03D0DA06-AA2C-4C4E-B74F-12DAA3831907}" presName="parentText" presStyleLbl="node1" presStyleIdx="1" presStyleCnt="2">
        <dgm:presLayoutVars>
          <dgm:chMax val="0"/>
          <dgm:bulletEnabled val="1"/>
        </dgm:presLayoutVars>
      </dgm:prSet>
      <dgm:spPr/>
    </dgm:pt>
    <dgm:pt modelId="{88929937-DA56-407B-BB7D-3EE3560D46FF}" type="pres">
      <dgm:prSet presAssocID="{03D0DA06-AA2C-4C4E-B74F-12DAA3831907}" presName="childText" presStyleLbl="revTx" presStyleIdx="1" presStyleCnt="2">
        <dgm:presLayoutVars>
          <dgm:bulletEnabled val="1"/>
        </dgm:presLayoutVars>
      </dgm:prSet>
      <dgm:spPr/>
    </dgm:pt>
  </dgm:ptLst>
  <dgm:cxnLst>
    <dgm:cxn modelId="{24993305-46CE-4E15-A1F5-902DA4D5EF90}" type="presOf" srcId="{3DAC6B99-AD19-42EA-ACB1-3C4E53EA418D}" destId="{4FF923D9-5B54-4218-A4D2-EF4E90F3D674}" srcOrd="0" destOrd="0" presId="urn:microsoft.com/office/officeart/2005/8/layout/vList2"/>
    <dgm:cxn modelId="{7CAC411C-A330-4F4E-A3AE-9621D72F73A9}" srcId="{03D0DA06-AA2C-4C4E-B74F-12DAA3831907}" destId="{144C2E5F-7BCB-4F89-8D43-43BEE11C0311}" srcOrd="0" destOrd="0" parTransId="{33D21C01-656A-485C-9CF0-BE6834ADA44C}" sibTransId="{F60155F5-91D2-43E4-ACF4-3B21B44E963B}"/>
    <dgm:cxn modelId="{1BD0633F-D30F-4D2A-B95A-BAD3B2184BE0}" srcId="{43DF1654-2F17-4295-8E31-432616B6A59B}" destId="{03D0DA06-AA2C-4C4E-B74F-12DAA3831907}" srcOrd="1" destOrd="0" parTransId="{01F2A5A3-13BF-49F6-B590-6B8502072729}" sibTransId="{F97AD2D9-1084-4F90-839F-B29FCBC2E84E}"/>
    <dgm:cxn modelId="{6996BA48-D854-4FB9-8D8D-D9D793A68E9E}" type="presOf" srcId="{43DF1654-2F17-4295-8E31-432616B6A59B}" destId="{67A87B5A-FC51-4E76-BDCD-6C8B0EAA9BDF}" srcOrd="0" destOrd="0" presId="urn:microsoft.com/office/officeart/2005/8/layout/vList2"/>
    <dgm:cxn modelId="{7951F56A-6E6D-4D20-BA85-18F70AB06803}" type="presOf" srcId="{144C2E5F-7BCB-4F89-8D43-43BEE11C0311}" destId="{88929937-DA56-407B-BB7D-3EE3560D46FF}" srcOrd="0" destOrd="0" presId="urn:microsoft.com/office/officeart/2005/8/layout/vList2"/>
    <dgm:cxn modelId="{70AF8881-8FA0-4A1E-B23F-E0083A2E11BD}" type="presOf" srcId="{03D0DA06-AA2C-4C4E-B74F-12DAA3831907}" destId="{6C11EE1B-D5E9-4ED9-9665-B3219DD0938A}" srcOrd="0" destOrd="0" presId="urn:microsoft.com/office/officeart/2005/8/layout/vList2"/>
    <dgm:cxn modelId="{54F7429D-CC1A-437E-BD55-4BD067C9D9DD}" type="presOf" srcId="{56831175-A8A6-4D79-9779-E0708AB0D8A5}" destId="{60917FCD-AD7A-4FA1-BEB0-2E5B62C43D54}" srcOrd="0" destOrd="0" presId="urn:microsoft.com/office/officeart/2005/8/layout/vList2"/>
    <dgm:cxn modelId="{35A02EA1-9133-4D24-8B2E-263BABF44162}" srcId="{43DF1654-2F17-4295-8E31-432616B6A59B}" destId="{3DAC6B99-AD19-42EA-ACB1-3C4E53EA418D}" srcOrd="0" destOrd="0" parTransId="{966A4392-D1AA-4243-8BAC-71053FA0D2D6}" sibTransId="{913D2718-A1CD-439C-A921-4FCF1093AB72}"/>
    <dgm:cxn modelId="{BC9475A7-2B75-4CC3-B439-337259B1625A}" srcId="{3DAC6B99-AD19-42EA-ACB1-3C4E53EA418D}" destId="{56831175-A8A6-4D79-9779-E0708AB0D8A5}" srcOrd="0" destOrd="0" parTransId="{744625C3-BCA9-48A0-9A33-DAB1A0D11E2B}" sibTransId="{6B2B0D80-65E6-4E38-A89C-01CFABADE743}"/>
    <dgm:cxn modelId="{90168E12-47B7-4E79-833B-352BBC5F7D7F}" type="presParOf" srcId="{67A87B5A-FC51-4E76-BDCD-6C8B0EAA9BDF}" destId="{4FF923D9-5B54-4218-A4D2-EF4E90F3D674}" srcOrd="0" destOrd="0" presId="urn:microsoft.com/office/officeart/2005/8/layout/vList2"/>
    <dgm:cxn modelId="{833DDD35-2598-4D8E-AAC3-C1018EDCDAFB}" type="presParOf" srcId="{67A87B5A-FC51-4E76-BDCD-6C8B0EAA9BDF}" destId="{60917FCD-AD7A-4FA1-BEB0-2E5B62C43D54}" srcOrd="1" destOrd="0" presId="urn:microsoft.com/office/officeart/2005/8/layout/vList2"/>
    <dgm:cxn modelId="{5B0A2ECC-CFC1-4F75-8F05-8CC8C1B93981}" type="presParOf" srcId="{67A87B5A-FC51-4E76-BDCD-6C8B0EAA9BDF}" destId="{6C11EE1B-D5E9-4ED9-9665-B3219DD0938A}" srcOrd="2" destOrd="0" presId="urn:microsoft.com/office/officeart/2005/8/layout/vList2"/>
    <dgm:cxn modelId="{8A048790-CA22-42B3-B1B0-06A5D27E7CAC}" type="presParOf" srcId="{67A87B5A-FC51-4E76-BDCD-6C8B0EAA9BDF}" destId="{88929937-DA56-407B-BB7D-3EE3560D46F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3541D3-548B-432D-B527-590C7723BF2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98FB543F-9443-4BA5-8619-1B502F185834}">
      <dgm:prSet/>
      <dgm:spPr/>
      <dgm:t>
        <a:bodyPr/>
        <a:lstStyle/>
        <a:p>
          <a:pPr rtl="0"/>
          <a:r>
            <a:rPr lang="cs-CZ" dirty="0"/>
            <a:t>Právo nebýt součástí veřejnosti</a:t>
          </a:r>
        </a:p>
      </dgm:t>
    </dgm:pt>
    <dgm:pt modelId="{0E302870-E017-4AFD-88CF-B86BE85B33B6}" type="parTrans" cxnId="{B159A960-B693-4094-A28F-A04D2FBDADAE}">
      <dgm:prSet/>
      <dgm:spPr/>
      <dgm:t>
        <a:bodyPr/>
        <a:lstStyle/>
        <a:p>
          <a:endParaRPr lang="cs-CZ"/>
        </a:p>
      </dgm:t>
    </dgm:pt>
    <dgm:pt modelId="{51742CC1-E078-4369-9F9F-2CBAC4F5F886}" type="sibTrans" cxnId="{B159A960-B693-4094-A28F-A04D2FBDADAE}">
      <dgm:prSet/>
      <dgm:spPr/>
      <dgm:t>
        <a:bodyPr/>
        <a:lstStyle/>
        <a:p>
          <a:endParaRPr lang="cs-CZ"/>
        </a:p>
      </dgm:t>
    </dgm:pt>
    <dgm:pt modelId="{32322A84-60D6-4841-915C-605A9D5C966D}">
      <dgm:prSet/>
      <dgm:spPr/>
      <dgm:t>
        <a:bodyPr/>
        <a:lstStyle/>
        <a:p>
          <a:pPr rtl="0"/>
          <a:r>
            <a:rPr lang="cs-CZ"/>
            <a:t>Právo na „osobní oblast“</a:t>
          </a:r>
        </a:p>
      </dgm:t>
    </dgm:pt>
    <dgm:pt modelId="{1BD78EEE-7C1D-4AF8-BF8F-F98140024990}" type="parTrans" cxnId="{8332BE3E-D565-40F1-9C4C-B1DEBA7B2B3D}">
      <dgm:prSet/>
      <dgm:spPr/>
      <dgm:t>
        <a:bodyPr/>
        <a:lstStyle/>
        <a:p>
          <a:endParaRPr lang="cs-CZ"/>
        </a:p>
      </dgm:t>
    </dgm:pt>
    <dgm:pt modelId="{8C4D3FAB-5E1A-4A19-9D7A-DA596F90B770}" type="sibTrans" cxnId="{8332BE3E-D565-40F1-9C4C-B1DEBA7B2B3D}">
      <dgm:prSet/>
      <dgm:spPr/>
      <dgm:t>
        <a:bodyPr/>
        <a:lstStyle/>
        <a:p>
          <a:endParaRPr lang="cs-CZ"/>
        </a:p>
      </dgm:t>
    </dgm:pt>
    <dgm:pt modelId="{36CF3356-475B-4B59-B871-20DD2D359852}">
      <dgm:prSet/>
      <dgm:spPr/>
      <dgm:t>
        <a:bodyPr/>
        <a:lstStyle/>
        <a:p>
          <a:pPr rtl="0"/>
          <a:r>
            <a:rPr lang="cs-CZ" dirty="0"/>
            <a:t>Právo zadržovat informace o sobě </a:t>
          </a:r>
        </a:p>
      </dgm:t>
    </dgm:pt>
    <dgm:pt modelId="{ECDB73FD-0DC6-4729-B505-7096E83ED9AE}" type="parTrans" cxnId="{71554F69-B036-4590-8DAE-A02855386054}">
      <dgm:prSet/>
      <dgm:spPr/>
      <dgm:t>
        <a:bodyPr/>
        <a:lstStyle/>
        <a:p>
          <a:endParaRPr lang="cs-CZ"/>
        </a:p>
      </dgm:t>
    </dgm:pt>
    <dgm:pt modelId="{56D83015-0DD7-4CF5-9AC9-2F9EB1EC3159}" type="sibTrans" cxnId="{71554F69-B036-4590-8DAE-A02855386054}">
      <dgm:prSet/>
      <dgm:spPr/>
      <dgm:t>
        <a:bodyPr/>
        <a:lstStyle/>
        <a:p>
          <a:endParaRPr lang="cs-CZ"/>
        </a:p>
      </dgm:t>
    </dgm:pt>
    <dgm:pt modelId="{0A65C271-164B-43A5-8492-F2057A5085DF}">
      <dgm:prSet/>
      <dgm:spPr/>
      <dgm:t>
        <a:bodyPr/>
        <a:lstStyle/>
        <a:p>
          <a:pPr rtl="0"/>
          <a:r>
            <a:rPr lang="cs-CZ"/>
            <a:t>Právo rozhodnout zda a jakým způsobem mají být skutečnosti jeho osobního soukromí zpřístupněny jiným (Pavlík), </a:t>
          </a:r>
        </a:p>
      </dgm:t>
    </dgm:pt>
    <dgm:pt modelId="{E7589738-16C8-482A-8113-FE205C033C4D}" type="parTrans" cxnId="{5CA65954-9A09-4217-9206-DDEF2B0ACDA2}">
      <dgm:prSet/>
      <dgm:spPr/>
      <dgm:t>
        <a:bodyPr/>
        <a:lstStyle/>
        <a:p>
          <a:endParaRPr lang="cs-CZ"/>
        </a:p>
      </dgm:t>
    </dgm:pt>
    <dgm:pt modelId="{C27B44D5-4B53-4B8F-A058-913D460AC1DE}" type="sibTrans" cxnId="{5CA65954-9A09-4217-9206-DDEF2B0ACDA2}">
      <dgm:prSet/>
      <dgm:spPr/>
      <dgm:t>
        <a:bodyPr/>
        <a:lstStyle/>
        <a:p>
          <a:endParaRPr lang="cs-CZ"/>
        </a:p>
      </dgm:t>
    </dgm:pt>
    <dgm:pt modelId="{DC86AE81-6BAF-4BFA-83AF-2EDB54AC45F7}">
      <dgm:prSet/>
      <dgm:spPr/>
      <dgm:t>
        <a:bodyPr/>
        <a:lstStyle/>
        <a:p>
          <a:pPr rtl="0"/>
          <a:r>
            <a:rPr lang="cs-CZ" dirty="0"/>
            <a:t>Spojené státy: </a:t>
          </a:r>
          <a:r>
            <a:rPr lang="cs-CZ" dirty="0" err="1"/>
            <a:t>Right</a:t>
          </a:r>
          <a:r>
            <a:rPr lang="cs-CZ" dirty="0"/>
            <a:t> to </a:t>
          </a:r>
          <a:r>
            <a:rPr lang="cs-CZ" dirty="0" err="1"/>
            <a:t>be</a:t>
          </a:r>
          <a:r>
            <a:rPr lang="cs-CZ" dirty="0"/>
            <a:t> let </a:t>
          </a:r>
          <a:r>
            <a:rPr lang="cs-CZ" dirty="0" err="1"/>
            <a:t>alone</a:t>
          </a:r>
          <a:endParaRPr lang="cs-CZ" dirty="0"/>
        </a:p>
      </dgm:t>
    </dgm:pt>
    <dgm:pt modelId="{C503A3E8-128F-42C7-9251-FE6FDE8758C2}" type="parTrans" cxnId="{2B8E69B4-6591-4147-97F9-2E01898E76D8}">
      <dgm:prSet/>
      <dgm:spPr/>
      <dgm:t>
        <a:bodyPr/>
        <a:lstStyle/>
        <a:p>
          <a:endParaRPr lang="cs-CZ"/>
        </a:p>
      </dgm:t>
    </dgm:pt>
    <dgm:pt modelId="{35756F0C-FAD1-4123-9505-6D91EEFDD6FC}" type="sibTrans" cxnId="{2B8E69B4-6591-4147-97F9-2E01898E76D8}">
      <dgm:prSet/>
      <dgm:spPr/>
      <dgm:t>
        <a:bodyPr/>
        <a:lstStyle/>
        <a:p>
          <a:endParaRPr lang="cs-CZ"/>
        </a:p>
      </dgm:t>
    </dgm:pt>
    <dgm:pt modelId="{6AD30044-131F-4F23-BD78-7735011150F2}">
      <dgm:prSet/>
      <dgm:spPr/>
      <dgm:t>
        <a:bodyPr/>
        <a:lstStyle/>
        <a:p>
          <a:pPr rtl="0"/>
          <a:r>
            <a:rPr lang="cs-CZ"/>
            <a:t>Právo na soukromí se vztahuje na každou fyzickou osobu, bez ohledu na věk či svéprávnost </a:t>
          </a:r>
        </a:p>
      </dgm:t>
    </dgm:pt>
    <dgm:pt modelId="{9AC5F25B-D790-4C95-BF57-14C0DA76132A}" type="parTrans" cxnId="{ECD8C11C-FBF8-4992-A89B-6F95AA50DE71}">
      <dgm:prSet/>
      <dgm:spPr/>
      <dgm:t>
        <a:bodyPr/>
        <a:lstStyle/>
        <a:p>
          <a:endParaRPr lang="cs-CZ"/>
        </a:p>
      </dgm:t>
    </dgm:pt>
    <dgm:pt modelId="{F18CF7B1-3080-4B08-B70F-F16790CD9F69}" type="sibTrans" cxnId="{ECD8C11C-FBF8-4992-A89B-6F95AA50DE71}">
      <dgm:prSet/>
      <dgm:spPr/>
      <dgm:t>
        <a:bodyPr/>
        <a:lstStyle/>
        <a:p>
          <a:endParaRPr lang="cs-CZ"/>
        </a:p>
      </dgm:t>
    </dgm:pt>
    <dgm:pt modelId="{7091B156-B676-4BBB-B829-53D0696C71E2}" type="pres">
      <dgm:prSet presAssocID="{C63541D3-548B-432D-B527-590C7723BF25}" presName="linear" presStyleCnt="0">
        <dgm:presLayoutVars>
          <dgm:animLvl val="lvl"/>
          <dgm:resizeHandles val="exact"/>
        </dgm:presLayoutVars>
      </dgm:prSet>
      <dgm:spPr/>
    </dgm:pt>
    <dgm:pt modelId="{35B3D416-B6D1-44FA-9AC6-7FBD7A5B88A2}" type="pres">
      <dgm:prSet presAssocID="{98FB543F-9443-4BA5-8619-1B502F185834}" presName="parentText" presStyleLbl="node1" presStyleIdx="0" presStyleCnt="2">
        <dgm:presLayoutVars>
          <dgm:chMax val="0"/>
          <dgm:bulletEnabled val="1"/>
        </dgm:presLayoutVars>
      </dgm:prSet>
      <dgm:spPr/>
    </dgm:pt>
    <dgm:pt modelId="{720FE3E8-4FCC-4C00-897C-FAFAF4CF443C}" type="pres">
      <dgm:prSet presAssocID="{98FB543F-9443-4BA5-8619-1B502F185834}" presName="childText" presStyleLbl="revTx" presStyleIdx="0" presStyleCnt="1">
        <dgm:presLayoutVars>
          <dgm:bulletEnabled val="1"/>
        </dgm:presLayoutVars>
      </dgm:prSet>
      <dgm:spPr/>
    </dgm:pt>
    <dgm:pt modelId="{CC969A04-FDAD-4EF4-903E-E067DDCCB84B}" type="pres">
      <dgm:prSet presAssocID="{6AD30044-131F-4F23-BD78-7735011150F2}" presName="parentText" presStyleLbl="node1" presStyleIdx="1" presStyleCnt="2">
        <dgm:presLayoutVars>
          <dgm:chMax val="0"/>
          <dgm:bulletEnabled val="1"/>
        </dgm:presLayoutVars>
      </dgm:prSet>
      <dgm:spPr/>
    </dgm:pt>
  </dgm:ptLst>
  <dgm:cxnLst>
    <dgm:cxn modelId="{ECD8C11C-FBF8-4992-A89B-6F95AA50DE71}" srcId="{C63541D3-548B-432D-B527-590C7723BF25}" destId="{6AD30044-131F-4F23-BD78-7735011150F2}" srcOrd="1" destOrd="0" parTransId="{9AC5F25B-D790-4C95-BF57-14C0DA76132A}" sibTransId="{F18CF7B1-3080-4B08-B70F-F16790CD9F69}"/>
    <dgm:cxn modelId="{D0F01424-C84C-464C-94FC-CC5D4DE2D36B}" type="presOf" srcId="{36CF3356-475B-4B59-B871-20DD2D359852}" destId="{720FE3E8-4FCC-4C00-897C-FAFAF4CF443C}" srcOrd="0" destOrd="1" presId="urn:microsoft.com/office/officeart/2005/8/layout/vList2"/>
    <dgm:cxn modelId="{5349853C-33BA-4C07-B860-54B0D9EC4791}" type="presOf" srcId="{DC86AE81-6BAF-4BFA-83AF-2EDB54AC45F7}" destId="{720FE3E8-4FCC-4C00-897C-FAFAF4CF443C}" srcOrd="0" destOrd="3" presId="urn:microsoft.com/office/officeart/2005/8/layout/vList2"/>
    <dgm:cxn modelId="{8332BE3E-D565-40F1-9C4C-B1DEBA7B2B3D}" srcId="{98FB543F-9443-4BA5-8619-1B502F185834}" destId="{32322A84-60D6-4841-915C-605A9D5C966D}" srcOrd="0" destOrd="0" parTransId="{1BD78EEE-7C1D-4AF8-BF8F-F98140024990}" sibTransId="{8C4D3FAB-5E1A-4A19-9D7A-DA596F90B770}"/>
    <dgm:cxn modelId="{B159A960-B693-4094-A28F-A04D2FBDADAE}" srcId="{C63541D3-548B-432D-B527-590C7723BF25}" destId="{98FB543F-9443-4BA5-8619-1B502F185834}" srcOrd="0" destOrd="0" parTransId="{0E302870-E017-4AFD-88CF-B86BE85B33B6}" sibTransId="{51742CC1-E078-4369-9F9F-2CBAC4F5F886}"/>
    <dgm:cxn modelId="{71554F69-B036-4590-8DAE-A02855386054}" srcId="{98FB543F-9443-4BA5-8619-1B502F185834}" destId="{36CF3356-475B-4B59-B871-20DD2D359852}" srcOrd="1" destOrd="0" parTransId="{ECDB73FD-0DC6-4729-B505-7096E83ED9AE}" sibTransId="{56D83015-0DD7-4CF5-9AC9-2F9EB1EC3159}"/>
    <dgm:cxn modelId="{5CA65954-9A09-4217-9206-DDEF2B0ACDA2}" srcId="{98FB543F-9443-4BA5-8619-1B502F185834}" destId="{0A65C271-164B-43A5-8492-F2057A5085DF}" srcOrd="2" destOrd="0" parTransId="{E7589738-16C8-482A-8113-FE205C033C4D}" sibTransId="{C27B44D5-4B53-4B8F-A058-913D460AC1DE}"/>
    <dgm:cxn modelId="{179F988A-E599-496B-9B38-C4639047F46A}" type="presOf" srcId="{C63541D3-548B-432D-B527-590C7723BF25}" destId="{7091B156-B676-4BBB-B829-53D0696C71E2}" srcOrd="0" destOrd="0" presId="urn:microsoft.com/office/officeart/2005/8/layout/vList2"/>
    <dgm:cxn modelId="{2748C991-B917-4221-9612-92F18A263850}" type="presOf" srcId="{98FB543F-9443-4BA5-8619-1B502F185834}" destId="{35B3D416-B6D1-44FA-9AC6-7FBD7A5B88A2}" srcOrd="0" destOrd="0" presId="urn:microsoft.com/office/officeart/2005/8/layout/vList2"/>
    <dgm:cxn modelId="{33896799-E9E8-4DF7-AB90-C395D187168E}" type="presOf" srcId="{6AD30044-131F-4F23-BD78-7735011150F2}" destId="{CC969A04-FDAD-4EF4-903E-E067DDCCB84B}" srcOrd="0" destOrd="0" presId="urn:microsoft.com/office/officeart/2005/8/layout/vList2"/>
    <dgm:cxn modelId="{2B8E69B4-6591-4147-97F9-2E01898E76D8}" srcId="{98FB543F-9443-4BA5-8619-1B502F185834}" destId="{DC86AE81-6BAF-4BFA-83AF-2EDB54AC45F7}" srcOrd="3" destOrd="0" parTransId="{C503A3E8-128F-42C7-9251-FE6FDE8758C2}" sibTransId="{35756F0C-FAD1-4123-9505-6D91EEFDD6FC}"/>
    <dgm:cxn modelId="{5EDB0BD7-AF0C-4474-820B-B2BEC5EC50F4}" type="presOf" srcId="{0A65C271-164B-43A5-8492-F2057A5085DF}" destId="{720FE3E8-4FCC-4C00-897C-FAFAF4CF443C}" srcOrd="0" destOrd="2" presId="urn:microsoft.com/office/officeart/2005/8/layout/vList2"/>
    <dgm:cxn modelId="{452288EF-910A-49BA-AB6F-ACC2CFC95107}" type="presOf" srcId="{32322A84-60D6-4841-915C-605A9D5C966D}" destId="{720FE3E8-4FCC-4C00-897C-FAFAF4CF443C}" srcOrd="0" destOrd="0" presId="urn:microsoft.com/office/officeart/2005/8/layout/vList2"/>
    <dgm:cxn modelId="{2C62DDB6-1D71-4D33-8933-78B3D22DB3D3}" type="presParOf" srcId="{7091B156-B676-4BBB-B829-53D0696C71E2}" destId="{35B3D416-B6D1-44FA-9AC6-7FBD7A5B88A2}" srcOrd="0" destOrd="0" presId="urn:microsoft.com/office/officeart/2005/8/layout/vList2"/>
    <dgm:cxn modelId="{38D86114-DCB0-494E-9771-87E1F56168FD}" type="presParOf" srcId="{7091B156-B676-4BBB-B829-53D0696C71E2}" destId="{720FE3E8-4FCC-4C00-897C-FAFAF4CF443C}" srcOrd="1" destOrd="0" presId="urn:microsoft.com/office/officeart/2005/8/layout/vList2"/>
    <dgm:cxn modelId="{2262E79D-31A8-47EE-85FA-1FF319C8CB4F}" type="presParOf" srcId="{7091B156-B676-4BBB-B829-53D0696C71E2}" destId="{CC969A04-FDAD-4EF4-903E-E067DDCCB84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530B19-11DB-42E3-BD74-2D58A536259D}"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cs-CZ"/>
        </a:p>
      </dgm:t>
    </dgm:pt>
    <dgm:pt modelId="{7E63F3A7-F5FE-4284-B3B9-18317E50D860}">
      <dgm:prSet/>
      <dgm:spPr/>
      <dgm:t>
        <a:bodyPr/>
        <a:lstStyle/>
        <a:p>
          <a:pPr rtl="0"/>
          <a:r>
            <a:rPr lang="cs-CZ"/>
            <a:t>Zákon o zdravotních službách</a:t>
          </a:r>
        </a:p>
      </dgm:t>
    </dgm:pt>
    <dgm:pt modelId="{D6E8BCD4-8C03-4A44-B4E4-A0D22BA3D28A}" type="parTrans" cxnId="{4A7AF777-1AC4-4F86-A27F-19B0E91665C1}">
      <dgm:prSet/>
      <dgm:spPr/>
      <dgm:t>
        <a:bodyPr/>
        <a:lstStyle/>
        <a:p>
          <a:endParaRPr lang="cs-CZ"/>
        </a:p>
      </dgm:t>
    </dgm:pt>
    <dgm:pt modelId="{25BCEF51-ED86-4D9E-8C0A-7614A9853FD1}" type="sibTrans" cxnId="{4A7AF777-1AC4-4F86-A27F-19B0E91665C1}">
      <dgm:prSet/>
      <dgm:spPr/>
      <dgm:t>
        <a:bodyPr/>
        <a:lstStyle/>
        <a:p>
          <a:endParaRPr lang="cs-CZ"/>
        </a:p>
      </dgm:t>
    </dgm:pt>
    <dgm:pt modelId="{3242954A-731D-4ADA-8CF1-E240A24B6769}">
      <dgm:prSet/>
      <dgm:spPr/>
      <dgm:t>
        <a:bodyPr/>
        <a:lstStyle/>
        <a:p>
          <a:pPr rtl="0"/>
          <a:r>
            <a:rPr lang="cs-CZ"/>
            <a:t>Občanský zákoník</a:t>
          </a:r>
        </a:p>
      </dgm:t>
    </dgm:pt>
    <dgm:pt modelId="{9662CF0C-B13D-45A5-A29F-393CD8435762}" type="parTrans" cxnId="{0745AE95-CC6F-48CF-94C2-9F581F6F95B3}">
      <dgm:prSet/>
      <dgm:spPr/>
      <dgm:t>
        <a:bodyPr/>
        <a:lstStyle/>
        <a:p>
          <a:endParaRPr lang="cs-CZ"/>
        </a:p>
      </dgm:t>
    </dgm:pt>
    <dgm:pt modelId="{1AD709CF-1AA5-4F2C-A69C-893AE48A96FF}" type="sibTrans" cxnId="{0745AE95-CC6F-48CF-94C2-9F581F6F95B3}">
      <dgm:prSet/>
      <dgm:spPr/>
      <dgm:t>
        <a:bodyPr/>
        <a:lstStyle/>
        <a:p>
          <a:endParaRPr lang="cs-CZ"/>
        </a:p>
      </dgm:t>
    </dgm:pt>
    <dgm:pt modelId="{919BE50B-80D6-4CE0-AE7A-DF3AB7E57921}">
      <dgm:prSet/>
      <dgm:spPr/>
      <dgm:t>
        <a:bodyPr/>
        <a:lstStyle/>
        <a:p>
          <a:pPr rtl="0"/>
          <a:r>
            <a:rPr lang="cs-CZ" dirty="0"/>
            <a:t>Zákon o ochraně osobních údajů/GDPR</a:t>
          </a:r>
        </a:p>
      </dgm:t>
    </dgm:pt>
    <dgm:pt modelId="{012E061D-8BA5-4031-B0EA-3B2DC77385DF}" type="parTrans" cxnId="{26946246-00E9-4AED-9625-B66E5087ADC7}">
      <dgm:prSet/>
      <dgm:spPr/>
      <dgm:t>
        <a:bodyPr/>
        <a:lstStyle/>
        <a:p>
          <a:endParaRPr lang="cs-CZ"/>
        </a:p>
      </dgm:t>
    </dgm:pt>
    <dgm:pt modelId="{58AE1646-925C-4597-A515-41518F14AA69}" type="sibTrans" cxnId="{26946246-00E9-4AED-9625-B66E5087ADC7}">
      <dgm:prSet/>
      <dgm:spPr/>
      <dgm:t>
        <a:bodyPr/>
        <a:lstStyle/>
        <a:p>
          <a:endParaRPr lang="cs-CZ"/>
        </a:p>
      </dgm:t>
    </dgm:pt>
    <dgm:pt modelId="{FED2E717-EF13-459A-BFCD-CB5F6A6F2BFC}" type="pres">
      <dgm:prSet presAssocID="{26530B19-11DB-42E3-BD74-2D58A536259D}" presName="Name0" presStyleCnt="0">
        <dgm:presLayoutVars>
          <dgm:chMax val="7"/>
          <dgm:dir/>
          <dgm:animLvl val="lvl"/>
          <dgm:resizeHandles val="exact"/>
        </dgm:presLayoutVars>
      </dgm:prSet>
      <dgm:spPr/>
    </dgm:pt>
    <dgm:pt modelId="{45411C21-097D-4B3F-AAA1-B972DD10345E}" type="pres">
      <dgm:prSet presAssocID="{7E63F3A7-F5FE-4284-B3B9-18317E50D860}" presName="circle1" presStyleLbl="node1" presStyleIdx="0" presStyleCnt="3"/>
      <dgm:spPr/>
    </dgm:pt>
    <dgm:pt modelId="{05A5288D-DCC7-4E07-95F5-16AFCEB9ABE9}" type="pres">
      <dgm:prSet presAssocID="{7E63F3A7-F5FE-4284-B3B9-18317E50D860}" presName="space" presStyleCnt="0"/>
      <dgm:spPr/>
    </dgm:pt>
    <dgm:pt modelId="{C8F3D5B2-E8B6-4409-AED2-EFE6D5DF1AD8}" type="pres">
      <dgm:prSet presAssocID="{7E63F3A7-F5FE-4284-B3B9-18317E50D860}" presName="rect1" presStyleLbl="alignAcc1" presStyleIdx="0" presStyleCnt="3"/>
      <dgm:spPr/>
    </dgm:pt>
    <dgm:pt modelId="{D533E072-30DA-4E9B-962A-3A63031D06DC}" type="pres">
      <dgm:prSet presAssocID="{3242954A-731D-4ADA-8CF1-E240A24B6769}" presName="vertSpace2" presStyleLbl="node1" presStyleIdx="0" presStyleCnt="3"/>
      <dgm:spPr/>
    </dgm:pt>
    <dgm:pt modelId="{6ED64111-C695-4C67-B474-C993CB8D9277}" type="pres">
      <dgm:prSet presAssocID="{3242954A-731D-4ADA-8CF1-E240A24B6769}" presName="circle2" presStyleLbl="node1" presStyleIdx="1" presStyleCnt="3"/>
      <dgm:spPr/>
    </dgm:pt>
    <dgm:pt modelId="{E57546BB-0302-43E6-8F0A-FA6E2B6013CA}" type="pres">
      <dgm:prSet presAssocID="{3242954A-731D-4ADA-8CF1-E240A24B6769}" presName="rect2" presStyleLbl="alignAcc1" presStyleIdx="1" presStyleCnt="3"/>
      <dgm:spPr/>
    </dgm:pt>
    <dgm:pt modelId="{2A5AD643-D44F-4E7B-9664-A2B25E071974}" type="pres">
      <dgm:prSet presAssocID="{919BE50B-80D6-4CE0-AE7A-DF3AB7E57921}" presName="vertSpace3" presStyleLbl="node1" presStyleIdx="1" presStyleCnt="3"/>
      <dgm:spPr/>
    </dgm:pt>
    <dgm:pt modelId="{38C8EDD2-41DA-4956-8AEC-B4D1DF0DB205}" type="pres">
      <dgm:prSet presAssocID="{919BE50B-80D6-4CE0-AE7A-DF3AB7E57921}" presName="circle3" presStyleLbl="node1" presStyleIdx="2" presStyleCnt="3"/>
      <dgm:spPr/>
    </dgm:pt>
    <dgm:pt modelId="{B78AA164-F1BF-4FFD-BEDA-ABF3AF64B8DA}" type="pres">
      <dgm:prSet presAssocID="{919BE50B-80D6-4CE0-AE7A-DF3AB7E57921}" presName="rect3" presStyleLbl="alignAcc1" presStyleIdx="2" presStyleCnt="3"/>
      <dgm:spPr/>
    </dgm:pt>
    <dgm:pt modelId="{B2176C7C-D46A-422E-A0E3-9A851F0B8B18}" type="pres">
      <dgm:prSet presAssocID="{7E63F3A7-F5FE-4284-B3B9-18317E50D860}" presName="rect1ParTxNoCh" presStyleLbl="alignAcc1" presStyleIdx="2" presStyleCnt="3">
        <dgm:presLayoutVars>
          <dgm:chMax val="1"/>
          <dgm:bulletEnabled val="1"/>
        </dgm:presLayoutVars>
      </dgm:prSet>
      <dgm:spPr/>
    </dgm:pt>
    <dgm:pt modelId="{FDC69F4F-C3AD-4103-9035-5D99B2FBD0DB}" type="pres">
      <dgm:prSet presAssocID="{3242954A-731D-4ADA-8CF1-E240A24B6769}" presName="rect2ParTxNoCh" presStyleLbl="alignAcc1" presStyleIdx="2" presStyleCnt="3">
        <dgm:presLayoutVars>
          <dgm:chMax val="1"/>
          <dgm:bulletEnabled val="1"/>
        </dgm:presLayoutVars>
      </dgm:prSet>
      <dgm:spPr/>
    </dgm:pt>
    <dgm:pt modelId="{318655D8-3026-42F3-94F3-281E66C3E8C0}" type="pres">
      <dgm:prSet presAssocID="{919BE50B-80D6-4CE0-AE7A-DF3AB7E57921}" presName="rect3ParTxNoCh" presStyleLbl="alignAcc1" presStyleIdx="2" presStyleCnt="3">
        <dgm:presLayoutVars>
          <dgm:chMax val="1"/>
          <dgm:bulletEnabled val="1"/>
        </dgm:presLayoutVars>
      </dgm:prSet>
      <dgm:spPr/>
    </dgm:pt>
  </dgm:ptLst>
  <dgm:cxnLst>
    <dgm:cxn modelId="{8F4F1B27-0CE1-4D81-ACEA-EEC55F7F5A24}" type="presOf" srcId="{919BE50B-80D6-4CE0-AE7A-DF3AB7E57921}" destId="{B78AA164-F1BF-4FFD-BEDA-ABF3AF64B8DA}" srcOrd="0" destOrd="0" presId="urn:microsoft.com/office/officeart/2005/8/layout/target3"/>
    <dgm:cxn modelId="{26946246-00E9-4AED-9625-B66E5087ADC7}" srcId="{26530B19-11DB-42E3-BD74-2D58A536259D}" destId="{919BE50B-80D6-4CE0-AE7A-DF3AB7E57921}" srcOrd="2" destOrd="0" parTransId="{012E061D-8BA5-4031-B0EA-3B2DC77385DF}" sibTransId="{58AE1646-925C-4597-A515-41518F14AA69}"/>
    <dgm:cxn modelId="{5EE19F57-7E54-4099-9601-02C87A0E8F90}" type="presOf" srcId="{919BE50B-80D6-4CE0-AE7A-DF3AB7E57921}" destId="{318655D8-3026-42F3-94F3-281E66C3E8C0}" srcOrd="1" destOrd="0" presId="urn:microsoft.com/office/officeart/2005/8/layout/target3"/>
    <dgm:cxn modelId="{4A7AF777-1AC4-4F86-A27F-19B0E91665C1}" srcId="{26530B19-11DB-42E3-BD74-2D58A536259D}" destId="{7E63F3A7-F5FE-4284-B3B9-18317E50D860}" srcOrd="0" destOrd="0" parTransId="{D6E8BCD4-8C03-4A44-B4E4-A0D22BA3D28A}" sibTransId="{25BCEF51-ED86-4D9E-8C0A-7614A9853FD1}"/>
    <dgm:cxn modelId="{A208068B-AD9A-4EF1-B854-EEAC841E95CA}" type="presOf" srcId="{7E63F3A7-F5FE-4284-B3B9-18317E50D860}" destId="{C8F3D5B2-E8B6-4409-AED2-EFE6D5DF1AD8}" srcOrd="0" destOrd="0" presId="urn:microsoft.com/office/officeart/2005/8/layout/target3"/>
    <dgm:cxn modelId="{0745AE95-CC6F-48CF-94C2-9F581F6F95B3}" srcId="{26530B19-11DB-42E3-BD74-2D58A536259D}" destId="{3242954A-731D-4ADA-8CF1-E240A24B6769}" srcOrd="1" destOrd="0" parTransId="{9662CF0C-B13D-45A5-A29F-393CD8435762}" sibTransId="{1AD709CF-1AA5-4F2C-A69C-893AE48A96FF}"/>
    <dgm:cxn modelId="{512974AD-98AB-4230-B2A4-429AF0FB6A29}" type="presOf" srcId="{3242954A-731D-4ADA-8CF1-E240A24B6769}" destId="{E57546BB-0302-43E6-8F0A-FA6E2B6013CA}" srcOrd="0" destOrd="0" presId="urn:microsoft.com/office/officeart/2005/8/layout/target3"/>
    <dgm:cxn modelId="{4622C8C5-54CA-4083-A697-EA59E9F4E8F4}" type="presOf" srcId="{7E63F3A7-F5FE-4284-B3B9-18317E50D860}" destId="{B2176C7C-D46A-422E-A0E3-9A851F0B8B18}" srcOrd="1" destOrd="0" presId="urn:microsoft.com/office/officeart/2005/8/layout/target3"/>
    <dgm:cxn modelId="{70FCA2DC-22DC-4518-9A12-BCC843DF259D}" type="presOf" srcId="{26530B19-11DB-42E3-BD74-2D58A536259D}" destId="{FED2E717-EF13-459A-BFCD-CB5F6A6F2BFC}" srcOrd="0" destOrd="0" presId="urn:microsoft.com/office/officeart/2005/8/layout/target3"/>
    <dgm:cxn modelId="{D0DC6DEC-5011-4827-B32F-C080B502518A}" type="presOf" srcId="{3242954A-731D-4ADA-8CF1-E240A24B6769}" destId="{FDC69F4F-C3AD-4103-9035-5D99B2FBD0DB}" srcOrd="1" destOrd="0" presId="urn:microsoft.com/office/officeart/2005/8/layout/target3"/>
    <dgm:cxn modelId="{887E035A-8A6B-4DA9-A9AE-C9C7D1EFC062}" type="presParOf" srcId="{FED2E717-EF13-459A-BFCD-CB5F6A6F2BFC}" destId="{45411C21-097D-4B3F-AAA1-B972DD10345E}" srcOrd="0" destOrd="0" presId="urn:microsoft.com/office/officeart/2005/8/layout/target3"/>
    <dgm:cxn modelId="{0A5F9B7B-E06F-4611-B8AF-B1CD2EEC6654}" type="presParOf" srcId="{FED2E717-EF13-459A-BFCD-CB5F6A6F2BFC}" destId="{05A5288D-DCC7-4E07-95F5-16AFCEB9ABE9}" srcOrd="1" destOrd="0" presId="urn:microsoft.com/office/officeart/2005/8/layout/target3"/>
    <dgm:cxn modelId="{9D55D83A-4D56-4CD7-9CA5-E941353F8EA8}" type="presParOf" srcId="{FED2E717-EF13-459A-BFCD-CB5F6A6F2BFC}" destId="{C8F3D5B2-E8B6-4409-AED2-EFE6D5DF1AD8}" srcOrd="2" destOrd="0" presId="urn:microsoft.com/office/officeart/2005/8/layout/target3"/>
    <dgm:cxn modelId="{776C3703-7CF6-41A7-903F-D9C087D7D738}" type="presParOf" srcId="{FED2E717-EF13-459A-BFCD-CB5F6A6F2BFC}" destId="{D533E072-30DA-4E9B-962A-3A63031D06DC}" srcOrd="3" destOrd="0" presId="urn:microsoft.com/office/officeart/2005/8/layout/target3"/>
    <dgm:cxn modelId="{D4E730B9-EEBE-4208-9F66-77CE793EC1DB}" type="presParOf" srcId="{FED2E717-EF13-459A-BFCD-CB5F6A6F2BFC}" destId="{6ED64111-C695-4C67-B474-C993CB8D9277}" srcOrd="4" destOrd="0" presId="urn:microsoft.com/office/officeart/2005/8/layout/target3"/>
    <dgm:cxn modelId="{6014BB65-756C-45B2-A36D-E2485332FCBF}" type="presParOf" srcId="{FED2E717-EF13-459A-BFCD-CB5F6A6F2BFC}" destId="{E57546BB-0302-43E6-8F0A-FA6E2B6013CA}" srcOrd="5" destOrd="0" presId="urn:microsoft.com/office/officeart/2005/8/layout/target3"/>
    <dgm:cxn modelId="{624B5DBE-5FB0-4767-AA17-439210E05965}" type="presParOf" srcId="{FED2E717-EF13-459A-BFCD-CB5F6A6F2BFC}" destId="{2A5AD643-D44F-4E7B-9664-A2B25E071974}" srcOrd="6" destOrd="0" presId="urn:microsoft.com/office/officeart/2005/8/layout/target3"/>
    <dgm:cxn modelId="{001362D9-F219-48D9-8309-2447C60ED6BF}" type="presParOf" srcId="{FED2E717-EF13-459A-BFCD-CB5F6A6F2BFC}" destId="{38C8EDD2-41DA-4956-8AEC-B4D1DF0DB205}" srcOrd="7" destOrd="0" presId="urn:microsoft.com/office/officeart/2005/8/layout/target3"/>
    <dgm:cxn modelId="{A9D494B8-DDD7-4F9A-A41C-CE5EDD28D9FC}" type="presParOf" srcId="{FED2E717-EF13-459A-BFCD-CB5F6A6F2BFC}" destId="{B78AA164-F1BF-4FFD-BEDA-ABF3AF64B8DA}" srcOrd="8" destOrd="0" presId="urn:microsoft.com/office/officeart/2005/8/layout/target3"/>
    <dgm:cxn modelId="{567B2460-4360-4ACC-84C4-AFC41D55AFEE}" type="presParOf" srcId="{FED2E717-EF13-459A-BFCD-CB5F6A6F2BFC}" destId="{B2176C7C-D46A-422E-A0E3-9A851F0B8B18}" srcOrd="9" destOrd="0" presId="urn:microsoft.com/office/officeart/2005/8/layout/target3"/>
    <dgm:cxn modelId="{9CC4290C-6329-486A-B8C4-48D0CD342E0E}" type="presParOf" srcId="{FED2E717-EF13-459A-BFCD-CB5F6A6F2BFC}" destId="{FDC69F4F-C3AD-4103-9035-5D99B2FBD0DB}" srcOrd="10" destOrd="0" presId="urn:microsoft.com/office/officeart/2005/8/layout/target3"/>
    <dgm:cxn modelId="{E7A641D9-8C2B-4128-8CE6-B4C4C5F8BB18}" type="presParOf" srcId="{FED2E717-EF13-459A-BFCD-CB5F6A6F2BFC}" destId="{318655D8-3026-42F3-94F3-281E66C3E8C0}"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C31B80F-B7E4-45DF-A94F-E1138656755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4D63BE0-C511-4067-8604-106D4E975F35}">
      <dgm:prSet/>
      <dgm:spPr/>
      <dgm:t>
        <a:bodyPr/>
        <a:lstStyle/>
        <a:p>
          <a:pPr rtl="0"/>
          <a:r>
            <a:rPr lang="cs-CZ" dirty="0"/>
            <a:t>Nikdo nesmí zasáhnout do soukromí jiného, nemá-li k tomu</a:t>
          </a:r>
        </a:p>
      </dgm:t>
    </dgm:pt>
    <dgm:pt modelId="{44D738FA-A7A0-41CC-8DF4-48BE03C1A2D8}" type="parTrans" cxnId="{2A013E17-B8B0-42CF-8670-C07FB6DB4EEA}">
      <dgm:prSet/>
      <dgm:spPr/>
      <dgm:t>
        <a:bodyPr/>
        <a:lstStyle/>
        <a:p>
          <a:endParaRPr lang="cs-CZ"/>
        </a:p>
      </dgm:t>
    </dgm:pt>
    <dgm:pt modelId="{AA015E3D-776B-4129-A7BC-7B907082F982}" type="sibTrans" cxnId="{2A013E17-B8B0-42CF-8670-C07FB6DB4EEA}">
      <dgm:prSet/>
      <dgm:spPr/>
      <dgm:t>
        <a:bodyPr/>
        <a:lstStyle/>
        <a:p>
          <a:endParaRPr lang="cs-CZ"/>
        </a:p>
      </dgm:t>
    </dgm:pt>
    <dgm:pt modelId="{C83913A3-C7D2-43BD-9E3E-2D63B4FBA3B5}">
      <dgm:prSet/>
      <dgm:spPr/>
      <dgm:t>
        <a:bodyPr/>
        <a:lstStyle/>
        <a:p>
          <a:pPr rtl="0"/>
          <a:r>
            <a:rPr lang="cs-CZ" dirty="0"/>
            <a:t>svolení	</a:t>
          </a:r>
        </a:p>
      </dgm:t>
    </dgm:pt>
    <dgm:pt modelId="{96487C68-65A6-455E-BF63-CD2389385FEB}" type="parTrans" cxnId="{8C1D25F0-94E3-4C84-9C24-82FA8643E99C}">
      <dgm:prSet/>
      <dgm:spPr/>
      <dgm:t>
        <a:bodyPr/>
        <a:lstStyle/>
        <a:p>
          <a:endParaRPr lang="cs-CZ"/>
        </a:p>
      </dgm:t>
    </dgm:pt>
    <dgm:pt modelId="{A0109763-77C5-4513-AC42-3CE1E7A6D3D3}" type="sibTrans" cxnId="{8C1D25F0-94E3-4C84-9C24-82FA8643E99C}">
      <dgm:prSet/>
      <dgm:spPr/>
      <dgm:t>
        <a:bodyPr/>
        <a:lstStyle/>
        <a:p>
          <a:endParaRPr lang="cs-CZ"/>
        </a:p>
      </dgm:t>
    </dgm:pt>
    <dgm:pt modelId="{C5CE7084-6257-437B-843B-1B8EC5973151}">
      <dgm:prSet/>
      <dgm:spPr/>
      <dgm:t>
        <a:bodyPr/>
        <a:lstStyle/>
        <a:p>
          <a:pPr rtl="0"/>
          <a:r>
            <a:rPr lang="cs-CZ"/>
            <a:t>Bez svolení nelze:</a:t>
          </a:r>
        </a:p>
      </dgm:t>
    </dgm:pt>
    <dgm:pt modelId="{DB0EC215-0490-4CC8-8FEF-E67A638A1226}" type="parTrans" cxnId="{E5EB5E1F-6329-46AA-A2FA-EEE0EFD88CDE}">
      <dgm:prSet/>
      <dgm:spPr/>
      <dgm:t>
        <a:bodyPr/>
        <a:lstStyle/>
        <a:p>
          <a:endParaRPr lang="cs-CZ"/>
        </a:p>
      </dgm:t>
    </dgm:pt>
    <dgm:pt modelId="{58E6058D-4C3E-4CC3-85C6-910345F64B11}" type="sibTrans" cxnId="{E5EB5E1F-6329-46AA-A2FA-EEE0EFD88CDE}">
      <dgm:prSet/>
      <dgm:spPr/>
      <dgm:t>
        <a:bodyPr/>
        <a:lstStyle/>
        <a:p>
          <a:endParaRPr lang="cs-CZ"/>
        </a:p>
      </dgm:t>
    </dgm:pt>
    <dgm:pt modelId="{D14CD6B0-F56D-4526-8F65-28A4D3DF9FD3}">
      <dgm:prSet/>
      <dgm:spPr/>
      <dgm:t>
        <a:bodyPr/>
        <a:lstStyle/>
        <a:p>
          <a:pPr rtl="0"/>
          <a:r>
            <a:rPr lang="cs-CZ" dirty="0"/>
            <a:t>narušit soukromé prostory člověka</a:t>
          </a:r>
        </a:p>
      </dgm:t>
    </dgm:pt>
    <dgm:pt modelId="{84DBF9C4-153D-4BAF-B61A-20FD6C3926F6}" type="parTrans" cxnId="{8031836A-D5DF-42C9-8641-65819B0C16D4}">
      <dgm:prSet/>
      <dgm:spPr/>
      <dgm:t>
        <a:bodyPr/>
        <a:lstStyle/>
        <a:p>
          <a:endParaRPr lang="cs-CZ"/>
        </a:p>
      </dgm:t>
    </dgm:pt>
    <dgm:pt modelId="{F646A895-CD40-4B7B-A2A0-2651739F03D6}" type="sibTrans" cxnId="{8031836A-D5DF-42C9-8641-65819B0C16D4}">
      <dgm:prSet/>
      <dgm:spPr/>
      <dgm:t>
        <a:bodyPr/>
        <a:lstStyle/>
        <a:p>
          <a:endParaRPr lang="cs-CZ"/>
        </a:p>
      </dgm:t>
    </dgm:pt>
    <dgm:pt modelId="{D782C068-B4F4-428F-AF9A-C2D7E077E33B}">
      <dgm:prSet/>
      <dgm:spPr/>
      <dgm:t>
        <a:bodyPr/>
        <a:lstStyle/>
        <a:p>
          <a:pPr rtl="0"/>
          <a:r>
            <a:rPr lang="cs-CZ" dirty="0"/>
            <a:t>sledovat jeho soukromý život</a:t>
          </a:r>
        </a:p>
      </dgm:t>
    </dgm:pt>
    <dgm:pt modelId="{425780A2-62B2-4AA5-B351-645C54B9C8D2}" type="parTrans" cxnId="{6D70A654-0310-4018-B086-19AAD1EBC4F7}">
      <dgm:prSet/>
      <dgm:spPr/>
      <dgm:t>
        <a:bodyPr/>
        <a:lstStyle/>
        <a:p>
          <a:endParaRPr lang="cs-CZ"/>
        </a:p>
      </dgm:t>
    </dgm:pt>
    <dgm:pt modelId="{E166CD4B-46F0-46AB-9168-1F3B268004AF}" type="sibTrans" cxnId="{6D70A654-0310-4018-B086-19AAD1EBC4F7}">
      <dgm:prSet/>
      <dgm:spPr/>
      <dgm:t>
        <a:bodyPr/>
        <a:lstStyle/>
        <a:p>
          <a:endParaRPr lang="cs-CZ"/>
        </a:p>
      </dgm:t>
    </dgm:pt>
    <dgm:pt modelId="{178D4117-FAD4-4F60-857A-D06962510C6B}">
      <dgm:prSet/>
      <dgm:spPr/>
      <dgm:t>
        <a:bodyPr/>
        <a:lstStyle/>
        <a:p>
          <a:pPr rtl="0"/>
          <a:r>
            <a:rPr lang="cs-CZ" dirty="0"/>
            <a:t>pořizovat zvukový nebo obrazový záznam</a:t>
          </a:r>
        </a:p>
      </dgm:t>
    </dgm:pt>
    <dgm:pt modelId="{202AC162-5C2D-4E0E-B53B-76135A31C78F}" type="parTrans" cxnId="{263B6CF8-A2AF-4DC4-8D22-23107E5CEECD}">
      <dgm:prSet/>
      <dgm:spPr/>
      <dgm:t>
        <a:bodyPr/>
        <a:lstStyle/>
        <a:p>
          <a:endParaRPr lang="cs-CZ"/>
        </a:p>
      </dgm:t>
    </dgm:pt>
    <dgm:pt modelId="{D2AA9953-0638-4AD6-92CB-9B7BF1B00FE4}" type="sibTrans" cxnId="{263B6CF8-A2AF-4DC4-8D22-23107E5CEECD}">
      <dgm:prSet/>
      <dgm:spPr/>
      <dgm:t>
        <a:bodyPr/>
        <a:lstStyle/>
        <a:p>
          <a:endParaRPr lang="cs-CZ"/>
        </a:p>
      </dgm:t>
    </dgm:pt>
    <dgm:pt modelId="{1C7A8F9E-A5D5-4C43-8C34-38F0AF695A62}">
      <dgm:prSet/>
      <dgm:spPr/>
      <dgm:t>
        <a:bodyPr/>
        <a:lstStyle/>
        <a:p>
          <a:pPr rtl="0"/>
          <a:r>
            <a:rPr lang="cs-CZ" dirty="0"/>
            <a:t>využívat takové či jiné záznamy pořízené o soukromém životě člověka třetí osobou</a:t>
          </a:r>
        </a:p>
      </dgm:t>
    </dgm:pt>
    <dgm:pt modelId="{4689C5C5-72F2-4056-9C2A-30D86EC79A5D}" type="parTrans" cxnId="{69000F4D-62E0-4EE7-98EF-B6C33F1F1A69}">
      <dgm:prSet/>
      <dgm:spPr/>
      <dgm:t>
        <a:bodyPr/>
        <a:lstStyle/>
        <a:p>
          <a:endParaRPr lang="cs-CZ"/>
        </a:p>
      </dgm:t>
    </dgm:pt>
    <dgm:pt modelId="{89AF4197-7D3A-45FE-B1A2-D5F7F645E4D1}" type="sibTrans" cxnId="{69000F4D-62E0-4EE7-98EF-B6C33F1F1A69}">
      <dgm:prSet/>
      <dgm:spPr/>
      <dgm:t>
        <a:bodyPr/>
        <a:lstStyle/>
        <a:p>
          <a:endParaRPr lang="cs-CZ"/>
        </a:p>
      </dgm:t>
    </dgm:pt>
    <dgm:pt modelId="{C261D800-C940-4FFC-89DF-D54ED21C370C}">
      <dgm:prSet/>
      <dgm:spPr/>
      <dgm:t>
        <a:bodyPr/>
        <a:lstStyle/>
        <a:p>
          <a:pPr rtl="0"/>
          <a:r>
            <a:rPr lang="cs-CZ" dirty="0"/>
            <a:t>takové záznamy o jeho soukromém životě šířit</a:t>
          </a:r>
        </a:p>
      </dgm:t>
    </dgm:pt>
    <dgm:pt modelId="{24B286E3-781A-4DD8-8023-07B60267B724}" type="parTrans" cxnId="{D1CB18F5-A398-4990-88D0-062696E7C953}">
      <dgm:prSet/>
      <dgm:spPr/>
      <dgm:t>
        <a:bodyPr/>
        <a:lstStyle/>
        <a:p>
          <a:endParaRPr lang="cs-CZ"/>
        </a:p>
      </dgm:t>
    </dgm:pt>
    <dgm:pt modelId="{74F5E4D2-6EB6-4988-B93D-A1CE9531C0DC}" type="sibTrans" cxnId="{D1CB18F5-A398-4990-88D0-062696E7C953}">
      <dgm:prSet/>
      <dgm:spPr/>
      <dgm:t>
        <a:bodyPr/>
        <a:lstStyle/>
        <a:p>
          <a:endParaRPr lang="cs-CZ"/>
        </a:p>
      </dgm:t>
    </dgm:pt>
    <dgm:pt modelId="{2492B435-C73D-4095-937A-BB60D097B8DE}">
      <dgm:prSet/>
      <dgm:spPr/>
      <dgm:t>
        <a:bodyPr/>
        <a:lstStyle/>
        <a:p>
          <a:r>
            <a:rPr lang="cs-CZ" dirty="0"/>
            <a:t>zákonný důvod </a:t>
          </a:r>
        </a:p>
      </dgm:t>
    </dgm:pt>
    <dgm:pt modelId="{ECA914B2-945E-4E74-9131-40E59AF4A006}" type="parTrans" cxnId="{7958088D-2E0A-4C89-9BCF-3F3DCA2D9FCD}">
      <dgm:prSet/>
      <dgm:spPr/>
      <dgm:t>
        <a:bodyPr/>
        <a:lstStyle/>
        <a:p>
          <a:endParaRPr lang="cs-CZ"/>
        </a:p>
      </dgm:t>
    </dgm:pt>
    <dgm:pt modelId="{3E9EFA52-9442-4FF9-BE60-4EE915EB2EF5}" type="sibTrans" cxnId="{7958088D-2E0A-4C89-9BCF-3F3DCA2D9FCD}">
      <dgm:prSet/>
      <dgm:spPr/>
      <dgm:t>
        <a:bodyPr/>
        <a:lstStyle/>
        <a:p>
          <a:endParaRPr lang="cs-CZ"/>
        </a:p>
      </dgm:t>
    </dgm:pt>
    <dgm:pt modelId="{5E164746-7DE7-4ABF-80DF-0C68D10F78F4}" type="pres">
      <dgm:prSet presAssocID="{2C31B80F-B7E4-45DF-A94F-E11386567553}" presName="linear" presStyleCnt="0">
        <dgm:presLayoutVars>
          <dgm:animLvl val="lvl"/>
          <dgm:resizeHandles val="exact"/>
        </dgm:presLayoutVars>
      </dgm:prSet>
      <dgm:spPr/>
    </dgm:pt>
    <dgm:pt modelId="{F5F1CFA7-B1C8-4450-AADF-E70EA846D058}" type="pres">
      <dgm:prSet presAssocID="{24D63BE0-C511-4067-8604-106D4E975F35}" presName="parentText" presStyleLbl="node1" presStyleIdx="0" presStyleCnt="2">
        <dgm:presLayoutVars>
          <dgm:chMax val="0"/>
          <dgm:bulletEnabled val="1"/>
        </dgm:presLayoutVars>
      </dgm:prSet>
      <dgm:spPr/>
    </dgm:pt>
    <dgm:pt modelId="{44E1C1BA-2D3F-4775-BA1E-C1D55BA492B1}" type="pres">
      <dgm:prSet presAssocID="{24D63BE0-C511-4067-8604-106D4E975F35}" presName="childText" presStyleLbl="revTx" presStyleIdx="0" presStyleCnt="2">
        <dgm:presLayoutVars>
          <dgm:bulletEnabled val="1"/>
        </dgm:presLayoutVars>
      </dgm:prSet>
      <dgm:spPr/>
    </dgm:pt>
    <dgm:pt modelId="{D3D9D8F1-9375-4886-94AF-CC0602A5C6CB}" type="pres">
      <dgm:prSet presAssocID="{C5CE7084-6257-437B-843B-1B8EC5973151}" presName="parentText" presStyleLbl="node1" presStyleIdx="1" presStyleCnt="2">
        <dgm:presLayoutVars>
          <dgm:chMax val="0"/>
          <dgm:bulletEnabled val="1"/>
        </dgm:presLayoutVars>
      </dgm:prSet>
      <dgm:spPr/>
    </dgm:pt>
    <dgm:pt modelId="{DF610F8B-657A-433D-8C18-7FE0A82CE3EE}" type="pres">
      <dgm:prSet presAssocID="{C5CE7084-6257-437B-843B-1B8EC5973151}" presName="childText" presStyleLbl="revTx" presStyleIdx="1" presStyleCnt="2">
        <dgm:presLayoutVars>
          <dgm:bulletEnabled val="1"/>
        </dgm:presLayoutVars>
      </dgm:prSet>
      <dgm:spPr/>
    </dgm:pt>
  </dgm:ptLst>
  <dgm:cxnLst>
    <dgm:cxn modelId="{9D6E0312-A47D-4826-852D-74C6F40BA455}" type="presOf" srcId="{2492B435-C73D-4095-937A-BB60D097B8DE}" destId="{44E1C1BA-2D3F-4775-BA1E-C1D55BA492B1}" srcOrd="0" destOrd="0" presId="urn:microsoft.com/office/officeart/2005/8/layout/vList2"/>
    <dgm:cxn modelId="{2A013E17-B8B0-42CF-8670-C07FB6DB4EEA}" srcId="{2C31B80F-B7E4-45DF-A94F-E11386567553}" destId="{24D63BE0-C511-4067-8604-106D4E975F35}" srcOrd="0" destOrd="0" parTransId="{44D738FA-A7A0-41CC-8DF4-48BE03C1A2D8}" sibTransId="{AA015E3D-776B-4129-A7BC-7B907082F982}"/>
    <dgm:cxn modelId="{A8187A17-E041-4E19-B757-AA1505052C2B}" type="presOf" srcId="{C261D800-C940-4FFC-89DF-D54ED21C370C}" destId="{DF610F8B-657A-433D-8C18-7FE0A82CE3EE}" srcOrd="0" destOrd="4" presId="urn:microsoft.com/office/officeart/2005/8/layout/vList2"/>
    <dgm:cxn modelId="{E5EB5E1F-6329-46AA-A2FA-EEE0EFD88CDE}" srcId="{2C31B80F-B7E4-45DF-A94F-E11386567553}" destId="{C5CE7084-6257-437B-843B-1B8EC5973151}" srcOrd="1" destOrd="0" parTransId="{DB0EC215-0490-4CC8-8FEF-E67A638A1226}" sibTransId="{58E6058D-4C3E-4CC3-85C6-910345F64B11}"/>
    <dgm:cxn modelId="{A7777B26-2DF7-4FF8-9824-F5D9482DD000}" type="presOf" srcId="{2C31B80F-B7E4-45DF-A94F-E11386567553}" destId="{5E164746-7DE7-4ABF-80DF-0C68D10F78F4}" srcOrd="0" destOrd="0" presId="urn:microsoft.com/office/officeart/2005/8/layout/vList2"/>
    <dgm:cxn modelId="{48DEEE3F-4DF1-4D0B-9010-F750ABE0AEA7}" type="presOf" srcId="{D782C068-B4F4-428F-AF9A-C2D7E077E33B}" destId="{DF610F8B-657A-433D-8C18-7FE0A82CE3EE}" srcOrd="0" destOrd="1" presId="urn:microsoft.com/office/officeart/2005/8/layout/vList2"/>
    <dgm:cxn modelId="{8F110147-9C49-46B5-92D8-2A6C4A6A9364}" type="presOf" srcId="{D14CD6B0-F56D-4526-8F65-28A4D3DF9FD3}" destId="{DF610F8B-657A-433D-8C18-7FE0A82CE3EE}" srcOrd="0" destOrd="0" presId="urn:microsoft.com/office/officeart/2005/8/layout/vList2"/>
    <dgm:cxn modelId="{8031836A-D5DF-42C9-8641-65819B0C16D4}" srcId="{C5CE7084-6257-437B-843B-1B8EC5973151}" destId="{D14CD6B0-F56D-4526-8F65-28A4D3DF9FD3}" srcOrd="0" destOrd="0" parTransId="{84DBF9C4-153D-4BAF-B61A-20FD6C3926F6}" sibTransId="{F646A895-CD40-4B7B-A2A0-2651739F03D6}"/>
    <dgm:cxn modelId="{69000F4D-62E0-4EE7-98EF-B6C33F1F1A69}" srcId="{C5CE7084-6257-437B-843B-1B8EC5973151}" destId="{1C7A8F9E-A5D5-4C43-8C34-38F0AF695A62}" srcOrd="3" destOrd="0" parTransId="{4689C5C5-72F2-4056-9C2A-30D86EC79A5D}" sibTransId="{89AF4197-7D3A-45FE-B1A2-D5F7F645E4D1}"/>
    <dgm:cxn modelId="{6D70A654-0310-4018-B086-19AAD1EBC4F7}" srcId="{C5CE7084-6257-437B-843B-1B8EC5973151}" destId="{D782C068-B4F4-428F-AF9A-C2D7E077E33B}" srcOrd="1" destOrd="0" parTransId="{425780A2-62B2-4AA5-B351-645C54B9C8D2}" sibTransId="{E166CD4B-46F0-46AB-9168-1F3B268004AF}"/>
    <dgm:cxn modelId="{F9C7355A-D0BC-4143-9288-AB68E7CE1E23}" type="presOf" srcId="{C5CE7084-6257-437B-843B-1B8EC5973151}" destId="{D3D9D8F1-9375-4886-94AF-CC0602A5C6CB}" srcOrd="0" destOrd="0" presId="urn:microsoft.com/office/officeart/2005/8/layout/vList2"/>
    <dgm:cxn modelId="{7958088D-2E0A-4C89-9BCF-3F3DCA2D9FCD}" srcId="{24D63BE0-C511-4067-8604-106D4E975F35}" destId="{2492B435-C73D-4095-937A-BB60D097B8DE}" srcOrd="0" destOrd="0" parTransId="{ECA914B2-945E-4E74-9131-40E59AF4A006}" sibTransId="{3E9EFA52-9442-4FF9-BE60-4EE915EB2EF5}"/>
    <dgm:cxn modelId="{19D8469D-0069-4F51-88DC-CFCCF5477C60}" type="presOf" srcId="{C83913A3-C7D2-43BD-9E3E-2D63B4FBA3B5}" destId="{44E1C1BA-2D3F-4775-BA1E-C1D55BA492B1}" srcOrd="0" destOrd="1" presId="urn:microsoft.com/office/officeart/2005/8/layout/vList2"/>
    <dgm:cxn modelId="{EFCF35B6-AD2B-4F96-8F79-431FD6E7A171}" type="presOf" srcId="{178D4117-FAD4-4F60-857A-D06962510C6B}" destId="{DF610F8B-657A-433D-8C18-7FE0A82CE3EE}" srcOrd="0" destOrd="2" presId="urn:microsoft.com/office/officeart/2005/8/layout/vList2"/>
    <dgm:cxn modelId="{36C8AADF-C680-4554-8CFD-7D0B9F4DCF82}" type="presOf" srcId="{1C7A8F9E-A5D5-4C43-8C34-38F0AF695A62}" destId="{DF610F8B-657A-433D-8C18-7FE0A82CE3EE}" srcOrd="0" destOrd="3" presId="urn:microsoft.com/office/officeart/2005/8/layout/vList2"/>
    <dgm:cxn modelId="{9F3E2FE9-1C78-44C6-AABC-A8A9778EEFD9}" type="presOf" srcId="{24D63BE0-C511-4067-8604-106D4E975F35}" destId="{F5F1CFA7-B1C8-4450-AADF-E70EA846D058}" srcOrd="0" destOrd="0" presId="urn:microsoft.com/office/officeart/2005/8/layout/vList2"/>
    <dgm:cxn modelId="{8C1D25F0-94E3-4C84-9C24-82FA8643E99C}" srcId="{24D63BE0-C511-4067-8604-106D4E975F35}" destId="{C83913A3-C7D2-43BD-9E3E-2D63B4FBA3B5}" srcOrd="1" destOrd="0" parTransId="{96487C68-65A6-455E-BF63-CD2389385FEB}" sibTransId="{A0109763-77C5-4513-AC42-3CE1E7A6D3D3}"/>
    <dgm:cxn modelId="{D1CB18F5-A398-4990-88D0-062696E7C953}" srcId="{C5CE7084-6257-437B-843B-1B8EC5973151}" destId="{C261D800-C940-4FFC-89DF-D54ED21C370C}" srcOrd="4" destOrd="0" parTransId="{24B286E3-781A-4DD8-8023-07B60267B724}" sibTransId="{74F5E4D2-6EB6-4988-B93D-A1CE9531C0DC}"/>
    <dgm:cxn modelId="{263B6CF8-A2AF-4DC4-8D22-23107E5CEECD}" srcId="{C5CE7084-6257-437B-843B-1B8EC5973151}" destId="{178D4117-FAD4-4F60-857A-D06962510C6B}" srcOrd="2" destOrd="0" parTransId="{202AC162-5C2D-4E0E-B53B-76135A31C78F}" sibTransId="{D2AA9953-0638-4AD6-92CB-9B7BF1B00FE4}"/>
    <dgm:cxn modelId="{05A43807-9553-4E3C-8136-30F345C001D7}" type="presParOf" srcId="{5E164746-7DE7-4ABF-80DF-0C68D10F78F4}" destId="{F5F1CFA7-B1C8-4450-AADF-E70EA846D058}" srcOrd="0" destOrd="0" presId="urn:microsoft.com/office/officeart/2005/8/layout/vList2"/>
    <dgm:cxn modelId="{BE45A262-5B43-4225-B9CB-19079CEA7270}" type="presParOf" srcId="{5E164746-7DE7-4ABF-80DF-0C68D10F78F4}" destId="{44E1C1BA-2D3F-4775-BA1E-C1D55BA492B1}" srcOrd="1" destOrd="0" presId="urn:microsoft.com/office/officeart/2005/8/layout/vList2"/>
    <dgm:cxn modelId="{2AB31D22-B6E4-4DE8-96B4-603C4BAAC5F6}" type="presParOf" srcId="{5E164746-7DE7-4ABF-80DF-0C68D10F78F4}" destId="{D3D9D8F1-9375-4886-94AF-CC0602A5C6CB}" srcOrd="2" destOrd="0" presId="urn:microsoft.com/office/officeart/2005/8/layout/vList2"/>
    <dgm:cxn modelId="{3620B146-A832-4BED-84FE-58E392B74D18}" type="presParOf" srcId="{5E164746-7DE7-4ABF-80DF-0C68D10F78F4}" destId="{DF610F8B-657A-433D-8C18-7FE0A82CE3E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B1303D3-F301-404B-A09A-E0218687C4F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0D3E3739-3E23-49ED-AD01-361987254A32}">
      <dgm:prSet/>
      <dgm:spPr/>
      <dgm:t>
        <a:bodyPr/>
        <a:lstStyle/>
        <a:p>
          <a:pPr rtl="0"/>
          <a:r>
            <a:rPr lang="cs-CZ" dirty="0"/>
            <a:t>Zachytit jakýmkoli způsobem podobu člověka tak, aby podle zobrazení bylo možné určit jeho totožnost, je možné jen s jeho svolením</a:t>
          </a:r>
        </a:p>
      </dgm:t>
    </dgm:pt>
    <dgm:pt modelId="{8AC81F39-DDC4-4CE1-8D3B-7BF608AB2CBF}" type="parTrans" cxnId="{18D520B5-7511-4F09-BBC2-E708D9992B1C}">
      <dgm:prSet/>
      <dgm:spPr/>
      <dgm:t>
        <a:bodyPr/>
        <a:lstStyle/>
        <a:p>
          <a:endParaRPr lang="cs-CZ"/>
        </a:p>
      </dgm:t>
    </dgm:pt>
    <dgm:pt modelId="{9475C65F-A080-43DB-99AB-395D2862422D}" type="sibTrans" cxnId="{18D520B5-7511-4F09-BBC2-E708D9992B1C}">
      <dgm:prSet/>
      <dgm:spPr/>
      <dgm:t>
        <a:bodyPr/>
        <a:lstStyle/>
        <a:p>
          <a:endParaRPr lang="cs-CZ"/>
        </a:p>
      </dgm:t>
    </dgm:pt>
    <dgm:pt modelId="{FD39B3FC-659F-4D90-A090-79062EB9DDE8}">
      <dgm:prSet/>
      <dgm:spPr/>
      <dgm:t>
        <a:bodyPr/>
        <a:lstStyle/>
        <a:p>
          <a:pPr rtl="0"/>
          <a:r>
            <a:rPr lang="cs-CZ" dirty="0"/>
            <a:t>Rozšiřovat podobu člověka je možné jen s jeho svolením.</a:t>
          </a:r>
        </a:p>
      </dgm:t>
    </dgm:pt>
    <dgm:pt modelId="{F15410E0-BCC0-45C5-9183-CFB7EA5F6EB3}" type="parTrans" cxnId="{E2F34EE7-CC44-4BA5-83A8-4656776447C5}">
      <dgm:prSet/>
      <dgm:spPr/>
      <dgm:t>
        <a:bodyPr/>
        <a:lstStyle/>
        <a:p>
          <a:endParaRPr lang="cs-CZ"/>
        </a:p>
      </dgm:t>
    </dgm:pt>
    <dgm:pt modelId="{E43502AA-FF0C-4AF0-A643-2384FC9B89B8}" type="sibTrans" cxnId="{E2F34EE7-CC44-4BA5-83A8-4656776447C5}">
      <dgm:prSet/>
      <dgm:spPr/>
      <dgm:t>
        <a:bodyPr/>
        <a:lstStyle/>
        <a:p>
          <a:endParaRPr lang="cs-CZ"/>
        </a:p>
      </dgm:t>
    </dgm:pt>
    <dgm:pt modelId="{18DE6DF0-1368-4E9B-9AB4-31161E574F32}" type="pres">
      <dgm:prSet presAssocID="{1B1303D3-F301-404B-A09A-E0218687C4FC}" presName="Name0" presStyleCnt="0">
        <dgm:presLayoutVars>
          <dgm:chMax val="7"/>
          <dgm:chPref val="7"/>
          <dgm:dir/>
        </dgm:presLayoutVars>
      </dgm:prSet>
      <dgm:spPr/>
    </dgm:pt>
    <dgm:pt modelId="{D35D62BE-AE30-442A-B4BE-2F1FB173CA7E}" type="pres">
      <dgm:prSet presAssocID="{1B1303D3-F301-404B-A09A-E0218687C4FC}" presName="Name1" presStyleCnt="0"/>
      <dgm:spPr/>
    </dgm:pt>
    <dgm:pt modelId="{0E82DE72-FB95-454F-A9AA-B1216AFC12B9}" type="pres">
      <dgm:prSet presAssocID="{1B1303D3-F301-404B-A09A-E0218687C4FC}" presName="cycle" presStyleCnt="0"/>
      <dgm:spPr/>
    </dgm:pt>
    <dgm:pt modelId="{274C7874-BA37-41D9-BBC8-DB6925A7C4F6}" type="pres">
      <dgm:prSet presAssocID="{1B1303D3-F301-404B-A09A-E0218687C4FC}" presName="srcNode" presStyleLbl="node1" presStyleIdx="0" presStyleCnt="2"/>
      <dgm:spPr/>
    </dgm:pt>
    <dgm:pt modelId="{3A0BA390-5215-4D79-9E03-969EA52FA4C1}" type="pres">
      <dgm:prSet presAssocID="{1B1303D3-F301-404B-A09A-E0218687C4FC}" presName="conn" presStyleLbl="parChTrans1D2" presStyleIdx="0" presStyleCnt="1"/>
      <dgm:spPr/>
    </dgm:pt>
    <dgm:pt modelId="{E3CEB47D-3E5D-4BF5-A45B-56A06C1B1146}" type="pres">
      <dgm:prSet presAssocID="{1B1303D3-F301-404B-A09A-E0218687C4FC}" presName="extraNode" presStyleLbl="node1" presStyleIdx="0" presStyleCnt="2"/>
      <dgm:spPr/>
    </dgm:pt>
    <dgm:pt modelId="{16DC4210-F6E2-455F-946D-6BB8E1EC592D}" type="pres">
      <dgm:prSet presAssocID="{1B1303D3-F301-404B-A09A-E0218687C4FC}" presName="dstNode" presStyleLbl="node1" presStyleIdx="0" presStyleCnt="2"/>
      <dgm:spPr/>
    </dgm:pt>
    <dgm:pt modelId="{54EDFBD8-E06F-4B1D-A400-4EC757ABFA38}" type="pres">
      <dgm:prSet presAssocID="{0D3E3739-3E23-49ED-AD01-361987254A32}" presName="text_1" presStyleLbl="node1" presStyleIdx="0" presStyleCnt="2">
        <dgm:presLayoutVars>
          <dgm:bulletEnabled val="1"/>
        </dgm:presLayoutVars>
      </dgm:prSet>
      <dgm:spPr/>
    </dgm:pt>
    <dgm:pt modelId="{58EA0AA7-771D-4098-A738-223A251DA3F3}" type="pres">
      <dgm:prSet presAssocID="{0D3E3739-3E23-49ED-AD01-361987254A32}" presName="accent_1" presStyleCnt="0"/>
      <dgm:spPr/>
    </dgm:pt>
    <dgm:pt modelId="{D11270BD-CF35-463F-BBFD-71E0D051E805}" type="pres">
      <dgm:prSet presAssocID="{0D3E3739-3E23-49ED-AD01-361987254A32}" presName="accentRepeatNode" presStyleLbl="solidFgAcc1" presStyleIdx="0" presStyleCnt="2"/>
      <dgm:spPr/>
    </dgm:pt>
    <dgm:pt modelId="{A3ED5407-A97E-450D-86E2-F5694531E053}" type="pres">
      <dgm:prSet presAssocID="{FD39B3FC-659F-4D90-A090-79062EB9DDE8}" presName="text_2" presStyleLbl="node1" presStyleIdx="1" presStyleCnt="2">
        <dgm:presLayoutVars>
          <dgm:bulletEnabled val="1"/>
        </dgm:presLayoutVars>
      </dgm:prSet>
      <dgm:spPr/>
    </dgm:pt>
    <dgm:pt modelId="{2455582E-D587-4AA3-AC7E-9F5CF1CFEA12}" type="pres">
      <dgm:prSet presAssocID="{FD39B3FC-659F-4D90-A090-79062EB9DDE8}" presName="accent_2" presStyleCnt="0"/>
      <dgm:spPr/>
    </dgm:pt>
    <dgm:pt modelId="{F3741B4A-85A1-4648-903E-E24100D4C259}" type="pres">
      <dgm:prSet presAssocID="{FD39B3FC-659F-4D90-A090-79062EB9DDE8}" presName="accentRepeatNode" presStyleLbl="solidFgAcc1" presStyleIdx="1" presStyleCnt="2"/>
      <dgm:spPr/>
    </dgm:pt>
  </dgm:ptLst>
  <dgm:cxnLst>
    <dgm:cxn modelId="{F14CC832-2B00-4B04-BA85-2F282DD54F42}" type="presOf" srcId="{1B1303D3-F301-404B-A09A-E0218687C4FC}" destId="{18DE6DF0-1368-4E9B-9AB4-31161E574F32}" srcOrd="0" destOrd="0" presId="urn:microsoft.com/office/officeart/2008/layout/VerticalCurvedList"/>
    <dgm:cxn modelId="{0083667D-B251-41FF-9588-D12A3D0F4AC1}" type="presOf" srcId="{0D3E3739-3E23-49ED-AD01-361987254A32}" destId="{54EDFBD8-E06F-4B1D-A400-4EC757ABFA38}" srcOrd="0" destOrd="0" presId="urn:microsoft.com/office/officeart/2008/layout/VerticalCurvedList"/>
    <dgm:cxn modelId="{534E4AB0-66F2-4883-8490-E831139DF4DA}" type="presOf" srcId="{FD39B3FC-659F-4D90-A090-79062EB9DDE8}" destId="{A3ED5407-A97E-450D-86E2-F5694531E053}" srcOrd="0" destOrd="0" presId="urn:microsoft.com/office/officeart/2008/layout/VerticalCurvedList"/>
    <dgm:cxn modelId="{18D520B5-7511-4F09-BBC2-E708D9992B1C}" srcId="{1B1303D3-F301-404B-A09A-E0218687C4FC}" destId="{0D3E3739-3E23-49ED-AD01-361987254A32}" srcOrd="0" destOrd="0" parTransId="{8AC81F39-DDC4-4CE1-8D3B-7BF608AB2CBF}" sibTransId="{9475C65F-A080-43DB-99AB-395D2862422D}"/>
    <dgm:cxn modelId="{E2F34EE7-CC44-4BA5-83A8-4656776447C5}" srcId="{1B1303D3-F301-404B-A09A-E0218687C4FC}" destId="{FD39B3FC-659F-4D90-A090-79062EB9DDE8}" srcOrd="1" destOrd="0" parTransId="{F15410E0-BCC0-45C5-9183-CFB7EA5F6EB3}" sibTransId="{E43502AA-FF0C-4AF0-A643-2384FC9B89B8}"/>
    <dgm:cxn modelId="{5A3C85E7-5C9F-45C0-956B-C94600F95D75}" type="presOf" srcId="{9475C65F-A080-43DB-99AB-395D2862422D}" destId="{3A0BA390-5215-4D79-9E03-969EA52FA4C1}" srcOrd="0" destOrd="0" presId="urn:microsoft.com/office/officeart/2008/layout/VerticalCurvedList"/>
    <dgm:cxn modelId="{2B93226E-4F3B-42A8-B299-70B4F4A177D2}" type="presParOf" srcId="{18DE6DF0-1368-4E9B-9AB4-31161E574F32}" destId="{D35D62BE-AE30-442A-B4BE-2F1FB173CA7E}" srcOrd="0" destOrd="0" presId="urn:microsoft.com/office/officeart/2008/layout/VerticalCurvedList"/>
    <dgm:cxn modelId="{626C2502-04B6-442B-9F2F-ED0DF7E3B401}" type="presParOf" srcId="{D35D62BE-AE30-442A-B4BE-2F1FB173CA7E}" destId="{0E82DE72-FB95-454F-A9AA-B1216AFC12B9}" srcOrd="0" destOrd="0" presId="urn:microsoft.com/office/officeart/2008/layout/VerticalCurvedList"/>
    <dgm:cxn modelId="{1A2680EF-C432-45EA-86FA-177BD1B90F68}" type="presParOf" srcId="{0E82DE72-FB95-454F-A9AA-B1216AFC12B9}" destId="{274C7874-BA37-41D9-BBC8-DB6925A7C4F6}" srcOrd="0" destOrd="0" presId="urn:microsoft.com/office/officeart/2008/layout/VerticalCurvedList"/>
    <dgm:cxn modelId="{53587E0B-982F-4675-8260-F91873EC2EE9}" type="presParOf" srcId="{0E82DE72-FB95-454F-A9AA-B1216AFC12B9}" destId="{3A0BA390-5215-4D79-9E03-969EA52FA4C1}" srcOrd="1" destOrd="0" presId="urn:microsoft.com/office/officeart/2008/layout/VerticalCurvedList"/>
    <dgm:cxn modelId="{03280F55-457D-4D31-976A-96C13A2B4E9C}" type="presParOf" srcId="{0E82DE72-FB95-454F-A9AA-B1216AFC12B9}" destId="{E3CEB47D-3E5D-4BF5-A45B-56A06C1B1146}" srcOrd="2" destOrd="0" presId="urn:microsoft.com/office/officeart/2008/layout/VerticalCurvedList"/>
    <dgm:cxn modelId="{7E7BBE00-89A5-4419-9A95-B3702A64C557}" type="presParOf" srcId="{0E82DE72-FB95-454F-A9AA-B1216AFC12B9}" destId="{16DC4210-F6E2-455F-946D-6BB8E1EC592D}" srcOrd="3" destOrd="0" presId="urn:microsoft.com/office/officeart/2008/layout/VerticalCurvedList"/>
    <dgm:cxn modelId="{D7D8B760-B9AB-402B-98EE-9B258E32796E}" type="presParOf" srcId="{D35D62BE-AE30-442A-B4BE-2F1FB173CA7E}" destId="{54EDFBD8-E06F-4B1D-A400-4EC757ABFA38}" srcOrd="1" destOrd="0" presId="urn:microsoft.com/office/officeart/2008/layout/VerticalCurvedList"/>
    <dgm:cxn modelId="{BC013E8D-201B-4680-A71E-6DDAADBC07EA}" type="presParOf" srcId="{D35D62BE-AE30-442A-B4BE-2F1FB173CA7E}" destId="{58EA0AA7-771D-4098-A738-223A251DA3F3}" srcOrd="2" destOrd="0" presId="urn:microsoft.com/office/officeart/2008/layout/VerticalCurvedList"/>
    <dgm:cxn modelId="{116AED1F-D26A-408A-9A7C-C1BA6E55D171}" type="presParOf" srcId="{58EA0AA7-771D-4098-A738-223A251DA3F3}" destId="{D11270BD-CF35-463F-BBFD-71E0D051E805}" srcOrd="0" destOrd="0" presId="urn:microsoft.com/office/officeart/2008/layout/VerticalCurvedList"/>
    <dgm:cxn modelId="{753A2F1E-A218-4889-867E-8A32B36DC308}" type="presParOf" srcId="{D35D62BE-AE30-442A-B4BE-2F1FB173CA7E}" destId="{A3ED5407-A97E-450D-86E2-F5694531E053}" srcOrd="3" destOrd="0" presId="urn:microsoft.com/office/officeart/2008/layout/VerticalCurvedList"/>
    <dgm:cxn modelId="{A70345FE-B97D-4EAA-B905-A85C137AE76A}" type="presParOf" srcId="{D35D62BE-AE30-442A-B4BE-2F1FB173CA7E}" destId="{2455582E-D587-4AA3-AC7E-9F5CF1CFEA12}" srcOrd="4" destOrd="0" presId="urn:microsoft.com/office/officeart/2008/layout/VerticalCurvedList"/>
    <dgm:cxn modelId="{72602293-5C3F-4DF7-AFE1-49042F0690E6}" type="presParOf" srcId="{2455582E-D587-4AA3-AC7E-9F5CF1CFEA12}" destId="{F3741B4A-85A1-4648-903E-E24100D4C259}" srcOrd="0" destOrd="0" presId="urn:microsoft.com/office/officeart/2008/layout/VerticalCurvedLis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14FFF7E-378A-446C-BC7C-C1B73572A08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A0126BD4-ACD4-4936-B76E-F75D0B4D0F54}">
      <dgm:prSet>
        <dgm:style>
          <a:lnRef idx="3">
            <a:schemeClr val="lt1"/>
          </a:lnRef>
          <a:fillRef idx="1">
            <a:schemeClr val="accent2"/>
          </a:fillRef>
          <a:effectRef idx="1">
            <a:schemeClr val="accent2"/>
          </a:effectRef>
          <a:fontRef idx="minor">
            <a:schemeClr val="lt1"/>
          </a:fontRef>
        </dgm:style>
      </dgm:prSet>
      <dgm:spPr/>
      <dgm:t>
        <a:bodyPr/>
        <a:lstStyle/>
        <a:p>
          <a:pPr rtl="0"/>
          <a:r>
            <a:rPr lang="cs-CZ" dirty="0"/>
            <a:t>Se souhlasem pacienta</a:t>
          </a:r>
        </a:p>
      </dgm:t>
    </dgm:pt>
    <dgm:pt modelId="{B925F5EE-0A0D-4E98-A465-05F317FA58D7}" type="parTrans" cxnId="{9D682021-6457-484E-9744-7A8B0E2E6EDB}">
      <dgm:prSet/>
      <dgm:spPr/>
      <dgm:t>
        <a:bodyPr/>
        <a:lstStyle/>
        <a:p>
          <a:endParaRPr lang="cs-CZ"/>
        </a:p>
      </dgm:t>
    </dgm:pt>
    <dgm:pt modelId="{D8CCD1CD-E107-402B-9B5F-C9266B8DD51F}" type="sibTrans" cxnId="{9D682021-6457-484E-9744-7A8B0E2E6EDB}">
      <dgm:prSet/>
      <dgm:spPr/>
      <dgm:t>
        <a:bodyPr/>
        <a:lstStyle/>
        <a:p>
          <a:endParaRPr lang="cs-CZ"/>
        </a:p>
      </dgm:t>
    </dgm:pt>
    <dgm:pt modelId="{F5B5F839-52D1-4A10-8ECA-E383FF7718AA}">
      <dgm:prSet/>
      <dgm:spPr/>
      <dgm:t>
        <a:bodyPr/>
        <a:lstStyle/>
        <a:p>
          <a:pPr rtl="0"/>
          <a:r>
            <a:rPr lang="cs-CZ" dirty="0"/>
            <a:t>Poskytování návazných služeb</a:t>
          </a:r>
        </a:p>
      </dgm:t>
    </dgm:pt>
    <dgm:pt modelId="{6E989493-10BE-41BB-A0AC-7E1DCEFEFD2B}" type="parTrans" cxnId="{70AA3C44-5857-4B3B-8181-055E4CB1BB19}">
      <dgm:prSet/>
      <dgm:spPr/>
      <dgm:t>
        <a:bodyPr/>
        <a:lstStyle/>
        <a:p>
          <a:endParaRPr lang="cs-CZ"/>
        </a:p>
      </dgm:t>
    </dgm:pt>
    <dgm:pt modelId="{05310B1E-CC66-44D7-9C9F-7D0659E718BC}" type="sibTrans" cxnId="{70AA3C44-5857-4B3B-8181-055E4CB1BB19}">
      <dgm:prSet/>
      <dgm:spPr/>
      <dgm:t>
        <a:bodyPr/>
        <a:lstStyle/>
        <a:p>
          <a:endParaRPr lang="cs-CZ"/>
        </a:p>
      </dgm:t>
    </dgm:pt>
    <dgm:pt modelId="{37F011A4-1DB9-4464-8541-A252B7190484}">
      <dgm:prSet/>
      <dgm:spPr/>
      <dgm:t>
        <a:bodyPr/>
        <a:lstStyle/>
        <a:p>
          <a:pPr rtl="0"/>
          <a:r>
            <a:rPr lang="cs-CZ"/>
            <a:t>Ochrana vlastních práv</a:t>
          </a:r>
        </a:p>
      </dgm:t>
    </dgm:pt>
    <dgm:pt modelId="{7C9DB30E-EA14-4DBB-8347-8DB8AA04D834}" type="parTrans" cxnId="{EF3E1FC1-1732-4B49-AE7E-F712E97A443F}">
      <dgm:prSet/>
      <dgm:spPr/>
      <dgm:t>
        <a:bodyPr/>
        <a:lstStyle/>
        <a:p>
          <a:endParaRPr lang="cs-CZ"/>
        </a:p>
      </dgm:t>
    </dgm:pt>
    <dgm:pt modelId="{97B02110-71D6-47A6-A368-000F84874F8C}" type="sibTrans" cxnId="{EF3E1FC1-1732-4B49-AE7E-F712E97A443F}">
      <dgm:prSet/>
      <dgm:spPr/>
      <dgm:t>
        <a:bodyPr/>
        <a:lstStyle/>
        <a:p>
          <a:endParaRPr lang="cs-CZ"/>
        </a:p>
      </dgm:t>
    </dgm:pt>
    <dgm:pt modelId="{253E85C1-4AE2-49A5-A74C-2EFADD093E57}">
      <dgm:prSet/>
      <dgm:spPr/>
      <dgm:t>
        <a:bodyPr/>
        <a:lstStyle/>
        <a:p>
          <a:pPr rtl="0"/>
          <a:r>
            <a:rPr lang="cs-CZ"/>
            <a:t>S</a:t>
          </a:r>
          <a:r>
            <a:rPr lang="en-GB"/>
            <a:t>dělování údajů pro potřeby trestního řízení </a:t>
          </a:r>
          <a:endParaRPr lang="cs-CZ"/>
        </a:p>
      </dgm:t>
    </dgm:pt>
    <dgm:pt modelId="{E4BF2779-BB55-4307-8BF2-7C3D7FEAAF18}" type="parTrans" cxnId="{8C584F4B-37F6-4D7A-833F-1E02A050C22F}">
      <dgm:prSet/>
      <dgm:spPr/>
      <dgm:t>
        <a:bodyPr/>
        <a:lstStyle/>
        <a:p>
          <a:endParaRPr lang="cs-CZ"/>
        </a:p>
      </dgm:t>
    </dgm:pt>
    <dgm:pt modelId="{8BA1BA6E-69F7-4CE0-8FA5-3783939498D5}" type="sibTrans" cxnId="{8C584F4B-37F6-4D7A-833F-1E02A050C22F}">
      <dgm:prSet/>
      <dgm:spPr/>
      <dgm:t>
        <a:bodyPr/>
        <a:lstStyle/>
        <a:p>
          <a:endParaRPr lang="cs-CZ"/>
        </a:p>
      </dgm:t>
    </dgm:pt>
    <dgm:pt modelId="{64D2582E-850D-4AED-871F-79E87558F15D}">
      <dgm:prSet/>
      <dgm:spPr/>
      <dgm:t>
        <a:bodyPr/>
        <a:lstStyle/>
        <a:p>
          <a:pPr rtl="0"/>
          <a:r>
            <a:rPr lang="cs-CZ" dirty="0"/>
            <a:t>P</a:t>
          </a:r>
          <a:r>
            <a:rPr lang="en-GB" dirty="0" err="1"/>
            <a:t>lnění</a:t>
          </a:r>
          <a:r>
            <a:rPr lang="en-GB" dirty="0"/>
            <a:t> </a:t>
          </a:r>
          <a:r>
            <a:rPr lang="en-GB" dirty="0" err="1"/>
            <a:t>povinnosti</a:t>
          </a:r>
          <a:r>
            <a:rPr lang="en-GB" dirty="0"/>
            <a:t> </a:t>
          </a:r>
          <a:r>
            <a:rPr lang="en-GB" dirty="0" err="1"/>
            <a:t>překazit</a:t>
          </a:r>
          <a:r>
            <a:rPr lang="en-GB" dirty="0"/>
            <a:t> </a:t>
          </a:r>
          <a:r>
            <a:rPr lang="en-GB" dirty="0" err="1"/>
            <a:t>nebo</a:t>
          </a:r>
          <a:r>
            <a:rPr lang="en-GB" dirty="0"/>
            <a:t> </a:t>
          </a:r>
          <a:r>
            <a:rPr lang="en-GB" dirty="0" err="1"/>
            <a:t>oznámit</a:t>
          </a:r>
          <a:r>
            <a:rPr lang="en-GB" dirty="0"/>
            <a:t> </a:t>
          </a:r>
          <a:r>
            <a:rPr lang="en-GB" dirty="0" err="1"/>
            <a:t>spáchání</a:t>
          </a:r>
          <a:r>
            <a:rPr lang="en-GB" dirty="0"/>
            <a:t> </a:t>
          </a:r>
          <a:r>
            <a:rPr lang="en-GB" dirty="0" err="1"/>
            <a:t>trestného</a:t>
          </a:r>
          <a:r>
            <a:rPr lang="en-GB" dirty="0"/>
            <a:t> </a:t>
          </a:r>
          <a:r>
            <a:rPr lang="en-GB" dirty="0" err="1"/>
            <a:t>činu</a:t>
          </a:r>
          <a:endParaRPr lang="cs-CZ" dirty="0"/>
        </a:p>
      </dgm:t>
    </dgm:pt>
    <dgm:pt modelId="{72201574-4D03-4192-A30F-F791ECE42A40}" type="parTrans" cxnId="{73550614-A5EB-460C-87AB-EEE062BC685D}">
      <dgm:prSet/>
      <dgm:spPr/>
      <dgm:t>
        <a:bodyPr/>
        <a:lstStyle/>
        <a:p>
          <a:endParaRPr lang="cs-CZ"/>
        </a:p>
      </dgm:t>
    </dgm:pt>
    <dgm:pt modelId="{689FCEA6-F4FB-4308-A94E-77344AFF4A6B}" type="sibTrans" cxnId="{73550614-A5EB-460C-87AB-EEE062BC685D}">
      <dgm:prSet/>
      <dgm:spPr/>
      <dgm:t>
        <a:bodyPr/>
        <a:lstStyle/>
        <a:p>
          <a:endParaRPr lang="cs-CZ"/>
        </a:p>
      </dgm:t>
    </dgm:pt>
    <dgm:pt modelId="{DD0563D6-2D02-4E12-8A1F-54336DB88AE0}">
      <dgm:prSet/>
      <dgm:spPr/>
      <dgm:t>
        <a:bodyPr/>
        <a:lstStyle/>
        <a:p>
          <a:pPr rtl="0"/>
          <a:r>
            <a:rPr lang="cs-CZ" dirty="0"/>
            <a:t>Další zákonné důvody např. Ochrana veřejného zdraví, Revizní lékař</a:t>
          </a:r>
        </a:p>
      </dgm:t>
    </dgm:pt>
    <dgm:pt modelId="{3E037B10-F134-4AA2-ADA0-F6A56E9CD0B9}" type="parTrans" cxnId="{D95BC792-DD0B-4585-95C5-62720BF55155}">
      <dgm:prSet/>
      <dgm:spPr/>
      <dgm:t>
        <a:bodyPr/>
        <a:lstStyle/>
        <a:p>
          <a:endParaRPr lang="cs-CZ"/>
        </a:p>
      </dgm:t>
    </dgm:pt>
    <dgm:pt modelId="{72C70B2C-16D8-40A1-955D-D47185140D14}" type="sibTrans" cxnId="{D95BC792-DD0B-4585-95C5-62720BF55155}">
      <dgm:prSet/>
      <dgm:spPr/>
      <dgm:t>
        <a:bodyPr/>
        <a:lstStyle/>
        <a:p>
          <a:endParaRPr lang="cs-CZ"/>
        </a:p>
      </dgm:t>
    </dgm:pt>
    <dgm:pt modelId="{31E3D3AD-96C3-4C55-906E-B6E9586F34B1}" type="pres">
      <dgm:prSet presAssocID="{A14FFF7E-378A-446C-BC7C-C1B73572A08A}" presName="diagram" presStyleCnt="0">
        <dgm:presLayoutVars>
          <dgm:dir/>
          <dgm:resizeHandles val="exact"/>
        </dgm:presLayoutVars>
      </dgm:prSet>
      <dgm:spPr/>
    </dgm:pt>
    <dgm:pt modelId="{8544506B-47BB-4C5F-849D-2EC4D8C9AD03}" type="pres">
      <dgm:prSet presAssocID="{A0126BD4-ACD4-4936-B76E-F75D0B4D0F54}" presName="node" presStyleLbl="node1" presStyleIdx="0" presStyleCnt="6">
        <dgm:presLayoutVars>
          <dgm:bulletEnabled val="1"/>
        </dgm:presLayoutVars>
      </dgm:prSet>
      <dgm:spPr/>
    </dgm:pt>
    <dgm:pt modelId="{76EAF711-5507-46EA-B109-435328751C77}" type="pres">
      <dgm:prSet presAssocID="{D8CCD1CD-E107-402B-9B5F-C9266B8DD51F}" presName="sibTrans" presStyleCnt="0"/>
      <dgm:spPr/>
    </dgm:pt>
    <dgm:pt modelId="{6068449D-5269-491E-BD59-46BEAD1A1AE1}" type="pres">
      <dgm:prSet presAssocID="{F5B5F839-52D1-4A10-8ECA-E383FF7718AA}" presName="node" presStyleLbl="node1" presStyleIdx="1" presStyleCnt="6">
        <dgm:presLayoutVars>
          <dgm:bulletEnabled val="1"/>
        </dgm:presLayoutVars>
      </dgm:prSet>
      <dgm:spPr/>
    </dgm:pt>
    <dgm:pt modelId="{82BA86F1-1C8D-44AA-965E-948B0B9EE86B}" type="pres">
      <dgm:prSet presAssocID="{05310B1E-CC66-44D7-9C9F-7D0659E718BC}" presName="sibTrans" presStyleCnt="0"/>
      <dgm:spPr/>
    </dgm:pt>
    <dgm:pt modelId="{A05A63BC-C3BB-4FF3-9611-06EE189DA896}" type="pres">
      <dgm:prSet presAssocID="{37F011A4-1DB9-4464-8541-A252B7190484}" presName="node" presStyleLbl="node1" presStyleIdx="2" presStyleCnt="6">
        <dgm:presLayoutVars>
          <dgm:bulletEnabled val="1"/>
        </dgm:presLayoutVars>
      </dgm:prSet>
      <dgm:spPr/>
    </dgm:pt>
    <dgm:pt modelId="{2DC5E777-1093-472D-89C4-DDADD8BFE6B2}" type="pres">
      <dgm:prSet presAssocID="{97B02110-71D6-47A6-A368-000F84874F8C}" presName="sibTrans" presStyleCnt="0"/>
      <dgm:spPr/>
    </dgm:pt>
    <dgm:pt modelId="{453F4112-FF5F-4039-9202-BE1010EED650}" type="pres">
      <dgm:prSet presAssocID="{253E85C1-4AE2-49A5-A74C-2EFADD093E57}" presName="node" presStyleLbl="node1" presStyleIdx="3" presStyleCnt="6">
        <dgm:presLayoutVars>
          <dgm:bulletEnabled val="1"/>
        </dgm:presLayoutVars>
      </dgm:prSet>
      <dgm:spPr/>
    </dgm:pt>
    <dgm:pt modelId="{79634A51-F615-4955-8163-0038BF6C88EA}" type="pres">
      <dgm:prSet presAssocID="{8BA1BA6E-69F7-4CE0-8FA5-3783939498D5}" presName="sibTrans" presStyleCnt="0"/>
      <dgm:spPr/>
    </dgm:pt>
    <dgm:pt modelId="{CC80C1DD-4E84-4E32-B269-19F2B3E1E0B6}" type="pres">
      <dgm:prSet presAssocID="{64D2582E-850D-4AED-871F-79E87558F15D}" presName="node" presStyleLbl="node1" presStyleIdx="4" presStyleCnt="6">
        <dgm:presLayoutVars>
          <dgm:bulletEnabled val="1"/>
        </dgm:presLayoutVars>
      </dgm:prSet>
      <dgm:spPr/>
    </dgm:pt>
    <dgm:pt modelId="{A602D49C-0B52-44DB-84BD-326FA7D627E5}" type="pres">
      <dgm:prSet presAssocID="{689FCEA6-F4FB-4308-A94E-77344AFF4A6B}" presName="sibTrans" presStyleCnt="0"/>
      <dgm:spPr/>
    </dgm:pt>
    <dgm:pt modelId="{07210A24-D3B7-4BA6-B5AD-C039ED73653A}" type="pres">
      <dgm:prSet presAssocID="{DD0563D6-2D02-4E12-8A1F-54336DB88AE0}" presName="node" presStyleLbl="node1" presStyleIdx="5" presStyleCnt="6">
        <dgm:presLayoutVars>
          <dgm:bulletEnabled val="1"/>
        </dgm:presLayoutVars>
      </dgm:prSet>
      <dgm:spPr/>
    </dgm:pt>
  </dgm:ptLst>
  <dgm:cxnLst>
    <dgm:cxn modelId="{492E720A-C1DD-4EC9-9A9B-099578B4791A}" type="presOf" srcId="{253E85C1-4AE2-49A5-A74C-2EFADD093E57}" destId="{453F4112-FF5F-4039-9202-BE1010EED650}" srcOrd="0" destOrd="0" presId="urn:microsoft.com/office/officeart/2005/8/layout/default"/>
    <dgm:cxn modelId="{73550614-A5EB-460C-87AB-EEE062BC685D}" srcId="{A14FFF7E-378A-446C-BC7C-C1B73572A08A}" destId="{64D2582E-850D-4AED-871F-79E87558F15D}" srcOrd="4" destOrd="0" parTransId="{72201574-4D03-4192-A30F-F791ECE42A40}" sibTransId="{689FCEA6-F4FB-4308-A94E-77344AFF4A6B}"/>
    <dgm:cxn modelId="{9D682021-6457-484E-9744-7A8B0E2E6EDB}" srcId="{A14FFF7E-378A-446C-BC7C-C1B73572A08A}" destId="{A0126BD4-ACD4-4936-B76E-F75D0B4D0F54}" srcOrd="0" destOrd="0" parTransId="{B925F5EE-0A0D-4E98-A465-05F317FA58D7}" sibTransId="{D8CCD1CD-E107-402B-9B5F-C9266B8DD51F}"/>
    <dgm:cxn modelId="{70AA3C44-5857-4B3B-8181-055E4CB1BB19}" srcId="{A14FFF7E-378A-446C-BC7C-C1B73572A08A}" destId="{F5B5F839-52D1-4A10-8ECA-E383FF7718AA}" srcOrd="1" destOrd="0" parTransId="{6E989493-10BE-41BB-A0AC-7E1DCEFEFD2B}" sibTransId="{05310B1E-CC66-44D7-9C9F-7D0659E718BC}"/>
    <dgm:cxn modelId="{8C584F4B-37F6-4D7A-833F-1E02A050C22F}" srcId="{A14FFF7E-378A-446C-BC7C-C1B73572A08A}" destId="{253E85C1-4AE2-49A5-A74C-2EFADD093E57}" srcOrd="3" destOrd="0" parTransId="{E4BF2779-BB55-4307-8BF2-7C3D7FEAAF18}" sibTransId="{8BA1BA6E-69F7-4CE0-8FA5-3783939498D5}"/>
    <dgm:cxn modelId="{5F0C0B6F-AFA8-4384-B663-D0EE466162F0}" type="presOf" srcId="{DD0563D6-2D02-4E12-8A1F-54336DB88AE0}" destId="{07210A24-D3B7-4BA6-B5AD-C039ED73653A}" srcOrd="0" destOrd="0" presId="urn:microsoft.com/office/officeart/2005/8/layout/default"/>
    <dgm:cxn modelId="{951DC883-A2EE-46DB-9503-7BF7C032E8F7}" type="presOf" srcId="{A14FFF7E-378A-446C-BC7C-C1B73572A08A}" destId="{31E3D3AD-96C3-4C55-906E-B6E9586F34B1}" srcOrd="0" destOrd="0" presId="urn:microsoft.com/office/officeart/2005/8/layout/default"/>
    <dgm:cxn modelId="{8619A58C-0324-4B9E-84E5-3B4D14946987}" type="presOf" srcId="{F5B5F839-52D1-4A10-8ECA-E383FF7718AA}" destId="{6068449D-5269-491E-BD59-46BEAD1A1AE1}" srcOrd="0" destOrd="0" presId="urn:microsoft.com/office/officeart/2005/8/layout/default"/>
    <dgm:cxn modelId="{6540E98D-A8CE-46E5-910A-0C853AFE89AB}" type="presOf" srcId="{64D2582E-850D-4AED-871F-79E87558F15D}" destId="{CC80C1DD-4E84-4E32-B269-19F2B3E1E0B6}" srcOrd="0" destOrd="0" presId="urn:microsoft.com/office/officeart/2005/8/layout/default"/>
    <dgm:cxn modelId="{AAF61B8E-0E8A-4EA5-9DD7-F5DF687BAF1F}" type="presOf" srcId="{37F011A4-1DB9-4464-8541-A252B7190484}" destId="{A05A63BC-C3BB-4FF3-9611-06EE189DA896}" srcOrd="0" destOrd="0" presId="urn:microsoft.com/office/officeart/2005/8/layout/default"/>
    <dgm:cxn modelId="{D95BC792-DD0B-4585-95C5-62720BF55155}" srcId="{A14FFF7E-378A-446C-BC7C-C1B73572A08A}" destId="{DD0563D6-2D02-4E12-8A1F-54336DB88AE0}" srcOrd="5" destOrd="0" parTransId="{3E037B10-F134-4AA2-ADA0-F6A56E9CD0B9}" sibTransId="{72C70B2C-16D8-40A1-955D-D47185140D14}"/>
    <dgm:cxn modelId="{43902AAD-6340-48C0-A703-65E342D7966E}" type="presOf" srcId="{A0126BD4-ACD4-4936-B76E-F75D0B4D0F54}" destId="{8544506B-47BB-4C5F-849D-2EC4D8C9AD03}" srcOrd="0" destOrd="0" presId="urn:microsoft.com/office/officeart/2005/8/layout/default"/>
    <dgm:cxn modelId="{EF3E1FC1-1732-4B49-AE7E-F712E97A443F}" srcId="{A14FFF7E-378A-446C-BC7C-C1B73572A08A}" destId="{37F011A4-1DB9-4464-8541-A252B7190484}" srcOrd="2" destOrd="0" parTransId="{7C9DB30E-EA14-4DBB-8347-8DB8AA04D834}" sibTransId="{97B02110-71D6-47A6-A368-000F84874F8C}"/>
    <dgm:cxn modelId="{EEA39DF7-E801-46E6-8366-EF7FDD138916}" type="presParOf" srcId="{31E3D3AD-96C3-4C55-906E-B6E9586F34B1}" destId="{8544506B-47BB-4C5F-849D-2EC4D8C9AD03}" srcOrd="0" destOrd="0" presId="urn:microsoft.com/office/officeart/2005/8/layout/default"/>
    <dgm:cxn modelId="{4F44D563-4F68-4B14-B729-36A5E6CE5E5B}" type="presParOf" srcId="{31E3D3AD-96C3-4C55-906E-B6E9586F34B1}" destId="{76EAF711-5507-46EA-B109-435328751C77}" srcOrd="1" destOrd="0" presId="urn:microsoft.com/office/officeart/2005/8/layout/default"/>
    <dgm:cxn modelId="{8DC05240-1CC2-4C48-AA05-BB7AD4E72654}" type="presParOf" srcId="{31E3D3AD-96C3-4C55-906E-B6E9586F34B1}" destId="{6068449D-5269-491E-BD59-46BEAD1A1AE1}" srcOrd="2" destOrd="0" presId="urn:microsoft.com/office/officeart/2005/8/layout/default"/>
    <dgm:cxn modelId="{2F2EB397-1BA9-4B32-A543-CB500DFD1133}" type="presParOf" srcId="{31E3D3AD-96C3-4C55-906E-B6E9586F34B1}" destId="{82BA86F1-1C8D-44AA-965E-948B0B9EE86B}" srcOrd="3" destOrd="0" presId="urn:microsoft.com/office/officeart/2005/8/layout/default"/>
    <dgm:cxn modelId="{7B5298BC-BD02-471E-B7BC-4A380CBDF223}" type="presParOf" srcId="{31E3D3AD-96C3-4C55-906E-B6E9586F34B1}" destId="{A05A63BC-C3BB-4FF3-9611-06EE189DA896}" srcOrd="4" destOrd="0" presId="urn:microsoft.com/office/officeart/2005/8/layout/default"/>
    <dgm:cxn modelId="{DB5BF605-DEAE-4419-8F38-816C257F694B}" type="presParOf" srcId="{31E3D3AD-96C3-4C55-906E-B6E9586F34B1}" destId="{2DC5E777-1093-472D-89C4-DDADD8BFE6B2}" srcOrd="5" destOrd="0" presId="urn:microsoft.com/office/officeart/2005/8/layout/default"/>
    <dgm:cxn modelId="{C36D97D9-5A90-486D-BCCB-5F420CA6B17C}" type="presParOf" srcId="{31E3D3AD-96C3-4C55-906E-B6E9586F34B1}" destId="{453F4112-FF5F-4039-9202-BE1010EED650}" srcOrd="6" destOrd="0" presId="urn:microsoft.com/office/officeart/2005/8/layout/default"/>
    <dgm:cxn modelId="{1A92D9CC-CEEF-4AAA-A52B-281A0FD82A42}" type="presParOf" srcId="{31E3D3AD-96C3-4C55-906E-B6E9586F34B1}" destId="{79634A51-F615-4955-8163-0038BF6C88EA}" srcOrd="7" destOrd="0" presId="urn:microsoft.com/office/officeart/2005/8/layout/default"/>
    <dgm:cxn modelId="{1DC9876C-7732-4ED7-8026-ABB34CEAB8CE}" type="presParOf" srcId="{31E3D3AD-96C3-4C55-906E-B6E9586F34B1}" destId="{CC80C1DD-4E84-4E32-B269-19F2B3E1E0B6}" srcOrd="8" destOrd="0" presId="urn:microsoft.com/office/officeart/2005/8/layout/default"/>
    <dgm:cxn modelId="{A01DF4E9-7ABD-4ACA-9695-9315CEC8C593}" type="presParOf" srcId="{31E3D3AD-96C3-4C55-906E-B6E9586F34B1}" destId="{A602D49C-0B52-44DB-84BD-326FA7D627E5}" srcOrd="9" destOrd="0" presId="urn:microsoft.com/office/officeart/2005/8/layout/default"/>
    <dgm:cxn modelId="{805FEAF5-3308-43E3-A1F2-2959CC2C4F41}" type="presParOf" srcId="{31E3D3AD-96C3-4C55-906E-B6E9586F34B1}" destId="{07210A24-D3B7-4BA6-B5AD-C039ED73653A}"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C0561A4-E758-408F-8DCE-AC2BF0AE886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E573803-D924-483B-9E97-C354C359A7B6}">
      <dgm:prSet/>
      <dgm:spPr/>
      <dgm:t>
        <a:bodyPr/>
        <a:lstStyle/>
        <a:p>
          <a:pPr rtl="0"/>
          <a:r>
            <a:rPr lang="cs-CZ"/>
            <a:t>Plně svéprávný pacient zásadně rozhoduje o sdělování informací o svém zdravotním stavu sám! To platí i vůči rodinným příslušníkům pacienta (osobám blízkým).</a:t>
          </a:r>
        </a:p>
      </dgm:t>
    </dgm:pt>
    <dgm:pt modelId="{C84DC2D3-B824-4D49-AE7C-0042673A12AE}" type="parTrans" cxnId="{465214E1-EDD3-4336-BCE2-5B9B5BB47DCC}">
      <dgm:prSet/>
      <dgm:spPr/>
      <dgm:t>
        <a:bodyPr/>
        <a:lstStyle/>
        <a:p>
          <a:endParaRPr lang="cs-CZ"/>
        </a:p>
      </dgm:t>
    </dgm:pt>
    <dgm:pt modelId="{EB435A96-42F7-406E-A4C5-AC0AACA03463}" type="sibTrans" cxnId="{465214E1-EDD3-4336-BCE2-5B9B5BB47DCC}">
      <dgm:prSet/>
      <dgm:spPr/>
      <dgm:t>
        <a:bodyPr/>
        <a:lstStyle/>
        <a:p>
          <a:endParaRPr lang="cs-CZ"/>
        </a:p>
      </dgm:t>
    </dgm:pt>
    <dgm:pt modelId="{97E36847-131E-409B-BB65-9ADA1324D82E}">
      <dgm:prSet/>
      <dgm:spPr/>
      <dgm:t>
        <a:bodyPr/>
        <a:lstStyle/>
        <a:p>
          <a:pPr rtl="0"/>
          <a:r>
            <a:rPr lang="cs-CZ" u="sng"/>
            <a:t>Výslovný</a:t>
          </a:r>
          <a:endParaRPr lang="cs-CZ"/>
        </a:p>
      </dgm:t>
    </dgm:pt>
    <dgm:pt modelId="{DBF31F2B-ED12-40D3-B4B2-CF9E400C58B8}" type="parTrans" cxnId="{F72274DE-A95F-4D69-AF0D-8D87D4EC5910}">
      <dgm:prSet/>
      <dgm:spPr/>
      <dgm:t>
        <a:bodyPr/>
        <a:lstStyle/>
        <a:p>
          <a:endParaRPr lang="cs-CZ"/>
        </a:p>
      </dgm:t>
    </dgm:pt>
    <dgm:pt modelId="{399B1F97-3F56-4244-9B70-6C9552417C0C}" type="sibTrans" cxnId="{F72274DE-A95F-4D69-AF0D-8D87D4EC5910}">
      <dgm:prSet/>
      <dgm:spPr/>
      <dgm:t>
        <a:bodyPr/>
        <a:lstStyle/>
        <a:p>
          <a:endParaRPr lang="cs-CZ"/>
        </a:p>
      </dgm:t>
    </dgm:pt>
    <dgm:pt modelId="{699B5308-849C-4192-9F75-DDC4981C081C}">
      <dgm:prSet/>
      <dgm:spPr/>
      <dgm:t>
        <a:bodyPr/>
        <a:lstStyle/>
        <a:p>
          <a:pPr rtl="0"/>
          <a:r>
            <a:rPr lang="cs-CZ"/>
            <a:t>Ústní</a:t>
          </a:r>
        </a:p>
      </dgm:t>
    </dgm:pt>
    <dgm:pt modelId="{914E8B26-BAB8-4AA1-9F9D-9C18817F4A49}" type="parTrans" cxnId="{D18B0FA2-2D35-4372-A0E7-94C9CD3F32C8}">
      <dgm:prSet/>
      <dgm:spPr/>
      <dgm:t>
        <a:bodyPr/>
        <a:lstStyle/>
        <a:p>
          <a:endParaRPr lang="cs-CZ"/>
        </a:p>
      </dgm:t>
    </dgm:pt>
    <dgm:pt modelId="{4F72F02A-96F3-43E5-81A9-D7A402B7A974}" type="sibTrans" cxnId="{D18B0FA2-2D35-4372-A0E7-94C9CD3F32C8}">
      <dgm:prSet/>
      <dgm:spPr/>
      <dgm:t>
        <a:bodyPr/>
        <a:lstStyle/>
        <a:p>
          <a:endParaRPr lang="cs-CZ"/>
        </a:p>
      </dgm:t>
    </dgm:pt>
    <dgm:pt modelId="{2229A4B7-9F84-4A05-88C9-4969DE117202}">
      <dgm:prSet/>
      <dgm:spPr/>
      <dgm:t>
        <a:bodyPr/>
        <a:lstStyle/>
        <a:p>
          <a:pPr rtl="0"/>
          <a:r>
            <a:rPr lang="cs-CZ"/>
            <a:t>Písemný</a:t>
          </a:r>
        </a:p>
      </dgm:t>
    </dgm:pt>
    <dgm:pt modelId="{7DE89D1A-C742-49D3-82E1-50A54188A965}" type="parTrans" cxnId="{BB407B23-EF93-4AE6-BC20-B4E0C5E7FB36}">
      <dgm:prSet/>
      <dgm:spPr/>
      <dgm:t>
        <a:bodyPr/>
        <a:lstStyle/>
        <a:p>
          <a:endParaRPr lang="cs-CZ"/>
        </a:p>
      </dgm:t>
    </dgm:pt>
    <dgm:pt modelId="{63CFF8D1-1BD5-409E-A168-47BA5CF97508}" type="sibTrans" cxnId="{BB407B23-EF93-4AE6-BC20-B4E0C5E7FB36}">
      <dgm:prSet/>
      <dgm:spPr/>
      <dgm:t>
        <a:bodyPr/>
        <a:lstStyle/>
        <a:p>
          <a:endParaRPr lang="cs-CZ"/>
        </a:p>
      </dgm:t>
    </dgm:pt>
    <dgm:pt modelId="{D20120F4-660E-44F8-8E56-F0752C74C501}">
      <dgm:prSet/>
      <dgm:spPr/>
      <dgm:t>
        <a:bodyPr/>
        <a:lstStyle/>
        <a:p>
          <a:pPr rtl="0"/>
          <a:r>
            <a:rPr lang="cs-CZ"/>
            <a:t>Konkludentní</a:t>
          </a:r>
        </a:p>
      </dgm:t>
    </dgm:pt>
    <dgm:pt modelId="{AF22DE1F-7456-4C4A-8D0F-FACFCD589AE6}" type="parTrans" cxnId="{DE235DF3-5E1B-4478-BDD0-77F7B17726BF}">
      <dgm:prSet/>
      <dgm:spPr/>
      <dgm:t>
        <a:bodyPr/>
        <a:lstStyle/>
        <a:p>
          <a:endParaRPr lang="cs-CZ"/>
        </a:p>
      </dgm:t>
    </dgm:pt>
    <dgm:pt modelId="{3F8656FC-FDB0-451F-87F3-06DDF6F7A2A4}" type="sibTrans" cxnId="{DE235DF3-5E1B-4478-BDD0-77F7B17726BF}">
      <dgm:prSet/>
      <dgm:spPr/>
      <dgm:t>
        <a:bodyPr/>
        <a:lstStyle/>
        <a:p>
          <a:endParaRPr lang="cs-CZ"/>
        </a:p>
      </dgm:t>
    </dgm:pt>
    <dgm:pt modelId="{5396DA6D-1A3C-4CA7-8B6F-46D357C8575C}" type="pres">
      <dgm:prSet presAssocID="{5C0561A4-E758-408F-8DCE-AC2BF0AE8864}" presName="linear" presStyleCnt="0">
        <dgm:presLayoutVars>
          <dgm:animLvl val="lvl"/>
          <dgm:resizeHandles val="exact"/>
        </dgm:presLayoutVars>
      </dgm:prSet>
      <dgm:spPr/>
    </dgm:pt>
    <dgm:pt modelId="{B07CE34A-27BC-4D08-B452-8E3718431893}" type="pres">
      <dgm:prSet presAssocID="{BE573803-D924-483B-9E97-C354C359A7B6}" presName="parentText" presStyleLbl="node1" presStyleIdx="0" presStyleCnt="3">
        <dgm:presLayoutVars>
          <dgm:chMax val="0"/>
          <dgm:bulletEnabled val="1"/>
        </dgm:presLayoutVars>
      </dgm:prSet>
      <dgm:spPr/>
    </dgm:pt>
    <dgm:pt modelId="{10DA750B-D3CD-4D32-AE29-7A1C0C3B0D74}" type="pres">
      <dgm:prSet presAssocID="{EB435A96-42F7-406E-A4C5-AC0AACA03463}" presName="spacer" presStyleCnt="0"/>
      <dgm:spPr/>
    </dgm:pt>
    <dgm:pt modelId="{589E5E0B-0EC1-4A29-993E-7A647AB67F8A}" type="pres">
      <dgm:prSet presAssocID="{97E36847-131E-409B-BB65-9ADA1324D82E}" presName="parentText" presStyleLbl="node1" presStyleIdx="1" presStyleCnt="3">
        <dgm:presLayoutVars>
          <dgm:chMax val="0"/>
          <dgm:bulletEnabled val="1"/>
        </dgm:presLayoutVars>
      </dgm:prSet>
      <dgm:spPr/>
    </dgm:pt>
    <dgm:pt modelId="{F65CF058-C5E2-445A-8CB6-9F38C8EE71F1}" type="pres">
      <dgm:prSet presAssocID="{97E36847-131E-409B-BB65-9ADA1324D82E}" presName="childText" presStyleLbl="revTx" presStyleIdx="0" presStyleCnt="1">
        <dgm:presLayoutVars>
          <dgm:bulletEnabled val="1"/>
        </dgm:presLayoutVars>
      </dgm:prSet>
      <dgm:spPr/>
    </dgm:pt>
    <dgm:pt modelId="{519FFDDC-7BA5-4E47-BA13-A614187E8915}" type="pres">
      <dgm:prSet presAssocID="{D20120F4-660E-44F8-8E56-F0752C74C501}" presName="parentText" presStyleLbl="node1" presStyleIdx="2" presStyleCnt="3">
        <dgm:presLayoutVars>
          <dgm:chMax val="0"/>
          <dgm:bulletEnabled val="1"/>
        </dgm:presLayoutVars>
      </dgm:prSet>
      <dgm:spPr/>
    </dgm:pt>
  </dgm:ptLst>
  <dgm:cxnLst>
    <dgm:cxn modelId="{33FA8004-FD12-4917-983A-5894663D1AFD}" type="presOf" srcId="{2229A4B7-9F84-4A05-88C9-4969DE117202}" destId="{F65CF058-C5E2-445A-8CB6-9F38C8EE71F1}" srcOrd="0" destOrd="1" presId="urn:microsoft.com/office/officeart/2005/8/layout/vList2"/>
    <dgm:cxn modelId="{6373F616-23B9-4229-8C51-0BADCED05974}" type="presOf" srcId="{699B5308-849C-4192-9F75-DDC4981C081C}" destId="{F65CF058-C5E2-445A-8CB6-9F38C8EE71F1}" srcOrd="0" destOrd="0" presId="urn:microsoft.com/office/officeart/2005/8/layout/vList2"/>
    <dgm:cxn modelId="{BB407B23-EF93-4AE6-BC20-B4E0C5E7FB36}" srcId="{97E36847-131E-409B-BB65-9ADA1324D82E}" destId="{2229A4B7-9F84-4A05-88C9-4969DE117202}" srcOrd="1" destOrd="0" parTransId="{7DE89D1A-C742-49D3-82E1-50A54188A965}" sibTransId="{63CFF8D1-1BD5-409E-A168-47BA5CF97508}"/>
    <dgm:cxn modelId="{5D54B625-F424-476F-BD0C-A18E1F401F91}" type="presOf" srcId="{97E36847-131E-409B-BB65-9ADA1324D82E}" destId="{589E5E0B-0EC1-4A29-993E-7A647AB67F8A}" srcOrd="0" destOrd="0" presId="urn:microsoft.com/office/officeart/2005/8/layout/vList2"/>
    <dgm:cxn modelId="{4C5D052D-863A-4152-A71D-630918AC3AF9}" type="presOf" srcId="{D20120F4-660E-44F8-8E56-F0752C74C501}" destId="{519FFDDC-7BA5-4E47-BA13-A614187E8915}" srcOrd="0" destOrd="0" presId="urn:microsoft.com/office/officeart/2005/8/layout/vList2"/>
    <dgm:cxn modelId="{8864029C-3B14-4DB6-BBCF-11895CCF7097}" type="presOf" srcId="{BE573803-D924-483B-9E97-C354C359A7B6}" destId="{B07CE34A-27BC-4D08-B452-8E3718431893}" srcOrd="0" destOrd="0" presId="urn:microsoft.com/office/officeart/2005/8/layout/vList2"/>
    <dgm:cxn modelId="{D18B0FA2-2D35-4372-A0E7-94C9CD3F32C8}" srcId="{97E36847-131E-409B-BB65-9ADA1324D82E}" destId="{699B5308-849C-4192-9F75-DDC4981C081C}" srcOrd="0" destOrd="0" parTransId="{914E8B26-BAB8-4AA1-9F9D-9C18817F4A49}" sibTransId="{4F72F02A-96F3-43E5-81A9-D7A402B7A974}"/>
    <dgm:cxn modelId="{D6D1C2C3-B960-45DD-9216-645E5664F549}" type="presOf" srcId="{5C0561A4-E758-408F-8DCE-AC2BF0AE8864}" destId="{5396DA6D-1A3C-4CA7-8B6F-46D357C8575C}" srcOrd="0" destOrd="0" presId="urn:microsoft.com/office/officeart/2005/8/layout/vList2"/>
    <dgm:cxn modelId="{F72274DE-A95F-4D69-AF0D-8D87D4EC5910}" srcId="{5C0561A4-E758-408F-8DCE-AC2BF0AE8864}" destId="{97E36847-131E-409B-BB65-9ADA1324D82E}" srcOrd="1" destOrd="0" parTransId="{DBF31F2B-ED12-40D3-B4B2-CF9E400C58B8}" sibTransId="{399B1F97-3F56-4244-9B70-6C9552417C0C}"/>
    <dgm:cxn modelId="{465214E1-EDD3-4336-BCE2-5B9B5BB47DCC}" srcId="{5C0561A4-E758-408F-8DCE-AC2BF0AE8864}" destId="{BE573803-D924-483B-9E97-C354C359A7B6}" srcOrd="0" destOrd="0" parTransId="{C84DC2D3-B824-4D49-AE7C-0042673A12AE}" sibTransId="{EB435A96-42F7-406E-A4C5-AC0AACA03463}"/>
    <dgm:cxn modelId="{DE235DF3-5E1B-4478-BDD0-77F7B17726BF}" srcId="{5C0561A4-E758-408F-8DCE-AC2BF0AE8864}" destId="{D20120F4-660E-44F8-8E56-F0752C74C501}" srcOrd="2" destOrd="0" parTransId="{AF22DE1F-7456-4C4A-8D0F-FACFCD589AE6}" sibTransId="{3F8656FC-FDB0-451F-87F3-06DDF6F7A2A4}"/>
    <dgm:cxn modelId="{A7A81422-64C4-4B5C-99CF-DA6BF674B2C0}" type="presParOf" srcId="{5396DA6D-1A3C-4CA7-8B6F-46D357C8575C}" destId="{B07CE34A-27BC-4D08-B452-8E3718431893}" srcOrd="0" destOrd="0" presId="urn:microsoft.com/office/officeart/2005/8/layout/vList2"/>
    <dgm:cxn modelId="{A9C864B7-0B7F-45BC-8966-8CDB0FC4FDD2}" type="presParOf" srcId="{5396DA6D-1A3C-4CA7-8B6F-46D357C8575C}" destId="{10DA750B-D3CD-4D32-AE29-7A1C0C3B0D74}" srcOrd="1" destOrd="0" presId="urn:microsoft.com/office/officeart/2005/8/layout/vList2"/>
    <dgm:cxn modelId="{9FCA020D-129A-46CA-A7FB-E0F6DB9B8F4B}" type="presParOf" srcId="{5396DA6D-1A3C-4CA7-8B6F-46D357C8575C}" destId="{589E5E0B-0EC1-4A29-993E-7A647AB67F8A}" srcOrd="2" destOrd="0" presId="urn:microsoft.com/office/officeart/2005/8/layout/vList2"/>
    <dgm:cxn modelId="{325A7CB5-4A83-4C20-B8F4-51FB6E7F0F65}" type="presParOf" srcId="{5396DA6D-1A3C-4CA7-8B6F-46D357C8575C}" destId="{F65CF058-C5E2-445A-8CB6-9F38C8EE71F1}" srcOrd="3" destOrd="0" presId="urn:microsoft.com/office/officeart/2005/8/layout/vList2"/>
    <dgm:cxn modelId="{5635737A-32C4-4961-B9D0-6978EBA0198D}" type="presParOf" srcId="{5396DA6D-1A3C-4CA7-8B6F-46D357C8575C}" destId="{519FFDDC-7BA5-4E47-BA13-A614187E891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2A1E34B-2FC1-4AD8-BFF3-BDCDE8197910}"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0B10B1C9-6781-4CA6-AF41-4FF8E0C2B804}">
      <dgm:prSet/>
      <dgm:spPr/>
      <dgm:t>
        <a:bodyPr/>
        <a:lstStyle/>
        <a:p>
          <a:pPr rtl="0"/>
          <a:r>
            <a:rPr lang="cs-CZ"/>
            <a:t>Zdaleka ne každý, kdo se zajímá o zdravotní stav pacienta, má na tyto informace nárok!</a:t>
          </a:r>
        </a:p>
      </dgm:t>
    </dgm:pt>
    <dgm:pt modelId="{E4E379A8-12B9-44D3-B1B7-028D437F8BD4}" type="parTrans" cxnId="{C75EFF57-00F9-4C00-A79B-714E9F7AE151}">
      <dgm:prSet/>
      <dgm:spPr/>
      <dgm:t>
        <a:bodyPr/>
        <a:lstStyle/>
        <a:p>
          <a:endParaRPr lang="cs-CZ"/>
        </a:p>
      </dgm:t>
    </dgm:pt>
    <dgm:pt modelId="{2AF4754A-063C-44E3-A6FA-32A4EDA6593F}" type="sibTrans" cxnId="{C75EFF57-00F9-4C00-A79B-714E9F7AE151}">
      <dgm:prSet/>
      <dgm:spPr/>
      <dgm:t>
        <a:bodyPr/>
        <a:lstStyle/>
        <a:p>
          <a:endParaRPr lang="cs-CZ"/>
        </a:p>
      </dgm:t>
    </dgm:pt>
    <dgm:pt modelId="{182F77E9-B40A-4385-836E-523E90554BCA}">
      <dgm:prSet/>
      <dgm:spPr/>
      <dgm:t>
        <a:bodyPr/>
        <a:lstStyle/>
        <a:p>
          <a:pPr rtl="0"/>
          <a:r>
            <a:rPr lang="cs-CZ"/>
            <a:t>To platí jak pro rodinné příslušníky pacienta, tak i orgány veřejné moci. </a:t>
          </a:r>
        </a:p>
      </dgm:t>
    </dgm:pt>
    <dgm:pt modelId="{132A6003-C913-4E02-9BEE-3F418C532B6F}" type="parTrans" cxnId="{3FC44E2E-0682-4607-B556-1F91F78DF37D}">
      <dgm:prSet/>
      <dgm:spPr/>
      <dgm:t>
        <a:bodyPr/>
        <a:lstStyle/>
        <a:p>
          <a:endParaRPr lang="cs-CZ"/>
        </a:p>
      </dgm:t>
    </dgm:pt>
    <dgm:pt modelId="{0AEDA31C-5AD0-4B41-95B0-3EE1BD6F95EF}" type="sibTrans" cxnId="{3FC44E2E-0682-4607-B556-1F91F78DF37D}">
      <dgm:prSet/>
      <dgm:spPr/>
      <dgm:t>
        <a:bodyPr/>
        <a:lstStyle/>
        <a:p>
          <a:endParaRPr lang="cs-CZ"/>
        </a:p>
      </dgm:t>
    </dgm:pt>
    <dgm:pt modelId="{8F252E43-BDDB-4831-9F52-921F6F38FE03}" type="pres">
      <dgm:prSet presAssocID="{F2A1E34B-2FC1-4AD8-BFF3-BDCDE8197910}" presName="Name0" presStyleCnt="0">
        <dgm:presLayoutVars>
          <dgm:chMax val="7"/>
          <dgm:chPref val="7"/>
          <dgm:dir/>
        </dgm:presLayoutVars>
      </dgm:prSet>
      <dgm:spPr/>
    </dgm:pt>
    <dgm:pt modelId="{D9B70E1E-934D-4B25-A698-4CF7E5208077}" type="pres">
      <dgm:prSet presAssocID="{F2A1E34B-2FC1-4AD8-BFF3-BDCDE8197910}" presName="Name1" presStyleCnt="0"/>
      <dgm:spPr/>
    </dgm:pt>
    <dgm:pt modelId="{97587307-70F2-4267-9BF6-816B8AA57ADC}" type="pres">
      <dgm:prSet presAssocID="{F2A1E34B-2FC1-4AD8-BFF3-BDCDE8197910}" presName="cycle" presStyleCnt="0"/>
      <dgm:spPr/>
    </dgm:pt>
    <dgm:pt modelId="{4A5FF961-93C9-439E-884C-05A5740F4CD6}" type="pres">
      <dgm:prSet presAssocID="{F2A1E34B-2FC1-4AD8-BFF3-BDCDE8197910}" presName="srcNode" presStyleLbl="node1" presStyleIdx="0" presStyleCnt="2"/>
      <dgm:spPr/>
    </dgm:pt>
    <dgm:pt modelId="{F3B53219-53F7-4360-9681-AB5CC1BB9BC0}" type="pres">
      <dgm:prSet presAssocID="{F2A1E34B-2FC1-4AD8-BFF3-BDCDE8197910}" presName="conn" presStyleLbl="parChTrans1D2" presStyleIdx="0" presStyleCnt="1"/>
      <dgm:spPr/>
    </dgm:pt>
    <dgm:pt modelId="{3C2AAAFA-121A-4A10-BBB7-AAB4F68B60CF}" type="pres">
      <dgm:prSet presAssocID="{F2A1E34B-2FC1-4AD8-BFF3-BDCDE8197910}" presName="extraNode" presStyleLbl="node1" presStyleIdx="0" presStyleCnt="2"/>
      <dgm:spPr/>
    </dgm:pt>
    <dgm:pt modelId="{ABB9D8E8-44B0-4DC1-AC49-A10E61ED7D98}" type="pres">
      <dgm:prSet presAssocID="{F2A1E34B-2FC1-4AD8-BFF3-BDCDE8197910}" presName="dstNode" presStyleLbl="node1" presStyleIdx="0" presStyleCnt="2"/>
      <dgm:spPr/>
    </dgm:pt>
    <dgm:pt modelId="{50580B5D-4CEB-4EFF-A191-6A09200A8D88}" type="pres">
      <dgm:prSet presAssocID="{0B10B1C9-6781-4CA6-AF41-4FF8E0C2B804}" presName="text_1" presStyleLbl="node1" presStyleIdx="0" presStyleCnt="2">
        <dgm:presLayoutVars>
          <dgm:bulletEnabled val="1"/>
        </dgm:presLayoutVars>
      </dgm:prSet>
      <dgm:spPr/>
    </dgm:pt>
    <dgm:pt modelId="{F2AFC9B6-CFA9-446B-93EB-D58A9A9D2171}" type="pres">
      <dgm:prSet presAssocID="{0B10B1C9-6781-4CA6-AF41-4FF8E0C2B804}" presName="accent_1" presStyleCnt="0"/>
      <dgm:spPr/>
    </dgm:pt>
    <dgm:pt modelId="{21EE8A20-24D7-4535-8D96-91D44174E6DB}" type="pres">
      <dgm:prSet presAssocID="{0B10B1C9-6781-4CA6-AF41-4FF8E0C2B804}" presName="accentRepeatNode" presStyleLbl="solidFgAcc1" presStyleIdx="0" presStyleCnt="2"/>
      <dgm:spPr/>
    </dgm:pt>
    <dgm:pt modelId="{B804B244-4B7A-42D6-B009-C42C39C58B6C}" type="pres">
      <dgm:prSet presAssocID="{182F77E9-B40A-4385-836E-523E90554BCA}" presName="text_2" presStyleLbl="node1" presStyleIdx="1" presStyleCnt="2">
        <dgm:presLayoutVars>
          <dgm:bulletEnabled val="1"/>
        </dgm:presLayoutVars>
      </dgm:prSet>
      <dgm:spPr/>
    </dgm:pt>
    <dgm:pt modelId="{9A968D2B-E291-44B7-8C16-53988BE5E676}" type="pres">
      <dgm:prSet presAssocID="{182F77E9-B40A-4385-836E-523E90554BCA}" presName="accent_2" presStyleCnt="0"/>
      <dgm:spPr/>
    </dgm:pt>
    <dgm:pt modelId="{CDC202DB-00B0-499D-B7AD-DF2F9997F9CC}" type="pres">
      <dgm:prSet presAssocID="{182F77E9-B40A-4385-836E-523E90554BCA}" presName="accentRepeatNode" presStyleLbl="solidFgAcc1" presStyleIdx="1" presStyleCnt="2"/>
      <dgm:spPr/>
    </dgm:pt>
  </dgm:ptLst>
  <dgm:cxnLst>
    <dgm:cxn modelId="{DA9AD119-F3E8-479B-8289-EB024DD702B5}" type="presOf" srcId="{0B10B1C9-6781-4CA6-AF41-4FF8E0C2B804}" destId="{50580B5D-4CEB-4EFF-A191-6A09200A8D88}" srcOrd="0" destOrd="0" presId="urn:microsoft.com/office/officeart/2008/layout/VerticalCurvedList"/>
    <dgm:cxn modelId="{FC111829-A829-4E29-9C25-6142AC19BCAA}" type="presOf" srcId="{2AF4754A-063C-44E3-A6FA-32A4EDA6593F}" destId="{F3B53219-53F7-4360-9681-AB5CC1BB9BC0}" srcOrd="0" destOrd="0" presId="urn:microsoft.com/office/officeart/2008/layout/VerticalCurvedList"/>
    <dgm:cxn modelId="{3FC44E2E-0682-4607-B556-1F91F78DF37D}" srcId="{F2A1E34B-2FC1-4AD8-BFF3-BDCDE8197910}" destId="{182F77E9-B40A-4385-836E-523E90554BCA}" srcOrd="1" destOrd="0" parTransId="{132A6003-C913-4E02-9BEE-3F418C532B6F}" sibTransId="{0AEDA31C-5AD0-4B41-95B0-3EE1BD6F95EF}"/>
    <dgm:cxn modelId="{C75EFF57-00F9-4C00-A79B-714E9F7AE151}" srcId="{F2A1E34B-2FC1-4AD8-BFF3-BDCDE8197910}" destId="{0B10B1C9-6781-4CA6-AF41-4FF8E0C2B804}" srcOrd="0" destOrd="0" parTransId="{E4E379A8-12B9-44D3-B1B7-028D437F8BD4}" sibTransId="{2AF4754A-063C-44E3-A6FA-32A4EDA6593F}"/>
    <dgm:cxn modelId="{513620B2-D054-4CC2-811D-CCB596038E2C}" type="presOf" srcId="{182F77E9-B40A-4385-836E-523E90554BCA}" destId="{B804B244-4B7A-42D6-B009-C42C39C58B6C}" srcOrd="0" destOrd="0" presId="urn:microsoft.com/office/officeart/2008/layout/VerticalCurvedList"/>
    <dgm:cxn modelId="{021053E1-E0B7-45D7-857C-08EC1109482F}" type="presOf" srcId="{F2A1E34B-2FC1-4AD8-BFF3-BDCDE8197910}" destId="{8F252E43-BDDB-4831-9F52-921F6F38FE03}" srcOrd="0" destOrd="0" presId="urn:microsoft.com/office/officeart/2008/layout/VerticalCurvedList"/>
    <dgm:cxn modelId="{BBDEC9D9-9D2A-4EF3-B8AE-C31BFB23955E}" type="presParOf" srcId="{8F252E43-BDDB-4831-9F52-921F6F38FE03}" destId="{D9B70E1E-934D-4B25-A698-4CF7E5208077}" srcOrd="0" destOrd="0" presId="urn:microsoft.com/office/officeart/2008/layout/VerticalCurvedList"/>
    <dgm:cxn modelId="{55288215-16DC-4D03-8774-00AE5B9E5B62}" type="presParOf" srcId="{D9B70E1E-934D-4B25-A698-4CF7E5208077}" destId="{97587307-70F2-4267-9BF6-816B8AA57ADC}" srcOrd="0" destOrd="0" presId="urn:microsoft.com/office/officeart/2008/layout/VerticalCurvedList"/>
    <dgm:cxn modelId="{04AE0247-383C-4D4D-812B-569432C42195}" type="presParOf" srcId="{97587307-70F2-4267-9BF6-816B8AA57ADC}" destId="{4A5FF961-93C9-439E-884C-05A5740F4CD6}" srcOrd="0" destOrd="0" presId="urn:microsoft.com/office/officeart/2008/layout/VerticalCurvedList"/>
    <dgm:cxn modelId="{90866C5F-449E-4CA6-A746-9E7CD1C15D52}" type="presParOf" srcId="{97587307-70F2-4267-9BF6-816B8AA57ADC}" destId="{F3B53219-53F7-4360-9681-AB5CC1BB9BC0}" srcOrd="1" destOrd="0" presId="urn:microsoft.com/office/officeart/2008/layout/VerticalCurvedList"/>
    <dgm:cxn modelId="{89544F88-0E10-4E6C-8156-0C448D29264C}" type="presParOf" srcId="{97587307-70F2-4267-9BF6-816B8AA57ADC}" destId="{3C2AAAFA-121A-4A10-BBB7-AAB4F68B60CF}" srcOrd="2" destOrd="0" presId="urn:microsoft.com/office/officeart/2008/layout/VerticalCurvedList"/>
    <dgm:cxn modelId="{997F0BCF-7898-4889-9278-92E44B893D26}" type="presParOf" srcId="{97587307-70F2-4267-9BF6-816B8AA57ADC}" destId="{ABB9D8E8-44B0-4DC1-AC49-A10E61ED7D98}" srcOrd="3" destOrd="0" presId="urn:microsoft.com/office/officeart/2008/layout/VerticalCurvedList"/>
    <dgm:cxn modelId="{FE7EC047-C270-4880-BC5A-5E36BD88F0B2}" type="presParOf" srcId="{D9B70E1E-934D-4B25-A698-4CF7E5208077}" destId="{50580B5D-4CEB-4EFF-A191-6A09200A8D88}" srcOrd="1" destOrd="0" presId="urn:microsoft.com/office/officeart/2008/layout/VerticalCurvedList"/>
    <dgm:cxn modelId="{0C355064-1503-4420-9711-515E3D37BF5D}" type="presParOf" srcId="{D9B70E1E-934D-4B25-A698-4CF7E5208077}" destId="{F2AFC9B6-CFA9-446B-93EB-D58A9A9D2171}" srcOrd="2" destOrd="0" presId="urn:microsoft.com/office/officeart/2008/layout/VerticalCurvedList"/>
    <dgm:cxn modelId="{4F76C8C5-66E6-48E5-B3D5-D507D4CE97D7}" type="presParOf" srcId="{F2AFC9B6-CFA9-446B-93EB-D58A9A9D2171}" destId="{21EE8A20-24D7-4535-8D96-91D44174E6DB}" srcOrd="0" destOrd="0" presId="urn:microsoft.com/office/officeart/2008/layout/VerticalCurvedList"/>
    <dgm:cxn modelId="{B1129642-52F7-4E62-A4D2-C070D625A7E5}" type="presParOf" srcId="{D9B70E1E-934D-4B25-A698-4CF7E5208077}" destId="{B804B244-4B7A-42D6-B009-C42C39C58B6C}" srcOrd="3" destOrd="0" presId="urn:microsoft.com/office/officeart/2008/layout/VerticalCurvedList"/>
    <dgm:cxn modelId="{E33024A8-4507-468F-A240-1BBD08179690}" type="presParOf" srcId="{D9B70E1E-934D-4B25-A698-4CF7E5208077}" destId="{9A968D2B-E291-44B7-8C16-53988BE5E676}" srcOrd="4" destOrd="0" presId="urn:microsoft.com/office/officeart/2008/layout/VerticalCurvedList"/>
    <dgm:cxn modelId="{A4544926-BF53-40E0-974E-251E05968640}" type="presParOf" srcId="{9A968D2B-E291-44B7-8C16-53988BE5E676}" destId="{CDC202DB-00B0-499D-B7AD-DF2F9997F9C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BAB6FFB-41B3-4B16-AB17-1085F28BEDC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482E65B3-9DAE-46AF-85CF-776312202E3B}">
      <dgm:prSet/>
      <dgm:spPr/>
      <dgm:t>
        <a:bodyPr/>
        <a:lstStyle/>
        <a:p>
          <a:pPr rtl="0"/>
          <a:r>
            <a:rPr lang="cs-CZ" b="0"/>
            <a:t>Soubor informací vztahujících se k pacientovi, o němž je vedena</a:t>
          </a:r>
          <a:endParaRPr lang="cs-CZ"/>
        </a:p>
      </dgm:t>
    </dgm:pt>
    <dgm:pt modelId="{9EE4D37F-B722-45CE-B490-EE5D6A2CD39E}" type="parTrans" cxnId="{7FEEDFA8-745F-4F55-97C0-787299AA5ACE}">
      <dgm:prSet/>
      <dgm:spPr/>
      <dgm:t>
        <a:bodyPr/>
        <a:lstStyle/>
        <a:p>
          <a:endParaRPr lang="cs-CZ"/>
        </a:p>
      </dgm:t>
    </dgm:pt>
    <dgm:pt modelId="{4F71F12C-1D3D-4075-B754-5413623DDF5A}" type="sibTrans" cxnId="{7FEEDFA8-745F-4F55-97C0-787299AA5ACE}">
      <dgm:prSet/>
      <dgm:spPr/>
      <dgm:t>
        <a:bodyPr/>
        <a:lstStyle/>
        <a:p>
          <a:endParaRPr lang="cs-CZ"/>
        </a:p>
      </dgm:t>
    </dgm:pt>
    <dgm:pt modelId="{81E4E9D1-FF4A-4147-B8EA-DC6341AC09B6}">
      <dgm:prSet/>
      <dgm:spPr/>
      <dgm:t>
        <a:bodyPr/>
        <a:lstStyle/>
        <a:p>
          <a:pPr rtl="0"/>
          <a:r>
            <a:rPr lang="cs-CZ" b="0"/>
            <a:t>Povinnost vedení zdravotnické dokumentace</a:t>
          </a:r>
          <a:endParaRPr lang="cs-CZ"/>
        </a:p>
      </dgm:t>
    </dgm:pt>
    <dgm:pt modelId="{88980172-962C-4799-8D52-83EDDA50F527}" type="parTrans" cxnId="{380BA13F-BAFB-4C47-98A8-45DB11D8857E}">
      <dgm:prSet/>
      <dgm:spPr/>
      <dgm:t>
        <a:bodyPr/>
        <a:lstStyle/>
        <a:p>
          <a:endParaRPr lang="cs-CZ"/>
        </a:p>
      </dgm:t>
    </dgm:pt>
    <dgm:pt modelId="{4A61414A-7811-4844-806B-66E058C03883}" type="sibTrans" cxnId="{380BA13F-BAFB-4C47-98A8-45DB11D8857E}">
      <dgm:prSet/>
      <dgm:spPr/>
      <dgm:t>
        <a:bodyPr/>
        <a:lstStyle/>
        <a:p>
          <a:endParaRPr lang="cs-CZ"/>
        </a:p>
      </dgm:t>
    </dgm:pt>
    <dgm:pt modelId="{C016396F-A0D9-4029-BA61-33FC2F4A7DCD}">
      <dgm:prSet/>
      <dgm:spPr/>
      <dgm:t>
        <a:bodyPr/>
        <a:lstStyle/>
        <a:p>
          <a:pPr rtl="0"/>
          <a:r>
            <a:rPr lang="cs-CZ" b="0"/>
            <a:t>Výjimky z vedení ZD</a:t>
          </a:r>
          <a:endParaRPr lang="cs-CZ"/>
        </a:p>
      </dgm:t>
    </dgm:pt>
    <dgm:pt modelId="{8A48BDB9-BD3C-4716-8587-F8A983B31676}" type="parTrans" cxnId="{C4B47871-C424-47A4-AF88-A2A48DE9638E}">
      <dgm:prSet/>
      <dgm:spPr/>
      <dgm:t>
        <a:bodyPr/>
        <a:lstStyle/>
        <a:p>
          <a:endParaRPr lang="cs-CZ"/>
        </a:p>
      </dgm:t>
    </dgm:pt>
    <dgm:pt modelId="{6C3C8B0E-8729-45A5-A033-AB7A087AADB4}" type="sibTrans" cxnId="{C4B47871-C424-47A4-AF88-A2A48DE9638E}">
      <dgm:prSet/>
      <dgm:spPr/>
      <dgm:t>
        <a:bodyPr/>
        <a:lstStyle/>
        <a:p>
          <a:endParaRPr lang="cs-CZ"/>
        </a:p>
      </dgm:t>
    </dgm:pt>
    <dgm:pt modelId="{669298F4-871B-4EA8-BBCD-31E58760D2BD}">
      <dgm:prSet/>
      <dgm:spPr/>
      <dgm:t>
        <a:bodyPr/>
        <a:lstStyle/>
        <a:p>
          <a:pPr rtl="0"/>
          <a:r>
            <a:rPr lang="cs-CZ" b="0" i="1"/>
            <a:t>Při poskytování zdravotních výkonů v rámci preventivní péče mimo zdravotnické zařízení není poskytovatel povinen vést zdravotnickou dokumentaci.</a:t>
          </a:r>
          <a:endParaRPr lang="cs-CZ"/>
        </a:p>
      </dgm:t>
    </dgm:pt>
    <dgm:pt modelId="{B96F08E9-8ECA-407D-A3AD-3571ACA3FD17}" type="parTrans" cxnId="{B8142805-9004-452D-8250-7E0E091C34AD}">
      <dgm:prSet/>
      <dgm:spPr/>
      <dgm:t>
        <a:bodyPr/>
        <a:lstStyle/>
        <a:p>
          <a:endParaRPr lang="cs-CZ"/>
        </a:p>
      </dgm:t>
    </dgm:pt>
    <dgm:pt modelId="{3FD48F6C-9AFE-4D7E-B54D-A3FF1D54153C}" type="sibTrans" cxnId="{B8142805-9004-452D-8250-7E0E091C34AD}">
      <dgm:prSet/>
      <dgm:spPr/>
      <dgm:t>
        <a:bodyPr/>
        <a:lstStyle/>
        <a:p>
          <a:endParaRPr lang="cs-CZ"/>
        </a:p>
      </dgm:t>
    </dgm:pt>
    <dgm:pt modelId="{0997ED49-DF35-4543-87E6-F783D7FF0993}">
      <dgm:prSet/>
      <dgm:spPr/>
      <dgm:t>
        <a:bodyPr/>
        <a:lstStyle/>
        <a:p>
          <a:pPr rtl="0"/>
          <a:r>
            <a:rPr lang="cs-CZ" b="0" i="1" dirty="0"/>
            <a:t>Mimo zdravotnické zařízení mohou být poskytovány zdravotní výkony v rámci preventivní péče zaměřené na předcházení onemocnění a jeho včasné rozpoznání, a to na základě povolení uděleného krajským úřadem.</a:t>
          </a:r>
          <a:endParaRPr lang="cs-CZ" dirty="0"/>
        </a:p>
      </dgm:t>
    </dgm:pt>
    <dgm:pt modelId="{08C41429-D7FF-4A9F-B6CA-2B978D7B9FE1}" type="parTrans" cxnId="{93184916-332A-476A-8925-A38378D07892}">
      <dgm:prSet/>
      <dgm:spPr/>
      <dgm:t>
        <a:bodyPr/>
        <a:lstStyle/>
        <a:p>
          <a:endParaRPr lang="cs-CZ"/>
        </a:p>
      </dgm:t>
    </dgm:pt>
    <dgm:pt modelId="{BC45A1B5-B3AD-42D3-8E91-2359B20E59E8}" type="sibTrans" cxnId="{93184916-332A-476A-8925-A38378D07892}">
      <dgm:prSet/>
      <dgm:spPr/>
      <dgm:t>
        <a:bodyPr/>
        <a:lstStyle/>
        <a:p>
          <a:endParaRPr lang="cs-CZ"/>
        </a:p>
      </dgm:t>
    </dgm:pt>
    <dgm:pt modelId="{97478D9E-FFDC-4DD2-BACD-1EEAF5596083}" type="pres">
      <dgm:prSet presAssocID="{FBAB6FFB-41B3-4B16-AB17-1085F28BEDCE}" presName="linear" presStyleCnt="0">
        <dgm:presLayoutVars>
          <dgm:animLvl val="lvl"/>
          <dgm:resizeHandles val="exact"/>
        </dgm:presLayoutVars>
      </dgm:prSet>
      <dgm:spPr/>
    </dgm:pt>
    <dgm:pt modelId="{E8C5CE31-767A-4B14-BC60-E92226CDB1E1}" type="pres">
      <dgm:prSet presAssocID="{482E65B3-9DAE-46AF-85CF-776312202E3B}" presName="parentText" presStyleLbl="node1" presStyleIdx="0" presStyleCnt="3">
        <dgm:presLayoutVars>
          <dgm:chMax val="0"/>
          <dgm:bulletEnabled val="1"/>
        </dgm:presLayoutVars>
      </dgm:prSet>
      <dgm:spPr/>
    </dgm:pt>
    <dgm:pt modelId="{D42790C8-3E9E-4540-800B-4C53FAA15907}" type="pres">
      <dgm:prSet presAssocID="{4F71F12C-1D3D-4075-B754-5413623DDF5A}" presName="spacer" presStyleCnt="0"/>
      <dgm:spPr/>
    </dgm:pt>
    <dgm:pt modelId="{555CFDB4-82AE-44B8-86D1-B9D50BC8AEA7}" type="pres">
      <dgm:prSet presAssocID="{81E4E9D1-FF4A-4147-B8EA-DC6341AC09B6}" presName="parentText" presStyleLbl="node1" presStyleIdx="1" presStyleCnt="3">
        <dgm:presLayoutVars>
          <dgm:chMax val="0"/>
          <dgm:bulletEnabled val="1"/>
        </dgm:presLayoutVars>
      </dgm:prSet>
      <dgm:spPr/>
    </dgm:pt>
    <dgm:pt modelId="{ED228E32-26BD-49B2-A475-7B2A393AF877}" type="pres">
      <dgm:prSet presAssocID="{4A61414A-7811-4844-806B-66E058C03883}" presName="spacer" presStyleCnt="0"/>
      <dgm:spPr/>
    </dgm:pt>
    <dgm:pt modelId="{955F4E12-BD86-438D-A2FC-F94F6C60B5A6}" type="pres">
      <dgm:prSet presAssocID="{C016396F-A0D9-4029-BA61-33FC2F4A7DCD}" presName="parentText" presStyleLbl="node1" presStyleIdx="2" presStyleCnt="3">
        <dgm:presLayoutVars>
          <dgm:chMax val="0"/>
          <dgm:bulletEnabled val="1"/>
        </dgm:presLayoutVars>
      </dgm:prSet>
      <dgm:spPr/>
    </dgm:pt>
    <dgm:pt modelId="{ADDCB1C4-32E8-4791-83BC-C28E336591AD}" type="pres">
      <dgm:prSet presAssocID="{C016396F-A0D9-4029-BA61-33FC2F4A7DCD}" presName="childText" presStyleLbl="revTx" presStyleIdx="0" presStyleCnt="1">
        <dgm:presLayoutVars>
          <dgm:bulletEnabled val="1"/>
        </dgm:presLayoutVars>
      </dgm:prSet>
      <dgm:spPr/>
    </dgm:pt>
  </dgm:ptLst>
  <dgm:cxnLst>
    <dgm:cxn modelId="{B8142805-9004-452D-8250-7E0E091C34AD}" srcId="{C016396F-A0D9-4029-BA61-33FC2F4A7DCD}" destId="{669298F4-871B-4EA8-BBCD-31E58760D2BD}" srcOrd="0" destOrd="0" parTransId="{B96F08E9-8ECA-407D-A3AD-3571ACA3FD17}" sibTransId="{3FD48F6C-9AFE-4D7E-B54D-A3FF1D54153C}"/>
    <dgm:cxn modelId="{EB7F3508-E005-40EC-9B02-A4E4BAB20D04}" type="presOf" srcId="{482E65B3-9DAE-46AF-85CF-776312202E3B}" destId="{E8C5CE31-767A-4B14-BC60-E92226CDB1E1}" srcOrd="0" destOrd="0" presId="urn:microsoft.com/office/officeart/2005/8/layout/vList2"/>
    <dgm:cxn modelId="{93184916-332A-476A-8925-A38378D07892}" srcId="{C016396F-A0D9-4029-BA61-33FC2F4A7DCD}" destId="{0997ED49-DF35-4543-87E6-F783D7FF0993}" srcOrd="1" destOrd="0" parTransId="{08C41429-D7FF-4A9F-B6CA-2B978D7B9FE1}" sibTransId="{BC45A1B5-B3AD-42D3-8E91-2359B20E59E8}"/>
    <dgm:cxn modelId="{84D3621F-9F21-4866-A17B-FB9DE18958A4}" type="presOf" srcId="{0997ED49-DF35-4543-87E6-F783D7FF0993}" destId="{ADDCB1C4-32E8-4791-83BC-C28E336591AD}" srcOrd="0" destOrd="1" presId="urn:microsoft.com/office/officeart/2005/8/layout/vList2"/>
    <dgm:cxn modelId="{4D5C4228-4D26-4E29-920D-B1235146D9BF}" type="presOf" srcId="{81E4E9D1-FF4A-4147-B8EA-DC6341AC09B6}" destId="{555CFDB4-82AE-44B8-86D1-B9D50BC8AEA7}" srcOrd="0" destOrd="0" presId="urn:microsoft.com/office/officeart/2005/8/layout/vList2"/>
    <dgm:cxn modelId="{380BA13F-BAFB-4C47-98A8-45DB11D8857E}" srcId="{FBAB6FFB-41B3-4B16-AB17-1085F28BEDCE}" destId="{81E4E9D1-FF4A-4147-B8EA-DC6341AC09B6}" srcOrd="1" destOrd="0" parTransId="{88980172-962C-4799-8D52-83EDDA50F527}" sibTransId="{4A61414A-7811-4844-806B-66E058C03883}"/>
    <dgm:cxn modelId="{C4B47871-C424-47A4-AF88-A2A48DE9638E}" srcId="{FBAB6FFB-41B3-4B16-AB17-1085F28BEDCE}" destId="{C016396F-A0D9-4029-BA61-33FC2F4A7DCD}" srcOrd="2" destOrd="0" parTransId="{8A48BDB9-BD3C-4716-8587-F8A983B31676}" sibTransId="{6C3C8B0E-8729-45A5-A033-AB7A087AADB4}"/>
    <dgm:cxn modelId="{7FEEDFA8-745F-4F55-97C0-787299AA5ACE}" srcId="{FBAB6FFB-41B3-4B16-AB17-1085F28BEDCE}" destId="{482E65B3-9DAE-46AF-85CF-776312202E3B}" srcOrd="0" destOrd="0" parTransId="{9EE4D37F-B722-45CE-B490-EE5D6A2CD39E}" sibTransId="{4F71F12C-1D3D-4075-B754-5413623DDF5A}"/>
    <dgm:cxn modelId="{707719AC-E02C-422E-86D8-32069DC2029D}" type="presOf" srcId="{FBAB6FFB-41B3-4B16-AB17-1085F28BEDCE}" destId="{97478D9E-FFDC-4DD2-BACD-1EEAF5596083}" srcOrd="0" destOrd="0" presId="urn:microsoft.com/office/officeart/2005/8/layout/vList2"/>
    <dgm:cxn modelId="{ADD2D2B6-185F-4681-AE72-F13454E67175}" type="presOf" srcId="{669298F4-871B-4EA8-BBCD-31E58760D2BD}" destId="{ADDCB1C4-32E8-4791-83BC-C28E336591AD}" srcOrd="0" destOrd="0" presId="urn:microsoft.com/office/officeart/2005/8/layout/vList2"/>
    <dgm:cxn modelId="{B9F93FF6-523F-44FE-AF3D-805502191E23}" type="presOf" srcId="{C016396F-A0D9-4029-BA61-33FC2F4A7DCD}" destId="{955F4E12-BD86-438D-A2FC-F94F6C60B5A6}" srcOrd="0" destOrd="0" presId="urn:microsoft.com/office/officeart/2005/8/layout/vList2"/>
    <dgm:cxn modelId="{105D9320-3DCB-42B1-B15E-474471B6C3C1}" type="presParOf" srcId="{97478D9E-FFDC-4DD2-BACD-1EEAF5596083}" destId="{E8C5CE31-767A-4B14-BC60-E92226CDB1E1}" srcOrd="0" destOrd="0" presId="urn:microsoft.com/office/officeart/2005/8/layout/vList2"/>
    <dgm:cxn modelId="{5A571BCF-2F8B-47EA-BFD3-A84D1A806639}" type="presParOf" srcId="{97478D9E-FFDC-4DD2-BACD-1EEAF5596083}" destId="{D42790C8-3E9E-4540-800B-4C53FAA15907}" srcOrd="1" destOrd="0" presId="urn:microsoft.com/office/officeart/2005/8/layout/vList2"/>
    <dgm:cxn modelId="{A19CD493-FBEA-42B7-B784-32675E1044CF}" type="presParOf" srcId="{97478D9E-FFDC-4DD2-BACD-1EEAF5596083}" destId="{555CFDB4-82AE-44B8-86D1-B9D50BC8AEA7}" srcOrd="2" destOrd="0" presId="urn:microsoft.com/office/officeart/2005/8/layout/vList2"/>
    <dgm:cxn modelId="{89BCD495-F6B4-4BFC-B919-621BD3E176BD}" type="presParOf" srcId="{97478D9E-FFDC-4DD2-BACD-1EEAF5596083}" destId="{ED228E32-26BD-49B2-A475-7B2A393AF877}" srcOrd="3" destOrd="0" presId="urn:microsoft.com/office/officeart/2005/8/layout/vList2"/>
    <dgm:cxn modelId="{9C1920F1-D754-476F-B786-CB1A82347629}" type="presParOf" srcId="{97478D9E-FFDC-4DD2-BACD-1EEAF5596083}" destId="{955F4E12-BD86-438D-A2FC-F94F6C60B5A6}" srcOrd="4" destOrd="0" presId="urn:microsoft.com/office/officeart/2005/8/layout/vList2"/>
    <dgm:cxn modelId="{B5012A55-D7B5-4E0F-A1D9-64AB37520CB1}" type="presParOf" srcId="{97478D9E-FFDC-4DD2-BACD-1EEAF5596083}" destId="{ADDCB1C4-32E8-4791-83BC-C28E336591AD}"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11F61-02FB-4EA2-A9D6-E5BA0848B64A}">
      <dsp:nvSpPr>
        <dsp:cNvPr id="0" name=""/>
        <dsp:cNvSpPr/>
      </dsp:nvSpPr>
      <dsp:spPr>
        <a:xfrm>
          <a:off x="-4355214" y="-672892"/>
          <a:ext cx="5226558" cy="5226558"/>
        </a:xfrm>
        <a:prstGeom prst="blockArc">
          <a:avLst>
            <a:gd name="adj1" fmla="val 18900000"/>
            <a:gd name="adj2" fmla="val 2700000"/>
            <a:gd name="adj3" fmla="val 413"/>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4D67F2-1D43-4EFF-9F2D-9D91EC57A9F6}">
      <dsp:nvSpPr>
        <dsp:cNvPr id="0" name=""/>
        <dsp:cNvSpPr/>
      </dsp:nvSpPr>
      <dsp:spPr>
        <a:xfrm>
          <a:off x="713383" y="554407"/>
          <a:ext cx="7862813" cy="110865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9998" tIns="50800" rIns="50800" bIns="50800" numCol="1" spcCol="1270" anchor="ctr" anchorCtr="0">
          <a:noAutofit/>
        </a:bodyPr>
        <a:lstStyle/>
        <a:p>
          <a:pPr marL="0" lvl="0" indent="0" algn="l" defTabSz="889000" rtl="0">
            <a:lnSpc>
              <a:spcPct val="90000"/>
            </a:lnSpc>
            <a:spcBef>
              <a:spcPct val="0"/>
            </a:spcBef>
            <a:spcAft>
              <a:spcPct val="35000"/>
            </a:spcAft>
            <a:buNone/>
          </a:pPr>
          <a:r>
            <a:rPr lang="cs-CZ" sz="2000" kern="1200" dirty="0"/>
            <a:t>Součástí Hippokratovy přísahy</a:t>
          </a:r>
        </a:p>
      </dsp:txBody>
      <dsp:txXfrm>
        <a:off x="713383" y="554407"/>
        <a:ext cx="7862813" cy="1108659"/>
      </dsp:txXfrm>
    </dsp:sp>
    <dsp:sp modelId="{79AFC13F-283C-466D-A919-161C67241B8B}">
      <dsp:nvSpPr>
        <dsp:cNvPr id="0" name=""/>
        <dsp:cNvSpPr/>
      </dsp:nvSpPr>
      <dsp:spPr>
        <a:xfrm>
          <a:off x="20471" y="415824"/>
          <a:ext cx="1385824" cy="13858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6BE431-7669-4326-AD02-255143915994}">
      <dsp:nvSpPr>
        <dsp:cNvPr id="0" name=""/>
        <dsp:cNvSpPr/>
      </dsp:nvSpPr>
      <dsp:spPr>
        <a:xfrm>
          <a:off x="713383" y="2217706"/>
          <a:ext cx="7862813" cy="110865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9998" tIns="50800" rIns="50800" bIns="50800" numCol="1" spcCol="1270" anchor="ctr" anchorCtr="0">
          <a:noAutofit/>
        </a:bodyPr>
        <a:lstStyle/>
        <a:p>
          <a:pPr marL="0" lvl="0" indent="0" algn="l" defTabSz="889000" rtl="0">
            <a:lnSpc>
              <a:spcPct val="90000"/>
            </a:lnSpc>
            <a:spcBef>
              <a:spcPct val="0"/>
            </a:spcBef>
            <a:spcAft>
              <a:spcPct val="35000"/>
            </a:spcAft>
            <a:buNone/>
          </a:pPr>
          <a:r>
            <a:rPr lang="cs-CZ" sz="2000" i="1" kern="1200"/>
            <a:t>Cokoliv, co uvidím nebo uslyším, zahrnující životy lidí, při péči o nemocné nebo jejich soukromém životě, co by mělo být utajeno, pomlčím o tom a zachovám to jako tajemství.</a:t>
          </a:r>
          <a:endParaRPr lang="cs-CZ" sz="2000" kern="1200"/>
        </a:p>
      </dsp:txBody>
      <dsp:txXfrm>
        <a:off x="713383" y="2217706"/>
        <a:ext cx="7862813" cy="1108659"/>
      </dsp:txXfrm>
    </dsp:sp>
    <dsp:sp modelId="{4A006574-DC6D-436F-87C4-F3A36CBFA303}">
      <dsp:nvSpPr>
        <dsp:cNvPr id="0" name=""/>
        <dsp:cNvSpPr/>
      </dsp:nvSpPr>
      <dsp:spPr>
        <a:xfrm>
          <a:off x="20471" y="2079124"/>
          <a:ext cx="1385824" cy="13858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6E724A-75E4-48AA-818F-949FF37DF4D3}">
      <dsp:nvSpPr>
        <dsp:cNvPr id="0" name=""/>
        <dsp:cNvSpPr/>
      </dsp:nvSpPr>
      <dsp:spPr>
        <a:xfrm>
          <a:off x="0" y="520598"/>
          <a:ext cx="10892481" cy="216742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kern="1200" dirty="0"/>
            <a:t>Poskytovatel je povinen vést a uchovávat zdravotnickou dokumentaci a nakládat s ní podle zákona a jiných právních předpisů. Zdravotnická dokumentace je vedena  </a:t>
          </a:r>
          <a:r>
            <a:rPr lang="cs-CZ" sz="3200" u="sng" kern="1200" dirty="0"/>
            <a:t>úplně, pravdivě a čitelně</a:t>
          </a:r>
          <a:r>
            <a:rPr lang="cs-CZ" sz="3200" u="none" kern="1200" dirty="0"/>
            <a:t> </a:t>
          </a:r>
          <a:r>
            <a:rPr lang="cs-CZ" sz="3200" kern="1200" dirty="0"/>
            <a:t>a je souborem informací:</a:t>
          </a:r>
        </a:p>
      </dsp:txBody>
      <dsp:txXfrm>
        <a:off x="105805" y="626403"/>
        <a:ext cx="10680871" cy="1955815"/>
      </dsp:txXfrm>
    </dsp:sp>
    <dsp:sp modelId="{7CDCF498-E9BE-4DF9-BC2D-FDBF1849FA7A}">
      <dsp:nvSpPr>
        <dsp:cNvPr id="0" name=""/>
        <dsp:cNvSpPr/>
      </dsp:nvSpPr>
      <dsp:spPr>
        <a:xfrm>
          <a:off x="0" y="2688023"/>
          <a:ext cx="10892481" cy="2556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5836" tIns="25400" rIns="142240" bIns="25400" numCol="1" spcCol="1270" anchor="t" anchorCtr="0">
          <a:noAutofit/>
        </a:bodyPr>
        <a:lstStyle/>
        <a:p>
          <a:pPr marL="228600" lvl="1" indent="-228600" algn="l" defTabSz="889000" rtl="0">
            <a:lnSpc>
              <a:spcPct val="90000"/>
            </a:lnSpc>
            <a:spcBef>
              <a:spcPct val="0"/>
            </a:spcBef>
            <a:spcAft>
              <a:spcPct val="20000"/>
            </a:spcAft>
            <a:buChar char="•"/>
          </a:pPr>
          <a:r>
            <a:rPr lang="cs-CZ" sz="2000" kern="1200" dirty="0"/>
            <a:t>identifikační údaje pacienta</a:t>
          </a:r>
        </a:p>
        <a:p>
          <a:pPr marL="228600" lvl="1" indent="-228600" algn="l" defTabSz="889000" rtl="0">
            <a:lnSpc>
              <a:spcPct val="90000"/>
            </a:lnSpc>
            <a:spcBef>
              <a:spcPct val="0"/>
            </a:spcBef>
            <a:spcAft>
              <a:spcPct val="20000"/>
            </a:spcAft>
            <a:buChar char="•"/>
          </a:pPr>
          <a:r>
            <a:rPr lang="cs-CZ" sz="2000" kern="1200" dirty="0"/>
            <a:t>pohlaví pacienta</a:t>
          </a:r>
        </a:p>
        <a:p>
          <a:pPr marL="228600" lvl="1" indent="-228600" algn="l" defTabSz="889000" rtl="0">
            <a:lnSpc>
              <a:spcPct val="90000"/>
            </a:lnSpc>
            <a:spcBef>
              <a:spcPct val="0"/>
            </a:spcBef>
            <a:spcAft>
              <a:spcPct val="20000"/>
            </a:spcAft>
            <a:buChar char="•"/>
          </a:pPr>
          <a:r>
            <a:rPr lang="cs-CZ" sz="2000" kern="1200" dirty="0"/>
            <a:t>identifikační údaje poskytovatele zdravotních služeb</a:t>
          </a:r>
        </a:p>
        <a:p>
          <a:pPr marL="228600" lvl="1" indent="-228600" algn="l" defTabSz="889000" rtl="0">
            <a:lnSpc>
              <a:spcPct val="90000"/>
            </a:lnSpc>
            <a:spcBef>
              <a:spcPct val="0"/>
            </a:spcBef>
            <a:spcAft>
              <a:spcPct val="20000"/>
            </a:spcAft>
            <a:buChar char="•"/>
          </a:pPr>
          <a:r>
            <a:rPr lang="cs-CZ" sz="2000" kern="1200" dirty="0"/>
            <a:t>informace o zdravotním stavu pacienta</a:t>
          </a:r>
        </a:p>
        <a:p>
          <a:pPr marL="228600" lvl="1" indent="-228600" algn="l" defTabSz="889000" rtl="0">
            <a:lnSpc>
              <a:spcPct val="90000"/>
            </a:lnSpc>
            <a:spcBef>
              <a:spcPct val="0"/>
            </a:spcBef>
            <a:spcAft>
              <a:spcPct val="20000"/>
            </a:spcAft>
            <a:buChar char="•"/>
          </a:pPr>
          <a:r>
            <a:rPr lang="cs-CZ" sz="2000" kern="1200" dirty="0"/>
            <a:t>údaje zjištěné z rodinné, osobní a pracovní anamnézy pacienta, a je-li to</a:t>
          </a:r>
          <a:br>
            <a:rPr lang="cs-CZ" sz="2000" kern="1200" dirty="0"/>
          </a:br>
          <a:r>
            <a:rPr lang="cs-CZ" sz="2000" kern="1200" dirty="0"/>
            <a:t>důvodné, též údaje ze sociální anamnézy</a:t>
          </a:r>
        </a:p>
        <a:p>
          <a:pPr marL="228600" lvl="1" indent="-228600" algn="l" defTabSz="889000" rtl="0">
            <a:lnSpc>
              <a:spcPct val="90000"/>
            </a:lnSpc>
            <a:spcBef>
              <a:spcPct val="0"/>
            </a:spcBef>
            <a:spcAft>
              <a:spcPct val="20000"/>
            </a:spcAft>
            <a:buChar char="•"/>
          </a:pPr>
          <a:r>
            <a:rPr lang="es-ES" sz="2000" kern="1200" dirty="0"/>
            <a:t>údaje vztahující se k úmrtí pacienta</a:t>
          </a:r>
          <a:endParaRPr lang="cs-CZ" sz="2000" kern="1200" dirty="0"/>
        </a:p>
        <a:p>
          <a:pPr marL="228600" lvl="1" indent="-228600" algn="l" defTabSz="889000" rtl="0">
            <a:lnSpc>
              <a:spcPct val="90000"/>
            </a:lnSpc>
            <a:spcBef>
              <a:spcPct val="0"/>
            </a:spcBef>
            <a:spcAft>
              <a:spcPct val="20000"/>
            </a:spcAft>
            <a:buChar char="•"/>
          </a:pPr>
          <a:r>
            <a:rPr lang="cs-CZ" sz="2000" kern="1200" dirty="0"/>
            <a:t>další údaje</a:t>
          </a:r>
        </a:p>
      </dsp:txBody>
      <dsp:txXfrm>
        <a:off x="0" y="2688023"/>
        <a:ext cx="10892481" cy="255645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AD4C97-A721-4F09-BBE6-0025705B5685}">
      <dsp:nvSpPr>
        <dsp:cNvPr id="0" name=""/>
        <dsp:cNvSpPr/>
      </dsp:nvSpPr>
      <dsp:spPr>
        <a:xfrm>
          <a:off x="-4387036" y="-672892"/>
          <a:ext cx="5226558" cy="5226558"/>
        </a:xfrm>
        <a:prstGeom prst="blockArc">
          <a:avLst>
            <a:gd name="adj1" fmla="val 18900000"/>
            <a:gd name="adj2" fmla="val 2700000"/>
            <a:gd name="adj3" fmla="val 413"/>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BE9286-4E85-4181-938A-B444D8560C9E}">
      <dsp:nvSpPr>
        <dsp:cNvPr id="0" name=""/>
        <dsp:cNvSpPr/>
      </dsp:nvSpPr>
      <dsp:spPr>
        <a:xfrm>
          <a:off x="539913" y="388077"/>
          <a:ext cx="8004462" cy="77615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073" tIns="106680" rIns="106680" bIns="106680" numCol="1" spcCol="1270" anchor="ctr" anchorCtr="0">
          <a:noAutofit/>
        </a:bodyPr>
        <a:lstStyle/>
        <a:p>
          <a:pPr marL="0" lvl="0" indent="0" algn="l" defTabSz="1866900" rtl="0">
            <a:lnSpc>
              <a:spcPct val="90000"/>
            </a:lnSpc>
            <a:spcBef>
              <a:spcPct val="0"/>
            </a:spcBef>
            <a:spcAft>
              <a:spcPct val="35000"/>
            </a:spcAft>
            <a:buNone/>
          </a:pPr>
          <a:r>
            <a:rPr lang="cs-CZ" sz="4200" kern="1200"/>
            <a:t>V listinné podobě</a:t>
          </a:r>
        </a:p>
      </dsp:txBody>
      <dsp:txXfrm>
        <a:off x="539913" y="388077"/>
        <a:ext cx="8004462" cy="776154"/>
      </dsp:txXfrm>
    </dsp:sp>
    <dsp:sp modelId="{97E263C8-DE35-4344-A492-BA7E588E345D}">
      <dsp:nvSpPr>
        <dsp:cNvPr id="0" name=""/>
        <dsp:cNvSpPr/>
      </dsp:nvSpPr>
      <dsp:spPr>
        <a:xfrm>
          <a:off x="54816" y="291057"/>
          <a:ext cx="970193" cy="9701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24F0CC-1BD8-4580-BDD7-C75BE8F24F75}">
      <dsp:nvSpPr>
        <dsp:cNvPr id="0" name=""/>
        <dsp:cNvSpPr/>
      </dsp:nvSpPr>
      <dsp:spPr>
        <a:xfrm>
          <a:off x="822045" y="1552309"/>
          <a:ext cx="7722329" cy="77615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073" tIns="106680" rIns="106680" bIns="106680" numCol="1" spcCol="1270" anchor="ctr" anchorCtr="0">
          <a:noAutofit/>
        </a:bodyPr>
        <a:lstStyle/>
        <a:p>
          <a:pPr marL="0" lvl="0" indent="0" algn="l" defTabSz="1866900" rtl="0">
            <a:lnSpc>
              <a:spcPct val="90000"/>
            </a:lnSpc>
            <a:spcBef>
              <a:spcPct val="0"/>
            </a:spcBef>
            <a:spcAft>
              <a:spcPct val="35000"/>
            </a:spcAft>
            <a:buNone/>
          </a:pPr>
          <a:r>
            <a:rPr lang="cs-CZ" sz="4200" kern="1200"/>
            <a:t>V elektronické podobě</a:t>
          </a:r>
        </a:p>
      </dsp:txBody>
      <dsp:txXfrm>
        <a:off x="822045" y="1552309"/>
        <a:ext cx="7722329" cy="776154"/>
      </dsp:txXfrm>
    </dsp:sp>
    <dsp:sp modelId="{35187547-96EE-4AA0-8831-702688EA6295}">
      <dsp:nvSpPr>
        <dsp:cNvPr id="0" name=""/>
        <dsp:cNvSpPr/>
      </dsp:nvSpPr>
      <dsp:spPr>
        <a:xfrm>
          <a:off x="336948" y="1455289"/>
          <a:ext cx="970193" cy="9701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27CE5F-E96F-4B08-9C57-BDFE13ED95D1}">
      <dsp:nvSpPr>
        <dsp:cNvPr id="0" name=""/>
        <dsp:cNvSpPr/>
      </dsp:nvSpPr>
      <dsp:spPr>
        <a:xfrm>
          <a:off x="539913" y="2716541"/>
          <a:ext cx="8004462" cy="77615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073" tIns="71120" rIns="71120" bIns="71120" numCol="1" spcCol="1270" anchor="ctr" anchorCtr="0">
          <a:noAutofit/>
        </a:bodyPr>
        <a:lstStyle/>
        <a:p>
          <a:pPr marL="0" lvl="0" indent="0" algn="l" defTabSz="1244600" rtl="0">
            <a:lnSpc>
              <a:spcPct val="90000"/>
            </a:lnSpc>
            <a:spcBef>
              <a:spcPct val="0"/>
            </a:spcBef>
            <a:spcAft>
              <a:spcPct val="35000"/>
            </a:spcAft>
            <a:buNone/>
          </a:pPr>
          <a:r>
            <a:rPr lang="cs-CZ" sz="2800" kern="1200" dirty="0"/>
            <a:t>V kombinaci listinné a elektronické podoby (souběžná)</a:t>
          </a:r>
          <a:endParaRPr lang="cs-CZ" sz="2400" kern="1200" dirty="0"/>
        </a:p>
      </dsp:txBody>
      <dsp:txXfrm>
        <a:off x="539913" y="2716541"/>
        <a:ext cx="8004462" cy="776154"/>
      </dsp:txXfrm>
    </dsp:sp>
    <dsp:sp modelId="{239AEB52-66F1-46E3-997B-533CE202CC41}">
      <dsp:nvSpPr>
        <dsp:cNvPr id="0" name=""/>
        <dsp:cNvSpPr/>
      </dsp:nvSpPr>
      <dsp:spPr>
        <a:xfrm>
          <a:off x="54816" y="2619521"/>
          <a:ext cx="970193" cy="9701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6DB80E-A2A0-4FEC-AB70-716219B9BFA4}">
      <dsp:nvSpPr>
        <dsp:cNvPr id="0" name=""/>
        <dsp:cNvSpPr/>
      </dsp:nvSpPr>
      <dsp:spPr>
        <a:xfrm>
          <a:off x="0" y="25198"/>
          <a:ext cx="10753200" cy="936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Průkazně, pravdivě, čitelně</a:t>
          </a:r>
          <a:endParaRPr lang="cs-CZ" sz="4000" kern="1200" dirty="0"/>
        </a:p>
      </dsp:txBody>
      <dsp:txXfrm>
        <a:off x="45692" y="70890"/>
        <a:ext cx="10661816" cy="844616"/>
      </dsp:txXfrm>
    </dsp:sp>
    <dsp:sp modelId="{3986CC67-AB83-4374-A790-D1FFA2795F86}">
      <dsp:nvSpPr>
        <dsp:cNvPr id="0" name=""/>
        <dsp:cNvSpPr/>
      </dsp:nvSpPr>
      <dsp:spPr>
        <a:xfrm>
          <a:off x="0" y="1076398"/>
          <a:ext cx="10753200" cy="936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Průběžně doplňována</a:t>
          </a:r>
          <a:endParaRPr lang="cs-CZ" sz="4000" kern="1200" dirty="0"/>
        </a:p>
      </dsp:txBody>
      <dsp:txXfrm>
        <a:off x="45692" y="1122090"/>
        <a:ext cx="10661816" cy="844616"/>
      </dsp:txXfrm>
    </dsp:sp>
    <dsp:sp modelId="{F3775152-2480-4846-91CB-C0AB1E4284D7}">
      <dsp:nvSpPr>
        <dsp:cNvPr id="0" name=""/>
        <dsp:cNvSpPr/>
      </dsp:nvSpPr>
      <dsp:spPr>
        <a:xfrm>
          <a:off x="0" y="2127599"/>
          <a:ext cx="10753200" cy="936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Jednotlivé zápisy bez zbytečného odkladu</a:t>
          </a:r>
          <a:endParaRPr lang="cs-CZ" sz="4000" kern="1200" dirty="0"/>
        </a:p>
      </dsp:txBody>
      <dsp:txXfrm>
        <a:off x="45692" y="2173291"/>
        <a:ext cx="10661816" cy="844616"/>
      </dsp:txXfrm>
    </dsp:sp>
    <dsp:sp modelId="{039AC1DE-8529-43D4-935A-BD33B69DECFF}">
      <dsp:nvSpPr>
        <dsp:cNvPr id="0" name=""/>
        <dsp:cNvSpPr/>
      </dsp:nvSpPr>
      <dsp:spPr>
        <a:xfrm>
          <a:off x="0" y="3178799"/>
          <a:ext cx="10753200" cy="936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Opravy novým zápisem</a:t>
          </a:r>
          <a:endParaRPr lang="cs-CZ" sz="4000" kern="1200" dirty="0"/>
        </a:p>
      </dsp:txBody>
      <dsp:txXfrm>
        <a:off x="45692" y="3224491"/>
        <a:ext cx="10661816" cy="84461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5D640-0A50-4CA5-8C2E-D7BBD2DB97DF}">
      <dsp:nvSpPr>
        <dsp:cNvPr id="0" name=""/>
        <dsp:cNvSpPr/>
      </dsp:nvSpPr>
      <dsp:spPr>
        <a:xfrm>
          <a:off x="0" y="3715"/>
          <a:ext cx="8596668" cy="9109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zákonný zástupce nebo opatrovník pacienta</a:t>
          </a:r>
        </a:p>
      </dsp:txBody>
      <dsp:txXfrm>
        <a:off x="44470" y="48185"/>
        <a:ext cx="8507728" cy="822026"/>
      </dsp:txXfrm>
    </dsp:sp>
    <dsp:sp modelId="{CFE4C64A-3468-47F3-BE5F-095D0168C0DA}">
      <dsp:nvSpPr>
        <dsp:cNvPr id="0" name=""/>
        <dsp:cNvSpPr/>
      </dsp:nvSpPr>
      <dsp:spPr>
        <a:xfrm>
          <a:off x="0" y="927003"/>
          <a:ext cx="8596668" cy="9109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osoby určené pacientem, zákonným zástupcem nebo opatrovník pacienta</a:t>
          </a:r>
        </a:p>
      </dsp:txBody>
      <dsp:txXfrm>
        <a:off x="44470" y="971473"/>
        <a:ext cx="8507728" cy="822026"/>
      </dsp:txXfrm>
    </dsp:sp>
    <dsp:sp modelId="{460C82D2-816D-4E01-BA0A-F0C27F6F048D}">
      <dsp:nvSpPr>
        <dsp:cNvPr id="0" name=""/>
        <dsp:cNvSpPr/>
      </dsp:nvSpPr>
      <dsp:spPr>
        <a:xfrm>
          <a:off x="0" y="1850290"/>
          <a:ext cx="8596668" cy="9109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osoby blízké zemřelému pacientovi</a:t>
          </a:r>
          <a:r>
            <a:rPr lang="cs-CZ" sz="2400" kern="1200" dirty="0"/>
            <a:t>:</a:t>
          </a:r>
        </a:p>
      </dsp:txBody>
      <dsp:txXfrm>
        <a:off x="44470" y="1894760"/>
        <a:ext cx="8507728" cy="822026"/>
      </dsp:txXfrm>
    </dsp:sp>
    <dsp:sp modelId="{1B4B02F8-55DC-43BB-9DE6-AD6516D80BC8}">
      <dsp:nvSpPr>
        <dsp:cNvPr id="0" name=""/>
        <dsp:cNvSpPr/>
      </dsp:nvSpPr>
      <dsp:spPr>
        <a:xfrm>
          <a:off x="0" y="2761257"/>
          <a:ext cx="8596668" cy="111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cs-CZ" sz="1800" kern="12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a:p>
          <a:pPr marL="171450" lvl="1" indent="-171450" algn="l" defTabSz="800100" rtl="0">
            <a:lnSpc>
              <a:spcPct val="90000"/>
            </a:lnSpc>
            <a:spcBef>
              <a:spcPct val="0"/>
            </a:spcBef>
            <a:spcAft>
              <a:spcPct val="20000"/>
            </a:spcAft>
            <a:buChar char="•"/>
          </a:pPr>
          <a:r>
            <a:rPr lang="cs-CZ" sz="1800" kern="1200" dirty="0"/>
            <a:t>zemřelý mohl tento přístup předem zakázat</a:t>
          </a:r>
        </a:p>
      </dsp:txBody>
      <dsp:txXfrm>
        <a:off x="0" y="2761257"/>
        <a:ext cx="8596668" cy="111579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68D597-6B5C-412D-AD47-3AFBE960A427}">
      <dsp:nvSpPr>
        <dsp:cNvPr id="0" name=""/>
        <dsp:cNvSpPr/>
      </dsp:nvSpPr>
      <dsp:spPr>
        <a:xfrm>
          <a:off x="0" y="313558"/>
          <a:ext cx="10753200" cy="65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Zpravidla poskytovatel</a:t>
          </a:r>
          <a:endParaRPr lang="cs-CZ" sz="2800" kern="1200"/>
        </a:p>
      </dsp:txBody>
      <dsp:txXfrm>
        <a:off x="31984" y="345542"/>
        <a:ext cx="10689232" cy="591232"/>
      </dsp:txXfrm>
    </dsp:sp>
    <dsp:sp modelId="{B2390136-9387-452E-93D8-6EEEC3797462}">
      <dsp:nvSpPr>
        <dsp:cNvPr id="0" name=""/>
        <dsp:cNvSpPr/>
      </dsp:nvSpPr>
      <dsp:spPr>
        <a:xfrm>
          <a:off x="0" y="968758"/>
          <a:ext cx="10753200" cy="2202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b="0" kern="1200"/>
            <a:t>Oprávněn požadovat úhradu ve výši, která nesmí přesáhnout náklady spojené s pořízením výpisu</a:t>
          </a:r>
          <a:endParaRPr lang="cs-CZ" sz="2200" kern="1200"/>
        </a:p>
        <a:p>
          <a:pPr marL="228600" lvl="1" indent="-228600" algn="l" defTabSz="977900" rtl="0">
            <a:lnSpc>
              <a:spcPct val="90000"/>
            </a:lnSpc>
            <a:spcBef>
              <a:spcPct val="0"/>
            </a:spcBef>
            <a:spcAft>
              <a:spcPct val="20000"/>
            </a:spcAft>
            <a:buChar char="•"/>
          </a:pPr>
          <a:r>
            <a:rPr lang="cs-CZ" sz="2200" b="0" kern="1200" dirty="0"/>
            <a:t>V případě, že je zdravotnická dokumentace vedena pouze v elektronické podobě, má pacient nebo jiná osoba oprávněná podle § 65 </a:t>
          </a:r>
          <a:r>
            <a:rPr lang="cs-CZ" sz="2200" b="0" kern="1200" dirty="0" err="1"/>
            <a:t>Zozs</a:t>
          </a:r>
          <a:r>
            <a:rPr lang="cs-CZ" sz="2200" b="0" kern="1200" dirty="0"/>
            <a:t> právo nahlížet dálkovým přístupem nebo na pořízení její kopie na technickém nosiči dat, který si určí, nebrání-li tomu technické možnosti poskytovatele; to neplatí, požaduje-li listinnou podobu.</a:t>
          </a:r>
          <a:endParaRPr lang="cs-CZ" sz="2200" kern="1200" dirty="0"/>
        </a:p>
      </dsp:txBody>
      <dsp:txXfrm>
        <a:off x="0" y="968758"/>
        <a:ext cx="10753200" cy="2202480"/>
      </dsp:txXfrm>
    </dsp:sp>
    <dsp:sp modelId="{670CF24E-8944-4BE4-AD8C-02C90F5E622C}">
      <dsp:nvSpPr>
        <dsp:cNvPr id="0" name=""/>
        <dsp:cNvSpPr/>
      </dsp:nvSpPr>
      <dsp:spPr>
        <a:xfrm>
          <a:off x="0" y="3171239"/>
          <a:ext cx="10753200" cy="65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O každém pořízení učinit záznam (s výjimkou zdrav. pracovníka) </a:t>
          </a:r>
          <a:endParaRPr lang="cs-CZ" sz="2800" kern="1200"/>
        </a:p>
      </dsp:txBody>
      <dsp:txXfrm>
        <a:off x="31984" y="3203223"/>
        <a:ext cx="10689232" cy="59123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D9EFE1-0398-4CD4-A2CC-EFDE333DD0D1}">
      <dsp:nvSpPr>
        <dsp:cNvPr id="0" name=""/>
        <dsp:cNvSpPr/>
      </dsp:nvSpPr>
      <dsp:spPr>
        <a:xfrm>
          <a:off x="0" y="136066"/>
          <a:ext cx="8596668" cy="31449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Bude potrestán, kdo, byť i z nedbalosti,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sp:txBody>
      <dsp:txXfrm>
        <a:off x="153524" y="289590"/>
        <a:ext cx="8289620" cy="2837912"/>
      </dsp:txXfrm>
    </dsp:sp>
    <dsp:sp modelId="{52694621-B397-4812-9EF7-BFDB5322D4E2}">
      <dsp:nvSpPr>
        <dsp:cNvPr id="0" name=""/>
        <dsp:cNvSpPr/>
      </dsp:nvSpPr>
      <dsp:spPr>
        <a:xfrm>
          <a:off x="0" y="3281026"/>
          <a:ext cx="8596668"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b="1" u="sng" kern="1200" dirty="0"/>
            <a:t>Až tři léta nebo zákaz činnosti</a:t>
          </a:r>
          <a:endParaRPr lang="cs-CZ" sz="2200" kern="1200" dirty="0"/>
        </a:p>
      </dsp:txBody>
      <dsp:txXfrm>
        <a:off x="0" y="3281026"/>
        <a:ext cx="8596668" cy="46368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EC0FFD-E9E2-4519-9C52-F6E1AE9D74C7}">
      <dsp:nvSpPr>
        <dsp:cNvPr id="0" name=""/>
        <dsp:cNvSpPr/>
      </dsp:nvSpPr>
      <dsp:spPr>
        <a:xfrm>
          <a:off x="0" y="233"/>
          <a:ext cx="8596668" cy="12741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kern="1200" dirty="0"/>
            <a:t>Porušení povinností poskytovatele plynoucí ze </a:t>
          </a:r>
          <a:r>
            <a:rPr lang="cs-CZ" sz="3300" kern="1200" dirty="0" err="1"/>
            <a:t>Zozs</a:t>
          </a:r>
          <a:endParaRPr lang="cs-CZ" sz="3300" kern="1200" dirty="0"/>
        </a:p>
      </dsp:txBody>
      <dsp:txXfrm>
        <a:off x="62198" y="62431"/>
        <a:ext cx="8472272" cy="1149734"/>
      </dsp:txXfrm>
    </dsp:sp>
    <dsp:sp modelId="{98B34BC2-A2A3-48E8-B13A-F79E480C5107}">
      <dsp:nvSpPr>
        <dsp:cNvPr id="0" name=""/>
        <dsp:cNvSpPr/>
      </dsp:nvSpPr>
      <dsp:spPr>
        <a:xfrm>
          <a:off x="0" y="1274364"/>
          <a:ext cx="8596668"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a:t>Pokuta až 1.000.000,- Kč</a:t>
          </a:r>
        </a:p>
      </dsp:txBody>
      <dsp:txXfrm>
        <a:off x="0" y="1274364"/>
        <a:ext cx="8596668" cy="546480"/>
      </dsp:txXfrm>
    </dsp:sp>
    <dsp:sp modelId="{C6167A1F-4343-413F-84CF-B0AC72F3645E}">
      <dsp:nvSpPr>
        <dsp:cNvPr id="0" name=""/>
        <dsp:cNvSpPr/>
      </dsp:nvSpPr>
      <dsp:spPr>
        <a:xfrm>
          <a:off x="0" y="1820844"/>
          <a:ext cx="8596668" cy="12741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kern="1200" dirty="0"/>
            <a:t>Porušení povinností poskytovatele plynoucí ze zákona na ochranu osobních údajů</a:t>
          </a:r>
        </a:p>
      </dsp:txBody>
      <dsp:txXfrm>
        <a:off x="62198" y="1883042"/>
        <a:ext cx="8472272" cy="1149734"/>
      </dsp:txXfrm>
    </dsp:sp>
    <dsp:sp modelId="{3A85BED8-7CBB-4BBE-9C31-CAAB11A74624}">
      <dsp:nvSpPr>
        <dsp:cNvPr id="0" name=""/>
        <dsp:cNvSpPr/>
      </dsp:nvSpPr>
      <dsp:spPr>
        <a:xfrm>
          <a:off x="0" y="3094973"/>
          <a:ext cx="8596668" cy="785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dirty="0"/>
            <a:t>Pokuta až 5.000.000,- Kč (po připravované novele bude i několikanásobně vyšší)</a:t>
          </a:r>
        </a:p>
      </dsp:txBody>
      <dsp:txXfrm>
        <a:off x="0" y="3094973"/>
        <a:ext cx="8596668" cy="785565"/>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F923D9-5B54-4218-A4D2-EF4E90F3D674}">
      <dsp:nvSpPr>
        <dsp:cNvPr id="0" name=""/>
        <dsp:cNvSpPr/>
      </dsp:nvSpPr>
      <dsp:spPr>
        <a:xfrm>
          <a:off x="0" y="254192"/>
          <a:ext cx="8596668" cy="1006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rtl="0">
            <a:lnSpc>
              <a:spcPct val="90000"/>
            </a:lnSpc>
            <a:spcBef>
              <a:spcPct val="0"/>
            </a:spcBef>
            <a:spcAft>
              <a:spcPct val="35000"/>
            </a:spcAft>
            <a:buNone/>
          </a:pPr>
          <a:r>
            <a:rPr lang="cs-CZ" sz="4300" kern="1200" dirty="0"/>
            <a:t>Pracovněprávní postihy</a:t>
          </a:r>
        </a:p>
      </dsp:txBody>
      <dsp:txXfrm>
        <a:off x="49119" y="303311"/>
        <a:ext cx="8498430" cy="907962"/>
      </dsp:txXfrm>
    </dsp:sp>
    <dsp:sp modelId="{60917FCD-AD7A-4FA1-BEB0-2E5B62C43D54}">
      <dsp:nvSpPr>
        <dsp:cNvPr id="0" name=""/>
        <dsp:cNvSpPr/>
      </dsp:nvSpPr>
      <dsp:spPr>
        <a:xfrm>
          <a:off x="0" y="1228306"/>
          <a:ext cx="8596668" cy="71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54610" rIns="305816" bIns="54610" numCol="1" spcCol="1270" anchor="t" anchorCtr="0">
          <a:noAutofit/>
        </a:bodyPr>
        <a:lstStyle/>
        <a:p>
          <a:pPr marL="285750" lvl="1" indent="-285750" algn="l" defTabSz="1511300" rtl="0">
            <a:lnSpc>
              <a:spcPct val="90000"/>
            </a:lnSpc>
            <a:spcBef>
              <a:spcPct val="0"/>
            </a:spcBef>
            <a:spcAft>
              <a:spcPct val="20000"/>
            </a:spcAft>
            <a:buChar char="•"/>
          </a:pPr>
          <a:r>
            <a:rPr lang="cs-CZ" sz="3400" kern="1200" dirty="0"/>
            <a:t>I okamžité zrušení pracovního poměru</a:t>
          </a:r>
        </a:p>
      </dsp:txBody>
      <dsp:txXfrm>
        <a:off x="0" y="1228306"/>
        <a:ext cx="8596668" cy="712080"/>
      </dsp:txXfrm>
    </dsp:sp>
    <dsp:sp modelId="{6C11EE1B-D5E9-4ED9-9665-B3219DD0938A}">
      <dsp:nvSpPr>
        <dsp:cNvPr id="0" name=""/>
        <dsp:cNvSpPr/>
      </dsp:nvSpPr>
      <dsp:spPr>
        <a:xfrm>
          <a:off x="0" y="1940386"/>
          <a:ext cx="8596668" cy="1006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rtl="0">
            <a:lnSpc>
              <a:spcPct val="90000"/>
            </a:lnSpc>
            <a:spcBef>
              <a:spcPct val="0"/>
            </a:spcBef>
            <a:spcAft>
              <a:spcPct val="35000"/>
            </a:spcAft>
            <a:buNone/>
          </a:pPr>
          <a:r>
            <a:rPr lang="cs-CZ" sz="4300" kern="1200" dirty="0"/>
            <a:t>Vystavení se riziku podání žaloby</a:t>
          </a:r>
        </a:p>
      </dsp:txBody>
      <dsp:txXfrm>
        <a:off x="49119" y="1989505"/>
        <a:ext cx="8498430" cy="907962"/>
      </dsp:txXfrm>
    </dsp:sp>
    <dsp:sp modelId="{88929937-DA56-407B-BB7D-3EE3560D46FF}">
      <dsp:nvSpPr>
        <dsp:cNvPr id="0" name=""/>
        <dsp:cNvSpPr/>
      </dsp:nvSpPr>
      <dsp:spPr>
        <a:xfrm>
          <a:off x="0" y="2946586"/>
          <a:ext cx="8596668" cy="71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54610" rIns="305816" bIns="54610" numCol="1" spcCol="1270" anchor="t" anchorCtr="0">
          <a:noAutofit/>
        </a:bodyPr>
        <a:lstStyle/>
        <a:p>
          <a:pPr marL="285750" lvl="1" indent="-285750" algn="l" defTabSz="1511300" rtl="0">
            <a:lnSpc>
              <a:spcPct val="90000"/>
            </a:lnSpc>
            <a:spcBef>
              <a:spcPct val="0"/>
            </a:spcBef>
            <a:spcAft>
              <a:spcPct val="20000"/>
            </a:spcAft>
            <a:buChar char="•"/>
          </a:pPr>
          <a:r>
            <a:rPr lang="cs-CZ" sz="3400" kern="1200" dirty="0"/>
            <a:t>Náhrada nemajetkové újmy</a:t>
          </a:r>
        </a:p>
      </dsp:txBody>
      <dsp:txXfrm>
        <a:off x="0" y="2946586"/>
        <a:ext cx="8596668" cy="7120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3D416-B6D1-44FA-9AC6-7FBD7A5B88A2}">
      <dsp:nvSpPr>
        <dsp:cNvPr id="0" name=""/>
        <dsp:cNvSpPr/>
      </dsp:nvSpPr>
      <dsp:spPr>
        <a:xfrm>
          <a:off x="0" y="6286"/>
          <a:ext cx="8596668" cy="10647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Právo nebýt součástí veřejnosti</a:t>
          </a:r>
        </a:p>
      </dsp:txBody>
      <dsp:txXfrm>
        <a:off x="51974" y="58260"/>
        <a:ext cx="8492720" cy="960752"/>
      </dsp:txXfrm>
    </dsp:sp>
    <dsp:sp modelId="{720FE3E8-4FCC-4C00-897C-FAFAF4CF443C}">
      <dsp:nvSpPr>
        <dsp:cNvPr id="0" name=""/>
        <dsp:cNvSpPr/>
      </dsp:nvSpPr>
      <dsp:spPr>
        <a:xfrm>
          <a:off x="0" y="1070986"/>
          <a:ext cx="8596668" cy="173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kern="1200"/>
            <a:t>Právo na „osobní oblast“</a:t>
          </a:r>
        </a:p>
        <a:p>
          <a:pPr marL="228600" lvl="1" indent="-228600" algn="l" defTabSz="977900" rtl="0">
            <a:lnSpc>
              <a:spcPct val="90000"/>
            </a:lnSpc>
            <a:spcBef>
              <a:spcPct val="0"/>
            </a:spcBef>
            <a:spcAft>
              <a:spcPct val="20000"/>
            </a:spcAft>
            <a:buChar char="•"/>
          </a:pPr>
          <a:r>
            <a:rPr lang="cs-CZ" sz="2200" kern="1200" dirty="0"/>
            <a:t>Právo zadržovat informace o sobě </a:t>
          </a:r>
        </a:p>
        <a:p>
          <a:pPr marL="228600" lvl="1" indent="-228600" algn="l" defTabSz="977900" rtl="0">
            <a:lnSpc>
              <a:spcPct val="90000"/>
            </a:lnSpc>
            <a:spcBef>
              <a:spcPct val="0"/>
            </a:spcBef>
            <a:spcAft>
              <a:spcPct val="20000"/>
            </a:spcAft>
            <a:buChar char="•"/>
          </a:pPr>
          <a:r>
            <a:rPr lang="cs-CZ" sz="2200" kern="1200"/>
            <a:t>Právo rozhodnout zda a jakým způsobem mají být skutečnosti jeho osobního soukromí zpřístupněny jiným (Pavlík), </a:t>
          </a:r>
        </a:p>
        <a:p>
          <a:pPr marL="228600" lvl="1" indent="-228600" algn="l" defTabSz="977900" rtl="0">
            <a:lnSpc>
              <a:spcPct val="90000"/>
            </a:lnSpc>
            <a:spcBef>
              <a:spcPct val="0"/>
            </a:spcBef>
            <a:spcAft>
              <a:spcPct val="20000"/>
            </a:spcAft>
            <a:buChar char="•"/>
          </a:pPr>
          <a:r>
            <a:rPr lang="cs-CZ" sz="2200" kern="1200" dirty="0"/>
            <a:t>Spojené státy: </a:t>
          </a:r>
          <a:r>
            <a:rPr lang="cs-CZ" sz="2200" kern="1200" dirty="0" err="1"/>
            <a:t>Right</a:t>
          </a:r>
          <a:r>
            <a:rPr lang="cs-CZ" sz="2200" kern="1200" dirty="0"/>
            <a:t> to </a:t>
          </a:r>
          <a:r>
            <a:rPr lang="cs-CZ" sz="2200" kern="1200" dirty="0" err="1"/>
            <a:t>be</a:t>
          </a:r>
          <a:r>
            <a:rPr lang="cs-CZ" sz="2200" kern="1200" dirty="0"/>
            <a:t> let </a:t>
          </a:r>
          <a:r>
            <a:rPr lang="cs-CZ" sz="2200" kern="1200" dirty="0" err="1"/>
            <a:t>alone</a:t>
          </a:r>
          <a:endParaRPr lang="cs-CZ" sz="2200" kern="1200" dirty="0"/>
        </a:p>
      </dsp:txBody>
      <dsp:txXfrm>
        <a:off x="0" y="1070986"/>
        <a:ext cx="8596668" cy="1738800"/>
      </dsp:txXfrm>
    </dsp:sp>
    <dsp:sp modelId="{CC969A04-FDAD-4EF4-903E-E067DDCCB84B}">
      <dsp:nvSpPr>
        <dsp:cNvPr id="0" name=""/>
        <dsp:cNvSpPr/>
      </dsp:nvSpPr>
      <dsp:spPr>
        <a:xfrm>
          <a:off x="0" y="2809786"/>
          <a:ext cx="8596668" cy="10647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a:t>Právo na soukromí se vztahuje na každou fyzickou osobu, bez ohledu na věk či svéprávnost </a:t>
          </a:r>
        </a:p>
      </dsp:txBody>
      <dsp:txXfrm>
        <a:off x="51974" y="2861760"/>
        <a:ext cx="8492720" cy="9607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411C21-097D-4B3F-AAA1-B972DD10345E}">
      <dsp:nvSpPr>
        <dsp:cNvPr id="0" name=""/>
        <dsp:cNvSpPr/>
      </dsp:nvSpPr>
      <dsp:spPr>
        <a:xfrm>
          <a:off x="0" y="0"/>
          <a:ext cx="3880772" cy="3880772"/>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F3D5B2-E8B6-4409-AED2-EFE6D5DF1AD8}">
      <dsp:nvSpPr>
        <dsp:cNvPr id="0" name=""/>
        <dsp:cNvSpPr/>
      </dsp:nvSpPr>
      <dsp:spPr>
        <a:xfrm>
          <a:off x="1940386" y="0"/>
          <a:ext cx="6656281" cy="3880772"/>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a:t>Zákon o zdravotních službách</a:t>
          </a:r>
        </a:p>
      </dsp:txBody>
      <dsp:txXfrm>
        <a:off x="1940386" y="0"/>
        <a:ext cx="6656281" cy="1164234"/>
      </dsp:txXfrm>
    </dsp:sp>
    <dsp:sp modelId="{6ED64111-C695-4C67-B474-C993CB8D9277}">
      <dsp:nvSpPr>
        <dsp:cNvPr id="0" name=""/>
        <dsp:cNvSpPr/>
      </dsp:nvSpPr>
      <dsp:spPr>
        <a:xfrm>
          <a:off x="679136" y="1164234"/>
          <a:ext cx="2522499" cy="2522499"/>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7546BB-0302-43E6-8F0A-FA6E2B6013CA}">
      <dsp:nvSpPr>
        <dsp:cNvPr id="0" name=""/>
        <dsp:cNvSpPr/>
      </dsp:nvSpPr>
      <dsp:spPr>
        <a:xfrm>
          <a:off x="1940386" y="1164234"/>
          <a:ext cx="6656281" cy="2522499"/>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a:t>Občanský zákoník</a:t>
          </a:r>
        </a:p>
      </dsp:txBody>
      <dsp:txXfrm>
        <a:off x="1940386" y="1164234"/>
        <a:ext cx="6656281" cy="1164230"/>
      </dsp:txXfrm>
    </dsp:sp>
    <dsp:sp modelId="{38C8EDD2-41DA-4956-8AEC-B4D1DF0DB205}">
      <dsp:nvSpPr>
        <dsp:cNvPr id="0" name=""/>
        <dsp:cNvSpPr/>
      </dsp:nvSpPr>
      <dsp:spPr>
        <a:xfrm>
          <a:off x="1358271" y="2328464"/>
          <a:ext cx="1164230" cy="1164230"/>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8AA164-F1BF-4FFD-BEDA-ABF3AF64B8DA}">
      <dsp:nvSpPr>
        <dsp:cNvPr id="0" name=""/>
        <dsp:cNvSpPr/>
      </dsp:nvSpPr>
      <dsp:spPr>
        <a:xfrm>
          <a:off x="1940386" y="2328464"/>
          <a:ext cx="6656281" cy="116423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dirty="0"/>
            <a:t>Zákon o ochraně osobních údajů/GDPR</a:t>
          </a:r>
        </a:p>
      </dsp:txBody>
      <dsp:txXfrm>
        <a:off x="1940386" y="2328464"/>
        <a:ext cx="6656281" cy="11642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1CFA7-B1C8-4450-AADF-E70EA846D058}">
      <dsp:nvSpPr>
        <dsp:cNvPr id="0" name=""/>
        <dsp:cNvSpPr/>
      </dsp:nvSpPr>
      <dsp:spPr>
        <a:xfrm>
          <a:off x="0" y="142996"/>
          <a:ext cx="8596668" cy="5615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dirty="0"/>
            <a:t>Nikdo nesmí zasáhnout do soukromí jiného, nemá-li k tomu</a:t>
          </a:r>
        </a:p>
      </dsp:txBody>
      <dsp:txXfrm>
        <a:off x="27415" y="170411"/>
        <a:ext cx="8541838" cy="506769"/>
      </dsp:txXfrm>
    </dsp:sp>
    <dsp:sp modelId="{44E1C1BA-2D3F-4775-BA1E-C1D55BA492B1}">
      <dsp:nvSpPr>
        <dsp:cNvPr id="0" name=""/>
        <dsp:cNvSpPr/>
      </dsp:nvSpPr>
      <dsp:spPr>
        <a:xfrm>
          <a:off x="0" y="704596"/>
          <a:ext cx="8596668" cy="633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cs-CZ" sz="1900" kern="1200" dirty="0"/>
            <a:t>zákonný důvod </a:t>
          </a:r>
        </a:p>
        <a:p>
          <a:pPr marL="171450" lvl="1" indent="-171450" algn="l" defTabSz="844550" rtl="0">
            <a:lnSpc>
              <a:spcPct val="90000"/>
            </a:lnSpc>
            <a:spcBef>
              <a:spcPct val="0"/>
            </a:spcBef>
            <a:spcAft>
              <a:spcPct val="20000"/>
            </a:spcAft>
            <a:buChar char="•"/>
          </a:pPr>
          <a:r>
            <a:rPr lang="cs-CZ" sz="1900" kern="1200" dirty="0"/>
            <a:t>svolení	</a:t>
          </a:r>
        </a:p>
      </dsp:txBody>
      <dsp:txXfrm>
        <a:off x="0" y="704596"/>
        <a:ext cx="8596668" cy="633420"/>
      </dsp:txXfrm>
    </dsp:sp>
    <dsp:sp modelId="{D3D9D8F1-9375-4886-94AF-CC0602A5C6CB}">
      <dsp:nvSpPr>
        <dsp:cNvPr id="0" name=""/>
        <dsp:cNvSpPr/>
      </dsp:nvSpPr>
      <dsp:spPr>
        <a:xfrm>
          <a:off x="0" y="1338016"/>
          <a:ext cx="8596668" cy="5615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a:t>Bez svolení nelze:</a:t>
          </a:r>
        </a:p>
      </dsp:txBody>
      <dsp:txXfrm>
        <a:off x="27415" y="1365431"/>
        <a:ext cx="8541838" cy="506769"/>
      </dsp:txXfrm>
    </dsp:sp>
    <dsp:sp modelId="{DF610F8B-657A-433D-8C18-7FE0A82CE3EE}">
      <dsp:nvSpPr>
        <dsp:cNvPr id="0" name=""/>
        <dsp:cNvSpPr/>
      </dsp:nvSpPr>
      <dsp:spPr>
        <a:xfrm>
          <a:off x="0" y="1899616"/>
          <a:ext cx="8596668" cy="1838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cs-CZ" sz="1900" kern="1200" dirty="0"/>
            <a:t>narušit soukromé prostory člověka</a:t>
          </a:r>
        </a:p>
        <a:p>
          <a:pPr marL="171450" lvl="1" indent="-171450" algn="l" defTabSz="844550" rtl="0">
            <a:lnSpc>
              <a:spcPct val="90000"/>
            </a:lnSpc>
            <a:spcBef>
              <a:spcPct val="0"/>
            </a:spcBef>
            <a:spcAft>
              <a:spcPct val="20000"/>
            </a:spcAft>
            <a:buChar char="•"/>
          </a:pPr>
          <a:r>
            <a:rPr lang="cs-CZ" sz="1900" kern="1200" dirty="0"/>
            <a:t>sledovat jeho soukromý život</a:t>
          </a:r>
        </a:p>
        <a:p>
          <a:pPr marL="171450" lvl="1" indent="-171450" algn="l" defTabSz="844550" rtl="0">
            <a:lnSpc>
              <a:spcPct val="90000"/>
            </a:lnSpc>
            <a:spcBef>
              <a:spcPct val="0"/>
            </a:spcBef>
            <a:spcAft>
              <a:spcPct val="20000"/>
            </a:spcAft>
            <a:buChar char="•"/>
          </a:pPr>
          <a:r>
            <a:rPr lang="cs-CZ" sz="1900" kern="1200" dirty="0"/>
            <a:t>pořizovat zvukový nebo obrazový záznam</a:t>
          </a:r>
        </a:p>
        <a:p>
          <a:pPr marL="171450" lvl="1" indent="-171450" algn="l" defTabSz="844550" rtl="0">
            <a:lnSpc>
              <a:spcPct val="90000"/>
            </a:lnSpc>
            <a:spcBef>
              <a:spcPct val="0"/>
            </a:spcBef>
            <a:spcAft>
              <a:spcPct val="20000"/>
            </a:spcAft>
            <a:buChar char="•"/>
          </a:pPr>
          <a:r>
            <a:rPr lang="cs-CZ" sz="1900" kern="1200" dirty="0"/>
            <a:t>využívat takové či jiné záznamy pořízené o soukromém životě člověka třetí osobou</a:t>
          </a:r>
        </a:p>
        <a:p>
          <a:pPr marL="171450" lvl="1" indent="-171450" algn="l" defTabSz="844550" rtl="0">
            <a:lnSpc>
              <a:spcPct val="90000"/>
            </a:lnSpc>
            <a:spcBef>
              <a:spcPct val="0"/>
            </a:spcBef>
            <a:spcAft>
              <a:spcPct val="20000"/>
            </a:spcAft>
            <a:buChar char="•"/>
          </a:pPr>
          <a:r>
            <a:rPr lang="cs-CZ" sz="1900" kern="1200" dirty="0"/>
            <a:t>takové záznamy o jeho soukromém životě šířit</a:t>
          </a:r>
        </a:p>
      </dsp:txBody>
      <dsp:txXfrm>
        <a:off x="0" y="1899616"/>
        <a:ext cx="8596668" cy="18381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0BA390-5215-4D79-9E03-969EA52FA4C1}">
      <dsp:nvSpPr>
        <dsp:cNvPr id="0" name=""/>
        <dsp:cNvSpPr/>
      </dsp:nvSpPr>
      <dsp:spPr>
        <a:xfrm>
          <a:off x="-4613224" y="-712485"/>
          <a:ext cx="5535932" cy="5535932"/>
        </a:xfrm>
        <a:prstGeom prst="blockArc">
          <a:avLst>
            <a:gd name="adj1" fmla="val 18900000"/>
            <a:gd name="adj2" fmla="val 2700000"/>
            <a:gd name="adj3" fmla="val 39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EDFBD8-E06F-4B1D-A400-4EC757ABFA38}">
      <dsp:nvSpPr>
        <dsp:cNvPr id="0" name=""/>
        <dsp:cNvSpPr/>
      </dsp:nvSpPr>
      <dsp:spPr>
        <a:xfrm>
          <a:off x="755697" y="587292"/>
          <a:ext cx="7656360" cy="117441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3500" rIns="63500" bIns="63500" numCol="1" spcCol="1270" anchor="ctr" anchorCtr="0">
          <a:noAutofit/>
        </a:bodyPr>
        <a:lstStyle/>
        <a:p>
          <a:pPr marL="0" lvl="0" indent="0" algn="l" defTabSz="1111250" rtl="0">
            <a:lnSpc>
              <a:spcPct val="90000"/>
            </a:lnSpc>
            <a:spcBef>
              <a:spcPct val="0"/>
            </a:spcBef>
            <a:spcAft>
              <a:spcPct val="35000"/>
            </a:spcAft>
            <a:buNone/>
          </a:pPr>
          <a:r>
            <a:rPr lang="cs-CZ" sz="2500" kern="1200" dirty="0"/>
            <a:t>Zachytit jakýmkoli způsobem podobu člověka tak, aby podle zobrazení bylo možné určit jeho totožnost, je možné jen s jeho svolením</a:t>
          </a:r>
        </a:p>
      </dsp:txBody>
      <dsp:txXfrm>
        <a:off x="755697" y="587292"/>
        <a:ext cx="7656360" cy="1174419"/>
      </dsp:txXfrm>
    </dsp:sp>
    <dsp:sp modelId="{D11270BD-CF35-463F-BBFD-71E0D051E805}">
      <dsp:nvSpPr>
        <dsp:cNvPr id="0" name=""/>
        <dsp:cNvSpPr/>
      </dsp:nvSpPr>
      <dsp:spPr>
        <a:xfrm>
          <a:off x="21685" y="440489"/>
          <a:ext cx="1468024" cy="14680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ED5407-A97E-450D-86E2-F5694531E053}">
      <dsp:nvSpPr>
        <dsp:cNvPr id="0" name=""/>
        <dsp:cNvSpPr/>
      </dsp:nvSpPr>
      <dsp:spPr>
        <a:xfrm>
          <a:off x="755697" y="2349250"/>
          <a:ext cx="7656360" cy="117441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3500" rIns="63500" bIns="63500" numCol="1" spcCol="1270" anchor="ctr" anchorCtr="0">
          <a:noAutofit/>
        </a:bodyPr>
        <a:lstStyle/>
        <a:p>
          <a:pPr marL="0" lvl="0" indent="0" algn="l" defTabSz="1111250" rtl="0">
            <a:lnSpc>
              <a:spcPct val="90000"/>
            </a:lnSpc>
            <a:spcBef>
              <a:spcPct val="0"/>
            </a:spcBef>
            <a:spcAft>
              <a:spcPct val="35000"/>
            </a:spcAft>
            <a:buNone/>
          </a:pPr>
          <a:r>
            <a:rPr lang="cs-CZ" sz="2500" kern="1200" dirty="0"/>
            <a:t>Rozšiřovat podobu člověka je možné jen s jeho svolením.</a:t>
          </a:r>
        </a:p>
      </dsp:txBody>
      <dsp:txXfrm>
        <a:off x="755697" y="2349250"/>
        <a:ext cx="7656360" cy="1174419"/>
      </dsp:txXfrm>
    </dsp:sp>
    <dsp:sp modelId="{F3741B4A-85A1-4648-903E-E24100D4C259}">
      <dsp:nvSpPr>
        <dsp:cNvPr id="0" name=""/>
        <dsp:cNvSpPr/>
      </dsp:nvSpPr>
      <dsp:spPr>
        <a:xfrm>
          <a:off x="21685" y="2202447"/>
          <a:ext cx="1468024" cy="14680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4506B-47BB-4C5F-849D-2EC4D8C9AD03}">
      <dsp:nvSpPr>
        <dsp:cNvPr id="0" name=""/>
        <dsp:cNvSpPr/>
      </dsp:nvSpPr>
      <dsp:spPr>
        <a:xfrm>
          <a:off x="0" y="194592"/>
          <a:ext cx="2686347" cy="1611808"/>
        </a:xfrm>
        <a:prstGeom prst="rect">
          <a:avLst/>
        </a:prstGeom>
        <a:solidFill>
          <a:schemeClr val="accent2"/>
        </a:solidFill>
        <a:ln w="25400" cap="rnd" cmpd="sng" algn="ctr">
          <a:solidFill>
            <a:schemeClr val="lt1"/>
          </a:solidFill>
          <a:prstDash val="solid"/>
        </a:ln>
        <a:effectLst/>
      </dsp:spPr>
      <dsp:style>
        <a:lnRef idx="3">
          <a:schemeClr val="lt1"/>
        </a:lnRef>
        <a:fillRef idx="1">
          <a:schemeClr val="accent2"/>
        </a:fillRef>
        <a:effectRef idx="1">
          <a:schemeClr val="accent2"/>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cs-CZ" sz="2100" kern="1200" dirty="0"/>
            <a:t>Se souhlasem pacienta</a:t>
          </a:r>
        </a:p>
      </dsp:txBody>
      <dsp:txXfrm>
        <a:off x="0" y="194592"/>
        <a:ext cx="2686347" cy="1611808"/>
      </dsp:txXfrm>
    </dsp:sp>
    <dsp:sp modelId="{6068449D-5269-491E-BD59-46BEAD1A1AE1}">
      <dsp:nvSpPr>
        <dsp:cNvPr id="0" name=""/>
        <dsp:cNvSpPr/>
      </dsp:nvSpPr>
      <dsp:spPr>
        <a:xfrm>
          <a:off x="2954982" y="194592"/>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cs-CZ" sz="2100" kern="1200" dirty="0"/>
            <a:t>Poskytování návazných služeb</a:t>
          </a:r>
        </a:p>
      </dsp:txBody>
      <dsp:txXfrm>
        <a:off x="2954982" y="194592"/>
        <a:ext cx="2686347" cy="1611808"/>
      </dsp:txXfrm>
    </dsp:sp>
    <dsp:sp modelId="{A05A63BC-C3BB-4FF3-9611-06EE189DA896}">
      <dsp:nvSpPr>
        <dsp:cNvPr id="0" name=""/>
        <dsp:cNvSpPr/>
      </dsp:nvSpPr>
      <dsp:spPr>
        <a:xfrm>
          <a:off x="5909964" y="194592"/>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cs-CZ" sz="2100" kern="1200"/>
            <a:t>Ochrana vlastních práv</a:t>
          </a:r>
        </a:p>
      </dsp:txBody>
      <dsp:txXfrm>
        <a:off x="5909964" y="194592"/>
        <a:ext cx="2686347" cy="1611808"/>
      </dsp:txXfrm>
    </dsp:sp>
    <dsp:sp modelId="{453F4112-FF5F-4039-9202-BE1010EED650}">
      <dsp:nvSpPr>
        <dsp:cNvPr id="0" name=""/>
        <dsp:cNvSpPr/>
      </dsp:nvSpPr>
      <dsp:spPr>
        <a:xfrm>
          <a:off x="0"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cs-CZ" sz="2100" kern="1200"/>
            <a:t>S</a:t>
          </a:r>
          <a:r>
            <a:rPr lang="en-GB" sz="2100" kern="1200"/>
            <a:t>dělování údajů pro potřeby trestního řízení </a:t>
          </a:r>
          <a:endParaRPr lang="cs-CZ" sz="2100" kern="1200"/>
        </a:p>
      </dsp:txBody>
      <dsp:txXfrm>
        <a:off x="0" y="2075035"/>
        <a:ext cx="2686347" cy="1611808"/>
      </dsp:txXfrm>
    </dsp:sp>
    <dsp:sp modelId="{CC80C1DD-4E84-4E32-B269-19F2B3E1E0B6}">
      <dsp:nvSpPr>
        <dsp:cNvPr id="0" name=""/>
        <dsp:cNvSpPr/>
      </dsp:nvSpPr>
      <dsp:spPr>
        <a:xfrm>
          <a:off x="2954982"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cs-CZ" sz="2100" kern="1200" dirty="0"/>
            <a:t>P</a:t>
          </a:r>
          <a:r>
            <a:rPr lang="en-GB" sz="2100" kern="1200" dirty="0" err="1"/>
            <a:t>lnění</a:t>
          </a:r>
          <a:r>
            <a:rPr lang="en-GB" sz="2100" kern="1200" dirty="0"/>
            <a:t> </a:t>
          </a:r>
          <a:r>
            <a:rPr lang="en-GB" sz="2100" kern="1200" dirty="0" err="1"/>
            <a:t>povinnosti</a:t>
          </a:r>
          <a:r>
            <a:rPr lang="en-GB" sz="2100" kern="1200" dirty="0"/>
            <a:t> </a:t>
          </a:r>
          <a:r>
            <a:rPr lang="en-GB" sz="2100" kern="1200" dirty="0" err="1"/>
            <a:t>překazit</a:t>
          </a:r>
          <a:r>
            <a:rPr lang="en-GB" sz="2100" kern="1200" dirty="0"/>
            <a:t> </a:t>
          </a:r>
          <a:r>
            <a:rPr lang="en-GB" sz="2100" kern="1200" dirty="0" err="1"/>
            <a:t>nebo</a:t>
          </a:r>
          <a:r>
            <a:rPr lang="en-GB" sz="2100" kern="1200" dirty="0"/>
            <a:t> </a:t>
          </a:r>
          <a:r>
            <a:rPr lang="en-GB" sz="2100" kern="1200" dirty="0" err="1"/>
            <a:t>oznámit</a:t>
          </a:r>
          <a:r>
            <a:rPr lang="en-GB" sz="2100" kern="1200" dirty="0"/>
            <a:t> </a:t>
          </a:r>
          <a:r>
            <a:rPr lang="en-GB" sz="2100" kern="1200" dirty="0" err="1"/>
            <a:t>spáchání</a:t>
          </a:r>
          <a:r>
            <a:rPr lang="en-GB" sz="2100" kern="1200" dirty="0"/>
            <a:t> </a:t>
          </a:r>
          <a:r>
            <a:rPr lang="en-GB" sz="2100" kern="1200" dirty="0" err="1"/>
            <a:t>trestného</a:t>
          </a:r>
          <a:r>
            <a:rPr lang="en-GB" sz="2100" kern="1200" dirty="0"/>
            <a:t> </a:t>
          </a:r>
          <a:r>
            <a:rPr lang="en-GB" sz="2100" kern="1200" dirty="0" err="1"/>
            <a:t>činu</a:t>
          </a:r>
          <a:endParaRPr lang="cs-CZ" sz="2100" kern="1200" dirty="0"/>
        </a:p>
      </dsp:txBody>
      <dsp:txXfrm>
        <a:off x="2954982" y="2075035"/>
        <a:ext cx="2686347" cy="1611808"/>
      </dsp:txXfrm>
    </dsp:sp>
    <dsp:sp modelId="{07210A24-D3B7-4BA6-B5AD-C039ED73653A}">
      <dsp:nvSpPr>
        <dsp:cNvPr id="0" name=""/>
        <dsp:cNvSpPr/>
      </dsp:nvSpPr>
      <dsp:spPr>
        <a:xfrm>
          <a:off x="5909964"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cs-CZ" sz="2100" kern="1200" dirty="0"/>
            <a:t>Další zákonné důvody např. Ochrana veřejného zdraví, Revizní lékař</a:t>
          </a:r>
        </a:p>
      </dsp:txBody>
      <dsp:txXfrm>
        <a:off x="5909964" y="2075035"/>
        <a:ext cx="2686347" cy="161180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CE34A-27BC-4D08-B452-8E3718431893}">
      <dsp:nvSpPr>
        <dsp:cNvPr id="0" name=""/>
        <dsp:cNvSpPr/>
      </dsp:nvSpPr>
      <dsp:spPr>
        <a:xfrm>
          <a:off x="0" y="68161"/>
          <a:ext cx="8596668"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cs-CZ" sz="2000" kern="1200"/>
            <a:t>Plně svéprávný pacient zásadně rozhoduje o sdělování informací o svém zdravotním stavu sám! To platí i vůči rodinným příslušníkům pacienta (osobám blízkým).</a:t>
          </a:r>
        </a:p>
      </dsp:txBody>
      <dsp:txXfrm>
        <a:off x="51403" y="119564"/>
        <a:ext cx="8493862" cy="950194"/>
      </dsp:txXfrm>
    </dsp:sp>
    <dsp:sp modelId="{589E5E0B-0EC1-4A29-993E-7A647AB67F8A}">
      <dsp:nvSpPr>
        <dsp:cNvPr id="0" name=""/>
        <dsp:cNvSpPr/>
      </dsp:nvSpPr>
      <dsp:spPr>
        <a:xfrm>
          <a:off x="0" y="1178761"/>
          <a:ext cx="8596668"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cs-CZ" sz="2000" u="sng" kern="1200"/>
            <a:t>Výslovný</a:t>
          </a:r>
          <a:endParaRPr lang="cs-CZ" sz="2000" kern="1200"/>
        </a:p>
      </dsp:txBody>
      <dsp:txXfrm>
        <a:off x="51403" y="1230164"/>
        <a:ext cx="8493862" cy="950194"/>
      </dsp:txXfrm>
    </dsp:sp>
    <dsp:sp modelId="{F65CF058-C5E2-445A-8CB6-9F38C8EE71F1}">
      <dsp:nvSpPr>
        <dsp:cNvPr id="0" name=""/>
        <dsp:cNvSpPr/>
      </dsp:nvSpPr>
      <dsp:spPr>
        <a:xfrm>
          <a:off x="0" y="2231761"/>
          <a:ext cx="8596668" cy="527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5400" rIns="142240" bIns="25400" numCol="1" spcCol="1270" anchor="t" anchorCtr="0">
          <a:noAutofit/>
        </a:bodyPr>
        <a:lstStyle/>
        <a:p>
          <a:pPr marL="171450" lvl="1" indent="-171450" algn="l" defTabSz="711200" rtl="0">
            <a:lnSpc>
              <a:spcPct val="90000"/>
            </a:lnSpc>
            <a:spcBef>
              <a:spcPct val="0"/>
            </a:spcBef>
            <a:spcAft>
              <a:spcPct val="20000"/>
            </a:spcAft>
            <a:buChar char="•"/>
          </a:pPr>
          <a:r>
            <a:rPr lang="cs-CZ" sz="1600" kern="1200"/>
            <a:t>Ústní</a:t>
          </a:r>
        </a:p>
        <a:p>
          <a:pPr marL="171450" lvl="1" indent="-171450" algn="l" defTabSz="711200" rtl="0">
            <a:lnSpc>
              <a:spcPct val="90000"/>
            </a:lnSpc>
            <a:spcBef>
              <a:spcPct val="0"/>
            </a:spcBef>
            <a:spcAft>
              <a:spcPct val="20000"/>
            </a:spcAft>
            <a:buChar char="•"/>
          </a:pPr>
          <a:r>
            <a:rPr lang="cs-CZ" sz="1600" kern="1200"/>
            <a:t>Písemný</a:t>
          </a:r>
        </a:p>
      </dsp:txBody>
      <dsp:txXfrm>
        <a:off x="0" y="2231761"/>
        <a:ext cx="8596668" cy="527850"/>
      </dsp:txXfrm>
    </dsp:sp>
    <dsp:sp modelId="{519FFDDC-7BA5-4E47-BA13-A614187E8915}">
      <dsp:nvSpPr>
        <dsp:cNvPr id="0" name=""/>
        <dsp:cNvSpPr/>
      </dsp:nvSpPr>
      <dsp:spPr>
        <a:xfrm>
          <a:off x="0" y="2759611"/>
          <a:ext cx="8596668"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cs-CZ" sz="2000" kern="1200"/>
            <a:t>Konkludentní</a:t>
          </a:r>
        </a:p>
      </dsp:txBody>
      <dsp:txXfrm>
        <a:off x="51403" y="2811014"/>
        <a:ext cx="8493862" cy="95019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53219-53F7-4360-9681-AB5CC1BB9BC0}">
      <dsp:nvSpPr>
        <dsp:cNvPr id="0" name=""/>
        <dsp:cNvSpPr/>
      </dsp:nvSpPr>
      <dsp:spPr>
        <a:xfrm>
          <a:off x="-4355958" y="-673007"/>
          <a:ext cx="5227451" cy="5227451"/>
        </a:xfrm>
        <a:prstGeom prst="blockArc">
          <a:avLst>
            <a:gd name="adj1" fmla="val 18900000"/>
            <a:gd name="adj2" fmla="val 2700000"/>
            <a:gd name="adj3" fmla="val 413"/>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580B5D-4CEB-4EFF-A191-6A09200A8D88}">
      <dsp:nvSpPr>
        <dsp:cNvPr id="0" name=""/>
        <dsp:cNvSpPr/>
      </dsp:nvSpPr>
      <dsp:spPr>
        <a:xfrm>
          <a:off x="713505" y="554502"/>
          <a:ext cx="7862332" cy="110884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49" tIns="68580" rIns="68580" bIns="68580" numCol="1" spcCol="1270" anchor="ctr" anchorCtr="0">
          <a:noAutofit/>
        </a:bodyPr>
        <a:lstStyle/>
        <a:p>
          <a:pPr marL="0" lvl="0" indent="0" algn="l" defTabSz="1200150" rtl="0">
            <a:lnSpc>
              <a:spcPct val="90000"/>
            </a:lnSpc>
            <a:spcBef>
              <a:spcPct val="0"/>
            </a:spcBef>
            <a:spcAft>
              <a:spcPct val="35000"/>
            </a:spcAft>
            <a:buNone/>
          </a:pPr>
          <a:r>
            <a:rPr lang="cs-CZ" sz="2700" kern="1200"/>
            <a:t>Zdaleka ne každý, kdo se zajímá o zdravotní stav pacienta, má na tyto informace nárok!</a:t>
          </a:r>
        </a:p>
      </dsp:txBody>
      <dsp:txXfrm>
        <a:off x="713505" y="554502"/>
        <a:ext cx="7862332" cy="1108848"/>
      </dsp:txXfrm>
    </dsp:sp>
    <dsp:sp modelId="{21EE8A20-24D7-4535-8D96-91D44174E6DB}">
      <dsp:nvSpPr>
        <dsp:cNvPr id="0" name=""/>
        <dsp:cNvSpPr/>
      </dsp:nvSpPr>
      <dsp:spPr>
        <a:xfrm>
          <a:off x="20474" y="415895"/>
          <a:ext cx="1386061" cy="1386061"/>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04B244-4B7A-42D6-B009-C42C39C58B6C}">
      <dsp:nvSpPr>
        <dsp:cNvPr id="0" name=""/>
        <dsp:cNvSpPr/>
      </dsp:nvSpPr>
      <dsp:spPr>
        <a:xfrm>
          <a:off x="713505" y="2218085"/>
          <a:ext cx="7862332" cy="110884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49" tIns="68580" rIns="68580" bIns="68580" numCol="1" spcCol="1270" anchor="ctr" anchorCtr="0">
          <a:noAutofit/>
        </a:bodyPr>
        <a:lstStyle/>
        <a:p>
          <a:pPr marL="0" lvl="0" indent="0" algn="l" defTabSz="1200150" rtl="0">
            <a:lnSpc>
              <a:spcPct val="90000"/>
            </a:lnSpc>
            <a:spcBef>
              <a:spcPct val="0"/>
            </a:spcBef>
            <a:spcAft>
              <a:spcPct val="35000"/>
            </a:spcAft>
            <a:buNone/>
          </a:pPr>
          <a:r>
            <a:rPr lang="cs-CZ" sz="2700" kern="1200"/>
            <a:t>To platí jak pro rodinné příslušníky pacienta, tak i orgány veřejné moci. </a:t>
          </a:r>
        </a:p>
      </dsp:txBody>
      <dsp:txXfrm>
        <a:off x="713505" y="2218085"/>
        <a:ext cx="7862332" cy="1108848"/>
      </dsp:txXfrm>
    </dsp:sp>
    <dsp:sp modelId="{CDC202DB-00B0-499D-B7AD-DF2F9997F9CC}">
      <dsp:nvSpPr>
        <dsp:cNvPr id="0" name=""/>
        <dsp:cNvSpPr/>
      </dsp:nvSpPr>
      <dsp:spPr>
        <a:xfrm>
          <a:off x="20474" y="2079479"/>
          <a:ext cx="1386061" cy="1386061"/>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C5CE31-767A-4B14-BC60-E92226CDB1E1}">
      <dsp:nvSpPr>
        <dsp:cNvPr id="0" name=""/>
        <dsp:cNvSpPr/>
      </dsp:nvSpPr>
      <dsp:spPr>
        <a:xfrm>
          <a:off x="0" y="50218"/>
          <a:ext cx="10753200" cy="65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Soubor informací vztahujících se k pacientovi, o němž je vedena</a:t>
          </a:r>
          <a:endParaRPr lang="cs-CZ" sz="2800" kern="1200"/>
        </a:p>
      </dsp:txBody>
      <dsp:txXfrm>
        <a:off x="31984" y="82202"/>
        <a:ext cx="10689232" cy="591232"/>
      </dsp:txXfrm>
    </dsp:sp>
    <dsp:sp modelId="{555CFDB4-82AE-44B8-86D1-B9D50BC8AEA7}">
      <dsp:nvSpPr>
        <dsp:cNvPr id="0" name=""/>
        <dsp:cNvSpPr/>
      </dsp:nvSpPr>
      <dsp:spPr>
        <a:xfrm>
          <a:off x="0" y="786058"/>
          <a:ext cx="10753200" cy="65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Povinnost vedení zdravotnické dokumentace</a:t>
          </a:r>
          <a:endParaRPr lang="cs-CZ" sz="2800" kern="1200"/>
        </a:p>
      </dsp:txBody>
      <dsp:txXfrm>
        <a:off x="31984" y="818042"/>
        <a:ext cx="10689232" cy="591232"/>
      </dsp:txXfrm>
    </dsp:sp>
    <dsp:sp modelId="{955F4E12-BD86-438D-A2FC-F94F6C60B5A6}">
      <dsp:nvSpPr>
        <dsp:cNvPr id="0" name=""/>
        <dsp:cNvSpPr/>
      </dsp:nvSpPr>
      <dsp:spPr>
        <a:xfrm>
          <a:off x="0" y="1521898"/>
          <a:ext cx="10753200" cy="655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Výjimky z vedení ZD</a:t>
          </a:r>
          <a:endParaRPr lang="cs-CZ" sz="2800" kern="1200"/>
        </a:p>
      </dsp:txBody>
      <dsp:txXfrm>
        <a:off x="31984" y="1553882"/>
        <a:ext cx="10689232" cy="591232"/>
      </dsp:txXfrm>
    </dsp:sp>
    <dsp:sp modelId="{ADDCB1C4-32E8-4791-83BC-C28E336591AD}">
      <dsp:nvSpPr>
        <dsp:cNvPr id="0" name=""/>
        <dsp:cNvSpPr/>
      </dsp:nvSpPr>
      <dsp:spPr>
        <a:xfrm>
          <a:off x="0" y="2177098"/>
          <a:ext cx="10753200" cy="1912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b="0" i="1" kern="1200"/>
            <a:t>Při poskytování zdravotních výkonů v rámci preventivní péče mimo zdravotnické zařízení není poskytovatel povinen vést zdravotnickou dokumentaci.</a:t>
          </a:r>
          <a:endParaRPr lang="cs-CZ" sz="2200" kern="1200"/>
        </a:p>
        <a:p>
          <a:pPr marL="228600" lvl="1" indent="-228600" algn="l" defTabSz="977900" rtl="0">
            <a:lnSpc>
              <a:spcPct val="90000"/>
            </a:lnSpc>
            <a:spcBef>
              <a:spcPct val="0"/>
            </a:spcBef>
            <a:spcAft>
              <a:spcPct val="20000"/>
            </a:spcAft>
            <a:buChar char="•"/>
          </a:pPr>
          <a:r>
            <a:rPr lang="cs-CZ" sz="2200" b="0" i="1" kern="1200" dirty="0"/>
            <a:t>Mimo zdravotnické zařízení mohou být poskytovány zdravotní výkony v rámci preventivní péče zaměřené na předcházení onemocnění a jeho včasné rozpoznání, a to na základě povolení uděleného krajským úřadem.</a:t>
          </a:r>
          <a:endParaRPr lang="cs-CZ" sz="2200" kern="1200" dirty="0"/>
        </a:p>
      </dsp:txBody>
      <dsp:txXfrm>
        <a:off x="0" y="2177098"/>
        <a:ext cx="10753200" cy="191268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9B54DB-BB3F-4366-9F18-91DDCDDF9B06}" type="datetimeFigureOut">
              <a:rPr lang="cs-CZ" smtClean="0"/>
              <a:t>05.04.2020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4DD6D7-97D4-41A6-827D-BDC390496DE1}" type="slidenum">
              <a:rPr lang="cs-CZ" smtClean="0"/>
              <a:t>‹#›</a:t>
            </a:fld>
            <a:endParaRPr lang="cs-CZ"/>
          </a:p>
        </p:txBody>
      </p:sp>
    </p:spTree>
    <p:extLst>
      <p:ext uri="{BB962C8B-B14F-4D97-AF65-F5344CB8AC3E}">
        <p14:creationId xmlns:p14="http://schemas.microsoft.com/office/powerpoint/2010/main" val="4208349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05.04.2020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017813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05.04.2020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307174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05.04.2020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24332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05.04.2020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993593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05.04.2020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67145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05.04.2020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2647366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05.04.2020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235793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05.04.2020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9093676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Nadpis, podnadpis a obsah">
    <p:spTree>
      <p:nvGrpSpPr>
        <p:cNvPr id="1" name=""/>
        <p:cNvGrpSpPr/>
        <p:nvPr/>
      </p:nvGrpSpPr>
      <p:grpSpPr>
        <a:xfrm>
          <a:off x="0" y="0"/>
          <a:ext cx="0" cy="0"/>
          <a:chOff x="0" y="0"/>
          <a:chExt cx="0" cy="0"/>
        </a:xfrm>
      </p:grpSpPr>
      <p:sp>
        <p:nvSpPr>
          <p:cNvPr id="9" name="Zástupný symbol pro obsah 2">
            <a:extLst>
              <a:ext uri="{FF2B5EF4-FFF2-40B4-BE49-F238E27FC236}">
                <a16:creationId xmlns:a16="http://schemas.microsoft.com/office/drawing/2014/main" id="{61655828-74E8-4C8C-9A46-D37055D42135}"/>
              </a:ext>
            </a:extLst>
          </p:cNvPr>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10" name="Zástupný symbol pro text 7">
            <a:extLst>
              <a:ext uri="{FF2B5EF4-FFF2-40B4-BE49-F238E27FC236}">
                <a16:creationId xmlns:a16="http://schemas.microsoft.com/office/drawing/2014/main" id="{75DC10B1-1F87-4724-A431-B37F17D5CC79}"/>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1" name="Nadpis 12">
            <a:extLst>
              <a:ext uri="{FF2B5EF4-FFF2-40B4-BE49-F238E27FC236}">
                <a16:creationId xmlns:a16="http://schemas.microsoft.com/office/drawing/2014/main" id="{AC2C2C02-70BC-4CA2-A448-691E5EA52A73}"/>
              </a:ext>
            </a:extLst>
          </p:cNvPr>
          <p:cNvSpPr>
            <a:spLocks noGrp="1"/>
          </p:cNvSpPr>
          <p:nvPr>
            <p:ph type="title"/>
          </p:nvPr>
        </p:nvSpPr>
        <p:spPr>
          <a:xfrm>
            <a:off x="720000" y="720000"/>
            <a:ext cx="10753200" cy="451576"/>
          </a:xfrm>
        </p:spPr>
        <p:txBody>
          <a:bodyPr/>
          <a:lstStyle/>
          <a:p>
            <a:r>
              <a:rPr lang="cs-CZ"/>
              <a:t>Kliknutím lze upravit styl.</a:t>
            </a:r>
          </a:p>
        </p:txBody>
      </p:sp>
      <p:pic>
        <p:nvPicPr>
          <p:cNvPr id="12" name="Obrázek 11">
            <a:extLst>
              <a:ext uri="{FF2B5EF4-FFF2-40B4-BE49-F238E27FC236}">
                <a16:creationId xmlns:a16="http://schemas.microsoft.com/office/drawing/2014/main" id="{B250CC6C-D8E6-4BFA-8121-125E87CAF9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4" name="Zástupný symbol pro zápatí 1">
            <a:extLst>
              <a:ext uri="{FF2B5EF4-FFF2-40B4-BE49-F238E27FC236}">
                <a16:creationId xmlns:a16="http://schemas.microsoft.com/office/drawing/2014/main" id="{7031899D-0AAE-4B99-AEF8-0822F14C8E1E}"/>
              </a:ext>
            </a:extLst>
          </p:cNvPr>
          <p:cNvSpPr>
            <a:spLocks noGrp="1"/>
          </p:cNvSpPr>
          <p:nvPr>
            <p:ph type="ftr" sz="quarter" idx="10"/>
          </p:nvPr>
        </p:nvSpPr>
        <p:spPr>
          <a:xfrm>
            <a:off x="720000" y="6228000"/>
            <a:ext cx="7920000" cy="252000"/>
          </a:xfrm>
          <a:prstGeom prst="rect">
            <a:avLst/>
          </a:prstGeom>
        </p:spPr>
        <p:txBody>
          <a:bodyPr/>
          <a:lstStyle>
            <a:lvl1pPr>
              <a:defRPr/>
            </a:lvl1pPr>
          </a:lstStyle>
          <a:p>
            <a:r>
              <a:rPr lang="cs-CZ" dirty="0"/>
              <a:t>Definujte zápatí – název prezentace nebo pracoviště</a:t>
            </a:r>
          </a:p>
        </p:txBody>
      </p:sp>
      <p:sp>
        <p:nvSpPr>
          <p:cNvPr id="15" name="Zástupný symbol pro číslo snímku 2">
            <a:extLst>
              <a:ext uri="{FF2B5EF4-FFF2-40B4-BE49-F238E27FC236}">
                <a16:creationId xmlns:a16="http://schemas.microsoft.com/office/drawing/2014/main" id="{D92A2384-FACF-4740-A29F-249FD2ADBF59}"/>
              </a:ext>
            </a:extLst>
          </p:cNvPr>
          <p:cNvSpPr>
            <a:spLocks noGrp="1"/>
          </p:cNvSpPr>
          <p:nvPr>
            <p:ph type="sldNum" sz="quarter" idx="11"/>
          </p:nvPr>
        </p:nvSpPr>
        <p:spPr>
          <a:xfrm>
            <a:off x="414000" y="6228000"/>
            <a:ext cx="252000" cy="252000"/>
          </a:xfrm>
          <a:prstGeom prst="rect">
            <a:avLst/>
          </a:prstGeom>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4273530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05.04.2020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15366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05.04.2020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958177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5DC531DB-8AA6-4114-9192-EBD53805B2A1}" type="datetimeFigureOut">
              <a:rPr lang="cs-CZ" smtClean="0"/>
              <a:t>05.04.2020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97971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DC531DB-8AA6-4114-9192-EBD53805B2A1}" type="datetimeFigureOut">
              <a:rPr lang="cs-CZ" smtClean="0"/>
              <a:t>05.04.2020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940388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5DC531DB-8AA6-4114-9192-EBD53805B2A1}" type="datetimeFigureOut">
              <a:rPr lang="cs-CZ" smtClean="0"/>
              <a:t>05.04.2020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789761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C531DB-8AA6-4114-9192-EBD53805B2A1}" type="datetimeFigureOut">
              <a:rPr lang="cs-CZ" smtClean="0"/>
              <a:t>05.04.2020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248033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5DC531DB-8AA6-4114-9192-EBD53805B2A1}" type="datetimeFigureOut">
              <a:rPr lang="cs-CZ" smtClean="0"/>
              <a:t>05.04.2020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81229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
        <p:nvSpPr>
          <p:cNvPr id="5" name="Date Placeholder 4"/>
          <p:cNvSpPr>
            <a:spLocks noGrp="1"/>
          </p:cNvSpPr>
          <p:nvPr>
            <p:ph type="dt" sz="half" idx="10"/>
          </p:nvPr>
        </p:nvSpPr>
        <p:spPr/>
        <p:txBody>
          <a:bodyPr/>
          <a:lstStyle/>
          <a:p>
            <a:fld id="{5DC531DB-8AA6-4114-9192-EBD53805B2A1}" type="datetimeFigureOut">
              <a:rPr lang="cs-CZ" smtClean="0"/>
              <a:t>05.04.2020</a:t>
            </a:fld>
            <a:endParaRPr lang="cs-CZ"/>
          </a:p>
        </p:txBody>
      </p:sp>
    </p:spTree>
    <p:extLst>
      <p:ext uri="{BB962C8B-B14F-4D97-AF65-F5344CB8AC3E}">
        <p14:creationId xmlns:p14="http://schemas.microsoft.com/office/powerpoint/2010/main" val="359589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DC531DB-8AA6-4114-9192-EBD53805B2A1}" type="datetimeFigureOut">
              <a:rPr lang="cs-CZ" smtClean="0"/>
              <a:t>05.04.2020</a:t>
            </a:fld>
            <a:endParaRPr lang="cs-C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1CD69F2-7C0B-411E-92AE-B71B5EB7DD3A}" type="slidenum">
              <a:rPr lang="cs-CZ" smtClean="0"/>
              <a:t>‹#›</a:t>
            </a:fld>
            <a:endParaRPr lang="cs-CZ"/>
          </a:p>
        </p:txBody>
      </p:sp>
    </p:spTree>
    <p:extLst>
      <p:ext uri="{BB962C8B-B14F-4D97-AF65-F5344CB8AC3E}">
        <p14:creationId xmlns:p14="http://schemas.microsoft.com/office/powerpoint/2010/main" val="3465758984"/>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 id="2147483727"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7.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07067" y="2614082"/>
            <a:ext cx="7766936" cy="1646302"/>
          </a:xfrm>
        </p:spPr>
        <p:txBody>
          <a:bodyPr/>
          <a:lstStyle/>
          <a:p>
            <a:br>
              <a:rPr lang="cs-CZ" b="1" dirty="0"/>
            </a:br>
            <a:br>
              <a:rPr lang="cs-CZ" b="1" dirty="0"/>
            </a:br>
            <a:r>
              <a:rPr lang="cs-CZ" b="1" dirty="0"/>
              <a:t>Soukromí,</a:t>
            </a:r>
            <a:br>
              <a:rPr lang="cs-CZ" b="1" dirty="0"/>
            </a:br>
            <a:r>
              <a:rPr lang="cs-CZ" b="1" dirty="0"/>
              <a:t>Povinná mlčenlivost zdravotnických pracovníků</a:t>
            </a:r>
          </a:p>
        </p:txBody>
      </p:sp>
      <p:sp>
        <p:nvSpPr>
          <p:cNvPr id="3" name="Podnadpis 2"/>
          <p:cNvSpPr>
            <a:spLocks noGrp="1"/>
          </p:cNvSpPr>
          <p:nvPr>
            <p:ph type="subTitle" idx="1"/>
          </p:nvPr>
        </p:nvSpPr>
        <p:spPr/>
        <p:txBody>
          <a:bodyPr/>
          <a:lstStyle/>
          <a:p>
            <a:endParaRPr lang="cs-CZ" dirty="0"/>
          </a:p>
        </p:txBody>
      </p:sp>
    </p:spTree>
    <p:custDataLst>
      <p:tags r:id="rId1"/>
    </p:custDataLst>
    <p:extLst>
      <p:ext uri="{BB962C8B-B14F-4D97-AF65-F5344CB8AC3E}">
        <p14:creationId xmlns:p14="http://schemas.microsoft.com/office/powerpoint/2010/main" val="3310690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Zákonné zakotvení povinné mlčenlivosti</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298829962"/>
              </p:ext>
            </p:extLst>
          </p:nvPr>
        </p:nvGraphicFramePr>
        <p:xfrm>
          <a:off x="92448" y="2053497"/>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83148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Obecná ustanovení vztahující se k ochraně soukromí (OZ)</a:t>
            </a:r>
          </a:p>
        </p:txBody>
      </p:sp>
      <p:sp>
        <p:nvSpPr>
          <p:cNvPr id="3" name="Zástupný symbol pro obsah 2"/>
          <p:cNvSpPr>
            <a:spLocks noGrp="1"/>
          </p:cNvSpPr>
          <p:nvPr>
            <p:ph idx="1"/>
          </p:nvPr>
        </p:nvSpPr>
        <p:spPr/>
        <p:txBody>
          <a:bodyPr/>
          <a:lstStyle/>
          <a:p>
            <a:r>
              <a:rPr lang="cs-CZ" sz="2000" dirty="0"/>
              <a:t>Chráněna je osobnost člověka včetně všech jeho přirozených práv. Každý je povinen ctít svobodné rozhodnutí člověka žít podle svého. </a:t>
            </a:r>
          </a:p>
          <a:p>
            <a:r>
              <a:rPr lang="cs-CZ" sz="2000" dirty="0"/>
              <a:t>Ochrany požívají zejména </a:t>
            </a:r>
            <a:r>
              <a:rPr lang="cs-CZ" sz="2000" b="1" u="sng" dirty="0"/>
              <a:t>život</a:t>
            </a:r>
            <a:r>
              <a:rPr lang="cs-CZ" sz="2000" dirty="0"/>
              <a:t> a </a:t>
            </a:r>
            <a:r>
              <a:rPr lang="cs-CZ" sz="2000" b="1" u="sng" dirty="0"/>
              <a:t>důstojnost</a:t>
            </a:r>
            <a:r>
              <a:rPr lang="cs-CZ" sz="2000" dirty="0"/>
              <a:t> člověka, jeho </a:t>
            </a:r>
            <a:r>
              <a:rPr lang="cs-CZ" sz="2000" b="1" u="sng" dirty="0"/>
              <a:t>zdraví</a:t>
            </a:r>
            <a:r>
              <a:rPr lang="cs-CZ" sz="2000" dirty="0"/>
              <a:t> a </a:t>
            </a:r>
            <a:r>
              <a:rPr lang="cs-CZ" sz="2000" b="1" u="sng" dirty="0"/>
              <a:t>právo žít v příznivém životním prostředí</a:t>
            </a:r>
            <a:r>
              <a:rPr lang="cs-CZ" sz="2000" dirty="0"/>
              <a:t>, jeho </a:t>
            </a:r>
            <a:r>
              <a:rPr lang="cs-CZ" sz="2000" b="1" u="sng" dirty="0"/>
              <a:t>vážnost</a:t>
            </a:r>
            <a:r>
              <a:rPr lang="cs-CZ" sz="2000" dirty="0"/>
              <a:t>, </a:t>
            </a:r>
            <a:r>
              <a:rPr lang="cs-CZ" sz="2000" b="1" u="sng" dirty="0"/>
              <a:t>čest</a:t>
            </a:r>
            <a:r>
              <a:rPr lang="cs-CZ" sz="2000" dirty="0"/>
              <a:t>, soukromí a jeho </a:t>
            </a:r>
            <a:r>
              <a:rPr lang="cs-CZ" sz="2000" b="1" u="sng" dirty="0"/>
              <a:t>projevy osobní povahy</a:t>
            </a:r>
            <a:r>
              <a:rPr lang="cs-CZ" sz="2000" dirty="0"/>
              <a:t>.</a:t>
            </a:r>
          </a:p>
          <a:p>
            <a:r>
              <a:rPr lang="cs-CZ" sz="2000" dirty="0"/>
              <a:t>Člověk, jehož osobnost byla dotčena, má právo domáhat se toho, aby bylo od neoprávněného zásahu upuštěno nebo aby byl odstraněn jeho následek.</a:t>
            </a:r>
          </a:p>
          <a:p>
            <a:r>
              <a:rPr lang="cs-CZ" sz="2000" dirty="0"/>
              <a:t>Po smrti člověka se může ochrany jeho osobnosti domáhat kterákoli z osob jemu blízkých.</a:t>
            </a:r>
          </a:p>
          <a:p>
            <a:endParaRPr lang="cs-CZ" dirty="0"/>
          </a:p>
        </p:txBody>
      </p:sp>
    </p:spTree>
    <p:extLst>
      <p:ext uri="{BB962C8B-B14F-4D97-AF65-F5344CB8AC3E}">
        <p14:creationId xmlns:p14="http://schemas.microsoft.com/office/powerpoint/2010/main" val="42289381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Podoba a 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883912612"/>
              </p:ext>
            </p:extLst>
          </p:nvPr>
        </p:nvGraphicFramePr>
        <p:xfrm>
          <a:off x="677334" y="1619414"/>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2382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Ochrana podoby člověka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27641123"/>
              </p:ext>
            </p:extLst>
          </p:nvPr>
        </p:nvGraphicFramePr>
        <p:xfrm>
          <a:off x="840258" y="1930400"/>
          <a:ext cx="8433743" cy="4110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703851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410581"/>
            <a:ext cx="8596668" cy="1320800"/>
          </a:xfrm>
        </p:spPr>
        <p:txBody>
          <a:bodyPr/>
          <a:lstStyle/>
          <a:p>
            <a:r>
              <a:rPr lang="cs-CZ" dirty="0"/>
              <a:t>Zákon o zdravotních službách</a:t>
            </a:r>
          </a:p>
        </p:txBody>
      </p:sp>
      <p:sp>
        <p:nvSpPr>
          <p:cNvPr id="3" name="Zástupný symbol pro obsah 2"/>
          <p:cNvSpPr>
            <a:spLocks noGrp="1"/>
          </p:cNvSpPr>
          <p:nvPr>
            <p:ph idx="1"/>
          </p:nvPr>
        </p:nvSpPr>
        <p:spPr>
          <a:xfrm>
            <a:off x="677334" y="1731381"/>
            <a:ext cx="8596668" cy="3880773"/>
          </a:xfrm>
        </p:spPr>
        <p:txBody>
          <a:bodyPr/>
          <a:lstStyle/>
          <a:p>
            <a:endParaRPr lang="cs-CZ" dirty="0"/>
          </a:p>
          <a:p>
            <a:pPr algn="just"/>
            <a:r>
              <a:rPr lang="cs-CZ" sz="2800" dirty="0"/>
              <a:t>Poskytovatel je povinen zachovávat mlčenlivost o </a:t>
            </a:r>
            <a:r>
              <a:rPr lang="cs-CZ" sz="2800" b="1" u="sng" dirty="0"/>
              <a:t>všech</a:t>
            </a:r>
            <a:r>
              <a:rPr lang="cs-CZ" sz="2800" dirty="0"/>
              <a:t> skutečnostech, o kterých se dozvěděl v souvislosti s poskytováním zdravotních služeb</a:t>
            </a:r>
          </a:p>
          <a:p>
            <a:pPr algn="just"/>
            <a:endParaRPr lang="cs-CZ" sz="2800" dirty="0"/>
          </a:p>
          <a:p>
            <a:pPr algn="just"/>
            <a:r>
              <a:rPr lang="cs-CZ" sz="2800" dirty="0"/>
              <a:t>Pacient má právo na úctu, důstojné zacházení, na ohleduplnost a respektování soukromí při poskytování zdravotních služeb</a:t>
            </a:r>
          </a:p>
          <a:p>
            <a:pPr algn="just"/>
            <a:endParaRPr lang="cs-CZ" dirty="0"/>
          </a:p>
          <a:p>
            <a:pPr algn="just"/>
            <a:endParaRPr lang="cs-CZ" dirty="0"/>
          </a:p>
          <a:p>
            <a:pPr algn="just"/>
            <a:endParaRPr lang="cs-CZ" dirty="0"/>
          </a:p>
        </p:txBody>
      </p:sp>
    </p:spTree>
    <p:extLst>
      <p:ext uri="{BB962C8B-B14F-4D97-AF65-F5344CB8AC3E}">
        <p14:creationId xmlns:p14="http://schemas.microsoft.com/office/powerpoint/2010/main" val="6516273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 koho platí povinná mlčenlivost</a:t>
            </a:r>
          </a:p>
        </p:txBody>
      </p:sp>
      <p:sp>
        <p:nvSpPr>
          <p:cNvPr id="3" name="Zástupný symbol pro obsah 2"/>
          <p:cNvSpPr>
            <a:spLocks noGrp="1"/>
          </p:cNvSpPr>
          <p:nvPr>
            <p:ph idx="1"/>
          </p:nvPr>
        </p:nvSpPr>
        <p:spPr/>
        <p:txBody>
          <a:bodyPr>
            <a:normAutofit fontScale="92500" lnSpcReduction="10000"/>
          </a:bodyPr>
          <a:lstStyle/>
          <a:p>
            <a:pPr algn="just"/>
            <a:r>
              <a:rPr lang="cs-CZ" sz="2800" dirty="0"/>
              <a:t>Pro zdravotnické pracovníky a jiné odborné pracovníky, a to v souvislosti s výkonem jejich povolání a to i ti, kteří již nevykonávají své povolání, a informace získali v souvislosti s bývalým výkonem povolání zdravotnického pracovníka</a:t>
            </a:r>
          </a:p>
          <a:p>
            <a:pPr algn="just"/>
            <a:endParaRPr lang="cs-CZ" sz="2800" dirty="0"/>
          </a:p>
          <a:p>
            <a:pPr algn="just"/>
            <a:r>
              <a:rPr lang="cs-CZ" sz="2800" dirty="0"/>
              <a:t>Pro osoby získávající způsobilost k výkonu povolání zdravotnického pracovníka nebo jiného odborného pracovníka (</a:t>
            </a:r>
            <a:r>
              <a:rPr lang="cs-CZ" sz="2800" dirty="0" err="1"/>
              <a:t>aka</a:t>
            </a:r>
            <a:r>
              <a:rPr lang="cs-CZ" sz="2800" dirty="0"/>
              <a:t> studenti)</a:t>
            </a:r>
          </a:p>
          <a:p>
            <a:endParaRPr lang="cs-CZ" dirty="0"/>
          </a:p>
        </p:txBody>
      </p:sp>
    </p:spTree>
    <p:extLst>
      <p:ext uri="{BB962C8B-B14F-4D97-AF65-F5344CB8AC3E}">
        <p14:creationId xmlns:p14="http://schemas.microsoft.com/office/powerpoint/2010/main" val="36768812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507" y="553617"/>
            <a:ext cx="8596668" cy="1320800"/>
          </a:xfrm>
          <a:solidFill>
            <a:schemeClr val="bg1"/>
          </a:solidFill>
        </p:spPr>
        <p:style>
          <a:lnRef idx="3">
            <a:schemeClr val="lt1"/>
          </a:lnRef>
          <a:fillRef idx="1">
            <a:schemeClr val="accent5"/>
          </a:fillRef>
          <a:effectRef idx="1">
            <a:schemeClr val="accent5"/>
          </a:effectRef>
          <a:fontRef idx="minor">
            <a:schemeClr val="lt1"/>
          </a:fontRef>
        </p:style>
        <p:txBody>
          <a:bodyPr>
            <a:normAutofit fontScale="90000"/>
          </a:bodyPr>
          <a:lstStyle/>
          <a:p>
            <a:r>
              <a:rPr lang="cs-CZ" dirty="0">
                <a:solidFill>
                  <a:schemeClr val="accent1"/>
                </a:solidFill>
              </a:rPr>
              <a:t>Za porušení povinné mlčenlivosti se nepovažuje</a:t>
            </a:r>
            <a:br>
              <a:rPr lang="cs-CZ" dirty="0">
                <a:solidFill>
                  <a:schemeClr val="accent1"/>
                </a:solidFill>
              </a:rPr>
            </a:br>
            <a:endParaRPr lang="cs-CZ" dirty="0">
              <a:solidFill>
                <a:schemeClr val="accent1"/>
              </a:solidFill>
            </a:endParaRP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2247814492"/>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304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8544506B-47BB-4C5F-849D-2EC4D8C9AD0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6068449D-5269-491E-BD59-46BEAD1A1AE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A05A63BC-C3BB-4FF3-9611-06EE189DA89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453F4112-FF5F-4039-9202-BE1010EED65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CC80C1DD-4E84-4E32-B269-19F2B3E1E0B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07210A24-D3B7-4BA6-B5AD-C039ED73653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Souhlas pacienta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336862422"/>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80315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Informace o zdravotním stavu pacienta vyžádané orgány veřejné moci</a:t>
            </a:r>
          </a:p>
        </p:txBody>
      </p:sp>
      <p:sp>
        <p:nvSpPr>
          <p:cNvPr id="3" name="Zástupný symbol pro obsah 2"/>
          <p:cNvSpPr>
            <a:spLocks noGrp="1"/>
          </p:cNvSpPr>
          <p:nvPr>
            <p:ph idx="1"/>
          </p:nvPr>
        </p:nvSpPr>
        <p:spPr/>
        <p:txBody>
          <a:bodyPr/>
          <a:lstStyle/>
          <a:p>
            <a:pPr lvl="0"/>
            <a:endParaRPr lang="cs-CZ" dirty="0"/>
          </a:p>
          <a:p>
            <a:pPr lvl="0"/>
            <a:r>
              <a:rPr lang="cs-CZ" dirty="0"/>
              <a:t>Platí pravidlo, že i orgány veřejné moci včetně policie a soudů mohou informace o zdravotním stavu vyžadovat výhradně v případech, kdy jim to zákon výslovně umožní.</a:t>
            </a:r>
          </a:p>
          <a:p>
            <a:pPr lvl="0"/>
            <a:endParaRPr lang="cs-CZ" dirty="0"/>
          </a:p>
          <a:p>
            <a:pPr lvl="1"/>
            <a:r>
              <a:rPr lang="cs-CZ" dirty="0"/>
              <a:t>Samo o sobě nestačí, že např. policista přijde do nemocnice a ptá se na zdravotní stav pacienta (typicky u úrazů zapříčiněných druhou osobou).</a:t>
            </a:r>
          </a:p>
          <a:p>
            <a:pPr lvl="1"/>
            <a:endParaRPr lang="cs-CZ" dirty="0"/>
          </a:p>
          <a:p>
            <a:endParaRPr lang="cs-CZ" dirty="0"/>
          </a:p>
          <a:p>
            <a:endParaRPr lang="cs-CZ" dirty="0"/>
          </a:p>
          <a:p>
            <a:endParaRPr lang="cs-CZ" dirty="0"/>
          </a:p>
        </p:txBody>
      </p:sp>
    </p:spTree>
    <p:extLst>
      <p:ext uri="{BB962C8B-B14F-4D97-AF65-F5344CB8AC3E}">
        <p14:creationId xmlns:p14="http://schemas.microsoft.com/office/powerpoint/2010/main" val="29922748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Oznamovací povinnost</a:t>
            </a:r>
          </a:p>
        </p:txBody>
      </p:sp>
      <p:sp>
        <p:nvSpPr>
          <p:cNvPr id="3" name="Zástupný symbol pro obsah 2"/>
          <p:cNvSpPr>
            <a:spLocks noGrp="1"/>
          </p:cNvSpPr>
          <p:nvPr>
            <p:ph idx="1"/>
          </p:nvPr>
        </p:nvSpPr>
        <p:spPr/>
        <p:txBody>
          <a:bodyPr/>
          <a:lstStyle/>
          <a:p>
            <a:r>
              <a:rPr lang="cs-CZ" dirty="0"/>
              <a:t>Úplně každý (nikoliv jen zdravotnický pracovník) je povinen oznámit Policii České republiky skutečnost, že na někom byl spáchán trestný čin týrání svěřené osoby nebo úmyslného těžkého ublížení na zdraví (tj. vážného zranění).</a:t>
            </a:r>
          </a:p>
          <a:p>
            <a:endParaRPr lang="cs-CZ" dirty="0"/>
          </a:p>
          <a:p>
            <a:r>
              <a:rPr lang="cs-CZ" dirty="0"/>
              <a:t>U dětí je v určitých případech nutno informovat orgán sociálně právní ochrany dětí (tzv. OSPOD). </a:t>
            </a:r>
          </a:p>
          <a:p>
            <a:endParaRPr lang="cs-CZ" dirty="0"/>
          </a:p>
          <a:p>
            <a:endParaRPr lang="cs-CZ" dirty="0"/>
          </a:p>
          <a:p>
            <a:endParaRPr lang="cs-CZ" dirty="0"/>
          </a:p>
        </p:txBody>
      </p:sp>
    </p:spTree>
    <p:extLst>
      <p:ext uri="{BB962C8B-B14F-4D97-AF65-F5344CB8AC3E}">
        <p14:creationId xmlns:p14="http://schemas.microsoft.com/office/powerpoint/2010/main" val="357165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Požadavek etiky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474137663"/>
              </p:ext>
            </p:extLst>
          </p:nvPr>
        </p:nvGraphicFramePr>
        <p:xfrm>
          <a:off x="677334" y="1806362"/>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33465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Zapamatujte si!</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311622232"/>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18958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Zdravotnická dokumentace</a:t>
            </a:r>
          </a:p>
        </p:txBody>
      </p:sp>
      <p:sp>
        <p:nvSpPr>
          <p:cNvPr id="5" name="Podnadpis 4"/>
          <p:cNvSpPr>
            <a:spLocks noGrp="1"/>
          </p:cNvSpPr>
          <p:nvPr>
            <p:ph type="subTitle" idx="1"/>
          </p:nvPr>
        </p:nvSpPr>
        <p:spPr/>
        <p:txBody>
          <a:bodyPr/>
          <a:lstStyle/>
          <a:p>
            <a:endParaRPr lang="cs-CZ"/>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170" y="804672"/>
            <a:ext cx="3553391" cy="4919472"/>
          </a:xfrm>
          <a:prstGeom prst="rect">
            <a:avLst/>
          </a:prstGeom>
        </p:spPr>
      </p:pic>
    </p:spTree>
    <p:extLst>
      <p:ext uri="{BB962C8B-B14F-4D97-AF65-F5344CB8AC3E}">
        <p14:creationId xmlns:p14="http://schemas.microsoft.com/office/powerpoint/2010/main" val="11700900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Vedení zdravotnické dokumentace</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22</a:t>
            </a:fld>
            <a:endParaRPr lang="cs-CZ" altLang="cs-CZ" dirty="0"/>
          </a:p>
        </p:txBody>
      </p:sp>
    </p:spTree>
    <p:extLst>
      <p:ext uri="{BB962C8B-B14F-4D97-AF65-F5344CB8AC3E}">
        <p14:creationId xmlns:p14="http://schemas.microsoft.com/office/powerpoint/2010/main" val="1357178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symbol pro obsah 1"/>
          <p:cNvGraphicFramePr>
            <a:graphicFrameLocks noGrp="1"/>
          </p:cNvGraphicFramePr>
          <p:nvPr>
            <p:ph idx="1"/>
            <p:extLst>
              <p:ext uri="{D42A27DB-BD31-4B8C-83A1-F6EECF244321}">
                <p14:modId xmlns:p14="http://schemas.microsoft.com/office/powerpoint/2010/main" val="1464173723"/>
              </p:ext>
            </p:extLst>
          </p:nvPr>
        </p:nvGraphicFramePr>
        <p:xfrm>
          <a:off x="461319" y="411892"/>
          <a:ext cx="10892481" cy="57650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52778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údajů ve zdravotnické dokumentaci</a:t>
            </a:r>
          </a:p>
        </p:txBody>
      </p:sp>
      <p:sp>
        <p:nvSpPr>
          <p:cNvPr id="3" name="Zástupný symbol pro obsah 2"/>
          <p:cNvSpPr>
            <a:spLocks noGrp="1"/>
          </p:cNvSpPr>
          <p:nvPr>
            <p:ph idx="1"/>
          </p:nvPr>
        </p:nvSpPr>
        <p:spPr/>
        <p:txBody>
          <a:bodyPr/>
          <a:lstStyle/>
          <a:p>
            <a:pPr algn="just"/>
            <a:endParaRPr lang="cs-CZ" dirty="0"/>
          </a:p>
          <a:p>
            <a:pPr algn="just"/>
            <a:r>
              <a:rPr lang="cs-CZ" sz="2400" dirty="0"/>
              <a:t>Paní Nováková se v dospívání léčila s mentální anorexií, podstoupila na svou žádost dvakrát umělé přerušení těhotenství, je </a:t>
            </a:r>
            <a:r>
              <a:rPr lang="cs-CZ" sz="2400" dirty="0" err="1"/>
              <a:t>HBsAg</a:t>
            </a:r>
            <a:r>
              <a:rPr lang="cs-CZ" sz="2400" dirty="0"/>
              <a:t> pozitivní a nyní byl u ní diagnostikován karcinom děložního hrda</a:t>
            </a:r>
            <a:r>
              <a:rPr lang="en-US" sz="2400" dirty="0"/>
              <a:t>;</a:t>
            </a:r>
            <a:r>
              <a:rPr lang="cs-CZ" sz="2400" dirty="0"/>
              <a:t> žije s matkou, která je v invalidním důchodě pro schizofrenii a se sestrou, která je prostitutka. Otec se zastřelil, ještě když byla malá.</a:t>
            </a:r>
          </a:p>
          <a:p>
            <a:endParaRPr lang="cs-CZ" dirty="0"/>
          </a:p>
        </p:txBody>
      </p:sp>
    </p:spTree>
    <p:extLst>
      <p:ext uri="{BB962C8B-B14F-4D97-AF65-F5344CB8AC3E}">
        <p14:creationId xmlns:p14="http://schemas.microsoft.com/office/powerpoint/2010/main" val="37400857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Vedení zdravotnické dokumentace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23275488"/>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27135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Způsob vedení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26</a:t>
            </a:fld>
            <a:endParaRPr lang="cs-CZ" altLang="cs-CZ" dirty="0"/>
          </a:p>
        </p:txBody>
      </p:sp>
    </p:spTree>
    <p:extLst>
      <p:ext uri="{BB962C8B-B14F-4D97-AF65-F5344CB8AC3E}">
        <p14:creationId xmlns:p14="http://schemas.microsoft.com/office/powerpoint/2010/main" val="3328494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Nahlížení do zdravotnické dokumentace</a:t>
            </a:r>
          </a:p>
        </p:txBody>
      </p:sp>
      <p:sp>
        <p:nvSpPr>
          <p:cNvPr id="5" name="Podnadpis 4"/>
          <p:cNvSpPr>
            <a:spLocks noGrp="1"/>
          </p:cNvSpPr>
          <p:nvPr>
            <p:ph type="subTitle" idx="1"/>
          </p:nvPr>
        </p:nvSpPr>
        <p:spPr/>
        <p:txBody>
          <a:bodyPr/>
          <a:lstStyle/>
          <a:p>
            <a:endParaRPr lang="cs-CZ"/>
          </a:p>
        </p:txBody>
      </p:sp>
      <p:pic>
        <p:nvPicPr>
          <p:cNvPr id="3" name="Obráze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2792" y="638556"/>
            <a:ext cx="3892052" cy="5405628"/>
          </a:xfrm>
          <a:prstGeom prst="rect">
            <a:avLst/>
          </a:prstGeom>
        </p:spPr>
      </p:pic>
    </p:spTree>
    <p:extLst>
      <p:ext uri="{BB962C8B-B14F-4D97-AF65-F5344CB8AC3E}">
        <p14:creationId xmlns:p14="http://schemas.microsoft.com/office/powerpoint/2010/main" val="2889951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Kdo může nahlížet</a:t>
            </a:r>
          </a:p>
        </p:txBody>
      </p:sp>
      <p:sp>
        <p:nvSpPr>
          <p:cNvPr id="3" name="Zástupný symbol pro obsah 2"/>
          <p:cNvSpPr>
            <a:spLocks noGrp="1"/>
          </p:cNvSpPr>
          <p:nvPr>
            <p:ph idx="1"/>
          </p:nvPr>
        </p:nvSpPr>
        <p:spPr/>
        <p:txBody>
          <a:bodyPr>
            <a:normAutofit fontScale="92500" lnSpcReduction="10000"/>
          </a:bodyPr>
          <a:lstStyle/>
          <a:p>
            <a:r>
              <a:rPr lang="cs-CZ" sz="3200" dirty="0"/>
              <a:t>Zdravotničtí pracovníci</a:t>
            </a:r>
          </a:p>
          <a:p>
            <a:endParaRPr lang="cs-CZ" sz="3200" dirty="0"/>
          </a:p>
          <a:p>
            <a:r>
              <a:rPr lang="cs-CZ" sz="3200" dirty="0"/>
              <a:t>Pacient</a:t>
            </a:r>
          </a:p>
          <a:p>
            <a:endParaRPr lang="cs-CZ" sz="3200" dirty="0"/>
          </a:p>
          <a:p>
            <a:r>
              <a:rPr lang="cs-CZ" sz="3200" dirty="0"/>
              <a:t>Rodina, příbuzní, pozůstalí</a:t>
            </a:r>
          </a:p>
          <a:p>
            <a:endParaRPr lang="cs-CZ" sz="3200" dirty="0"/>
          </a:p>
          <a:p>
            <a:r>
              <a:rPr lang="cs-CZ" sz="3200" dirty="0"/>
              <a:t>Studenti</a:t>
            </a:r>
          </a:p>
          <a:p>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88024" y="1025938"/>
            <a:ext cx="3249168" cy="4353885"/>
          </a:xfrm>
          <a:prstGeom prst="rect">
            <a:avLst/>
          </a:prstGeom>
        </p:spPr>
      </p:pic>
    </p:spTree>
    <p:extLst>
      <p:ext uri="{BB962C8B-B14F-4D97-AF65-F5344CB8AC3E}">
        <p14:creationId xmlns:p14="http://schemas.microsoft.com/office/powerpoint/2010/main" val="134654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Zdravotničtí pracovníci</a:t>
            </a:r>
          </a:p>
        </p:txBody>
      </p:sp>
      <p:sp>
        <p:nvSpPr>
          <p:cNvPr id="3" name="Zástupný symbol pro obsah 2"/>
          <p:cNvSpPr>
            <a:spLocks noGrp="1"/>
          </p:cNvSpPr>
          <p:nvPr>
            <p:ph idx="1"/>
          </p:nvPr>
        </p:nvSpPr>
        <p:spPr/>
        <p:txBody>
          <a:bodyPr>
            <a:noAutofit/>
          </a:bodyPr>
          <a:lstStyle/>
          <a:p>
            <a:r>
              <a:rPr lang="cs-CZ" sz="2000" dirty="0"/>
              <a:t>osoby se způsobilostí k výkonu zdravotnického povolání</a:t>
            </a:r>
          </a:p>
          <a:p>
            <a:endParaRPr lang="cs-CZ" sz="2000" dirty="0"/>
          </a:p>
          <a:p>
            <a:r>
              <a:rPr lang="cs-CZ" sz="2000" dirty="0"/>
              <a:t>v přímé souvislosti s poskytováním zdravotních služeb</a:t>
            </a:r>
          </a:p>
          <a:p>
            <a:endParaRPr lang="cs-CZ" sz="2000" dirty="0"/>
          </a:p>
          <a:p>
            <a:r>
              <a:rPr lang="cs-CZ" sz="2000" dirty="0"/>
              <a:t>v rozsahu nezbytně nutném pro výkon povolání</a:t>
            </a:r>
          </a:p>
          <a:p>
            <a:pPr algn="just"/>
            <a:endParaRPr lang="cs-CZ" sz="2000" dirty="0"/>
          </a:p>
          <a:p>
            <a:pPr algn="just"/>
            <a:r>
              <a:rPr lang="cs-CZ" sz="2000" dirty="0"/>
              <a:t>z důvodu splnění úkolů podle </a:t>
            </a:r>
            <a:r>
              <a:rPr lang="cs-CZ" sz="2000" dirty="0" err="1"/>
              <a:t>Zozs</a:t>
            </a:r>
            <a:r>
              <a:rPr lang="cs-CZ" sz="2000" dirty="0"/>
              <a:t> nebo jiných právních předpisů </a:t>
            </a:r>
          </a:p>
          <a:p>
            <a:endParaRPr lang="cs-CZ" sz="2000" dirty="0"/>
          </a:p>
          <a:p>
            <a:r>
              <a:rPr lang="cs-CZ" sz="2000" dirty="0"/>
              <a:t>při hodnocení správného postupu při poskytování zdravotních služeb</a:t>
            </a:r>
          </a:p>
        </p:txBody>
      </p:sp>
    </p:spTree>
    <p:extLst>
      <p:ext uri="{BB962C8B-B14F-4D97-AF65-F5344CB8AC3E}">
        <p14:creationId xmlns:p14="http://schemas.microsoft.com/office/powerpoint/2010/main" val="1623421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Význam informací a soukromí dnes</a:t>
            </a:r>
            <a:endParaRPr lang="cs-CZ" dirty="0"/>
          </a:p>
        </p:txBody>
      </p:sp>
      <p:sp>
        <p:nvSpPr>
          <p:cNvPr id="3" name="Zástupný symbol pro obsah 2"/>
          <p:cNvSpPr>
            <a:spLocks noGrp="1"/>
          </p:cNvSpPr>
          <p:nvPr>
            <p:ph idx="1"/>
          </p:nvPr>
        </p:nvSpPr>
        <p:spPr/>
        <p:txBody>
          <a:bodyPr>
            <a:normAutofit/>
          </a:bodyPr>
          <a:lstStyle/>
          <a:p>
            <a:pPr algn="just">
              <a:lnSpc>
                <a:spcPct val="90000"/>
              </a:lnSpc>
            </a:pPr>
            <a:r>
              <a:rPr lang="cs-CZ" altLang="cs-CZ" sz="2800" dirty="0"/>
              <a:t>Naše společnost jako společnost informací, stále více lidí má jako práci zpracování informací </a:t>
            </a:r>
          </a:p>
          <a:p>
            <a:pPr algn="just">
              <a:lnSpc>
                <a:spcPct val="90000"/>
              </a:lnSpc>
            </a:pPr>
            <a:endParaRPr lang="cs-CZ" altLang="cs-CZ" sz="2800" dirty="0"/>
          </a:p>
          <a:p>
            <a:pPr algn="just">
              <a:lnSpc>
                <a:spcPct val="90000"/>
              </a:lnSpc>
            </a:pPr>
            <a:r>
              <a:rPr lang="cs-CZ" altLang="cs-CZ" sz="2800" dirty="0"/>
              <a:t>Leckteré informace se dotýkají osobní sféry jednotlivců </a:t>
            </a:r>
          </a:p>
          <a:p>
            <a:pPr algn="just">
              <a:lnSpc>
                <a:spcPct val="90000"/>
              </a:lnSpc>
            </a:pPr>
            <a:endParaRPr lang="cs-CZ" altLang="cs-CZ" sz="2800" dirty="0"/>
          </a:p>
          <a:p>
            <a:pPr algn="just">
              <a:lnSpc>
                <a:spcPct val="90000"/>
              </a:lnSpc>
            </a:pPr>
            <a:r>
              <a:rPr lang="cs-CZ" altLang="cs-CZ" sz="2800" dirty="0"/>
              <a:t>Soukromí se stává jedním z nejvíce diskutovaných aspektů lidského života    </a:t>
            </a:r>
          </a:p>
          <a:p>
            <a:pPr marL="0" indent="0">
              <a:buNone/>
            </a:pPr>
            <a:endParaRPr lang="cs-CZ" dirty="0"/>
          </a:p>
        </p:txBody>
      </p:sp>
    </p:spTree>
    <p:extLst>
      <p:ext uri="{BB962C8B-B14F-4D97-AF65-F5344CB8AC3E}">
        <p14:creationId xmlns:p14="http://schemas.microsoft.com/office/powerpoint/2010/main" val="32555968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Pacient</a:t>
            </a:r>
          </a:p>
        </p:txBody>
      </p:sp>
      <p:sp>
        <p:nvSpPr>
          <p:cNvPr id="3" name="Zástupný symbol pro obsah 2"/>
          <p:cNvSpPr>
            <a:spLocks noGrp="1"/>
          </p:cNvSpPr>
          <p:nvPr>
            <p:ph idx="1"/>
          </p:nvPr>
        </p:nvSpPr>
        <p:spPr/>
        <p:txBody>
          <a:bodyPr/>
          <a:lstStyle/>
          <a:p>
            <a:endParaRPr lang="cs-CZ" dirty="0"/>
          </a:p>
          <a:p>
            <a:r>
              <a:rPr lang="cs-CZ" sz="3200" dirty="0"/>
              <a:t>V přítomnosti zaměstnance pověřeného poskytovatelem</a:t>
            </a:r>
          </a:p>
          <a:p>
            <a:endParaRPr lang="cs-CZ" sz="3200" dirty="0"/>
          </a:p>
          <a:p>
            <a:r>
              <a:rPr lang="cs-CZ" sz="3200" dirty="0"/>
              <a:t>Právo činit si výpisy nebo kopie</a:t>
            </a:r>
          </a:p>
          <a:p>
            <a:endParaRPr lang="cs-CZ" dirty="0"/>
          </a:p>
        </p:txBody>
      </p:sp>
    </p:spTree>
    <p:extLst>
      <p:ext uri="{BB962C8B-B14F-4D97-AF65-F5344CB8AC3E}">
        <p14:creationId xmlns:p14="http://schemas.microsoft.com/office/powerpoint/2010/main" val="379588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Rodina, příbuzní, pozůstalí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158554070"/>
              </p:ext>
            </p:extLst>
          </p:nvPr>
        </p:nvGraphicFramePr>
        <p:xfrm>
          <a:off x="677334" y="1666318"/>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6999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Studenti a zdravotnická dokumentace</a:t>
            </a:r>
          </a:p>
        </p:txBody>
      </p:sp>
      <p:sp>
        <p:nvSpPr>
          <p:cNvPr id="3" name="Zástupný symbol pro obsah 2"/>
          <p:cNvSpPr>
            <a:spLocks noGrp="1"/>
          </p:cNvSpPr>
          <p:nvPr>
            <p:ph idx="1"/>
          </p:nvPr>
        </p:nvSpPr>
        <p:spPr/>
        <p:txBody>
          <a:bodyPr>
            <a:noAutofit/>
          </a:bodyPr>
          <a:lstStyle/>
          <a:p>
            <a:r>
              <a:rPr lang="cs-CZ" sz="2400" dirty="0"/>
              <a:t>Osoby získávající způsobilost k výkonu povolání zdravotnického pracovníka mohou nahlížet do zdravotnické dokumentace v nezbytně nutném rozsahu pro potřebu výuky. </a:t>
            </a:r>
          </a:p>
          <a:p>
            <a:endParaRPr lang="cs-CZ" sz="2400" dirty="0"/>
          </a:p>
          <a:p>
            <a:r>
              <a:rPr lang="cs-CZ" sz="2400" dirty="0"/>
              <a:t>Pacient nahlížení studentů do jeho zdravotnické dokumentace může zakázat.</a:t>
            </a:r>
          </a:p>
          <a:p>
            <a:endParaRPr lang="cs-CZ" sz="2400" dirty="0"/>
          </a:p>
          <a:p>
            <a:r>
              <a:rPr lang="cs-CZ" sz="2400" b="1" u="sng" dirty="0"/>
              <a:t>NE OPISY A VÝPISY</a:t>
            </a:r>
            <a:r>
              <a:rPr lang="cs-CZ" sz="2400" dirty="0"/>
              <a:t> (možné pouze s výslovným souhlasem pacienta)</a:t>
            </a:r>
            <a:endParaRPr lang="cs-CZ" sz="2400" b="1" u="sng" dirty="0"/>
          </a:p>
        </p:txBody>
      </p:sp>
    </p:spTree>
    <p:extLst>
      <p:ext uri="{BB962C8B-B14F-4D97-AF65-F5344CB8AC3E}">
        <p14:creationId xmlns:p14="http://schemas.microsoft.com/office/powerpoint/2010/main" val="38539276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Pořizování kopií</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33</a:t>
            </a:fld>
            <a:endParaRPr lang="cs-CZ" altLang="cs-CZ" dirty="0"/>
          </a:p>
        </p:txBody>
      </p:sp>
    </p:spTree>
    <p:extLst>
      <p:ext uri="{BB962C8B-B14F-4D97-AF65-F5344CB8AC3E}">
        <p14:creationId xmlns:p14="http://schemas.microsoft.com/office/powerpoint/2010/main" val="28094523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o ochraně osobních údajů/GDPR</a:t>
            </a:r>
          </a:p>
        </p:txBody>
      </p:sp>
      <p:sp>
        <p:nvSpPr>
          <p:cNvPr id="3" name="Zástupný symbol pro obsah 2"/>
          <p:cNvSpPr>
            <a:spLocks noGrp="1"/>
          </p:cNvSpPr>
          <p:nvPr>
            <p:ph idx="1"/>
          </p:nvPr>
        </p:nvSpPr>
        <p:spPr/>
        <p:txBody>
          <a:bodyPr/>
          <a:lstStyle/>
          <a:p>
            <a:endParaRPr lang="cs-CZ" sz="2800" dirty="0"/>
          </a:p>
          <a:p>
            <a:pPr algn="just"/>
            <a:r>
              <a:rPr lang="cs-CZ" sz="2800" dirty="0"/>
              <a:t>Povinnosti pro poskytovatele zdravotních služeb přijmout taková opatření, aby nemohlo dojít k neoprávněnému nebo nahodilému přístupu k osobním údajům, k jejich jinému neoprávněnému zpracování, jakož i k jinému zneužití osobních údajů.</a:t>
            </a:r>
          </a:p>
          <a:p>
            <a:pPr marL="457200" lvl="1" indent="0">
              <a:buNone/>
            </a:pPr>
            <a:endParaRPr lang="cs-CZ" dirty="0"/>
          </a:p>
          <a:p>
            <a:endParaRPr lang="cs-CZ" dirty="0"/>
          </a:p>
        </p:txBody>
      </p:sp>
    </p:spTree>
    <p:extLst>
      <p:ext uri="{BB962C8B-B14F-4D97-AF65-F5344CB8AC3E}">
        <p14:creationId xmlns:p14="http://schemas.microsoft.com/office/powerpoint/2010/main" val="16891716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sz="2400" dirty="0"/>
              <a:t>Poruší povinnost vést, uchovávat, nakládat se ZD dle ZZS</a:t>
            </a:r>
          </a:p>
          <a:p>
            <a:r>
              <a:rPr lang="cs-CZ" sz="2400" dirty="0"/>
              <a:t>Neumožní přístup a nahlížení do ZD oprávněným osobám uvedeným v ZZS</a:t>
            </a:r>
          </a:p>
          <a:p>
            <a:r>
              <a:rPr lang="cs-CZ" sz="2400" dirty="0"/>
              <a:t>Umožní nahlížet do ZD v rozporu se ZZS</a:t>
            </a:r>
          </a:p>
          <a:p>
            <a:r>
              <a:rPr lang="cs-CZ" sz="2400" dirty="0"/>
              <a:t>Nepořídí výpis / kopii ZD dle ZZS</a:t>
            </a:r>
          </a:p>
          <a:p>
            <a:r>
              <a:rPr lang="cs-CZ" sz="2400" dirty="0"/>
              <a:t>Neprovede záznam o nahlédnutí do ZD </a:t>
            </a:r>
          </a:p>
          <a:p>
            <a:pPr lvl="1"/>
            <a:r>
              <a:rPr lang="cs-CZ" sz="1800" dirty="0"/>
              <a:t>ZZS - pokuta až 500 tis. Kč / 100 tis. Kč </a:t>
            </a:r>
          </a:p>
          <a:p>
            <a:pPr lvl="1"/>
            <a:r>
              <a:rPr lang="cs-CZ" sz="1800" dirty="0"/>
              <a:t>GDPR - 20 mil euro (cca 500 mil Kč) – omezení zákonem</a:t>
            </a:r>
          </a:p>
          <a:p>
            <a:endParaRPr lang="cs-CZ" dirty="0"/>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35</a:t>
            </a:fld>
            <a:endParaRPr lang="cs-CZ" altLang="cs-CZ" dirty="0"/>
          </a:p>
        </p:txBody>
      </p:sp>
    </p:spTree>
    <p:extLst>
      <p:ext uri="{BB962C8B-B14F-4D97-AF65-F5344CB8AC3E}">
        <p14:creationId xmlns:p14="http://schemas.microsoft.com/office/powerpoint/2010/main" val="398983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a:lnSpc>
                <a:spcPct val="100000"/>
              </a:lnSpc>
            </a:pPr>
            <a:r>
              <a:rPr lang="cs-CZ" sz="2400" i="1" dirty="0"/>
              <a:t>Příslušný správní orgán může pozastavit nebo odejmout oprávnění k poskytování ZS </a:t>
            </a:r>
            <a:endParaRPr lang="cs-CZ" sz="2400" dirty="0"/>
          </a:p>
          <a:p>
            <a:pPr lvl="1"/>
            <a:r>
              <a:rPr lang="cs-CZ" i="1" dirty="0"/>
              <a:t>Poskytovatel nevede ZD</a:t>
            </a:r>
            <a:endParaRPr lang="cs-CZ" dirty="0"/>
          </a:p>
          <a:p>
            <a:pPr lvl="1"/>
            <a:r>
              <a:rPr lang="cs-CZ" i="1" dirty="0"/>
              <a:t>Poskytovatel vede ZD v rozporu s právními předpisy </a:t>
            </a:r>
            <a:endParaRPr lang="cs-CZ" dirty="0"/>
          </a:p>
          <a:p>
            <a:r>
              <a:rPr lang="cs-CZ" sz="2400" i="1" dirty="0"/>
              <a:t>Občanský zákoník</a:t>
            </a:r>
            <a:endParaRPr lang="cs-CZ" sz="2400" dirty="0"/>
          </a:p>
          <a:p>
            <a:pPr lvl="1"/>
            <a:r>
              <a:rPr lang="cs-CZ" i="1" dirty="0"/>
              <a:t>Náhrada škody a nemajetkové újmy</a:t>
            </a:r>
            <a:endParaRPr lang="cs-CZ" dirty="0"/>
          </a:p>
          <a:p>
            <a:pPr lvl="1"/>
            <a:r>
              <a:rPr lang="cs-CZ" i="1" dirty="0"/>
              <a:t>Soud může rozhodnout o obrácení důkazního břemena ohledně prokazování (ne)splnění některého z předpokladů odpovědnosti za újmu (nález IV.ÚS 14/17)</a:t>
            </a:r>
            <a:endParaRPr lang="cs-CZ" dirty="0"/>
          </a:p>
          <a:p>
            <a:r>
              <a:rPr lang="cs-CZ" sz="2400" i="1" dirty="0"/>
              <a:t>Trestní zákoník</a:t>
            </a:r>
            <a:endParaRPr lang="cs-CZ" sz="2400" dirty="0"/>
          </a:p>
          <a:p>
            <a:pPr lvl="1"/>
            <a:r>
              <a:rPr lang="cs-CZ" i="1" dirty="0"/>
              <a:t>Neoprávněné nakládání s osobními údaji</a:t>
            </a:r>
            <a:endParaRPr lang="cs-CZ" dirty="0"/>
          </a:p>
          <a:p>
            <a:pPr lvl="1"/>
            <a:r>
              <a:rPr lang="cs-CZ" i="1" dirty="0"/>
              <a:t>Neoprávněný přístup k počítačovému systému</a:t>
            </a:r>
            <a:endParaRPr lang="cs-CZ" dirty="0"/>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36</a:t>
            </a:fld>
            <a:endParaRPr lang="cs-CZ" altLang="cs-CZ" dirty="0"/>
          </a:p>
        </p:txBody>
      </p:sp>
    </p:spTree>
    <p:extLst>
      <p:ext uri="{BB962C8B-B14F-4D97-AF65-F5344CB8AC3E}">
        <p14:creationId xmlns:p14="http://schemas.microsoft.com/office/powerpoint/2010/main" val="14941699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444843" y="1944130"/>
            <a:ext cx="8995718" cy="2323070"/>
          </a:xfrm>
        </p:spPr>
        <p:txBody>
          <a:bodyPr/>
          <a:lstStyle/>
          <a:p>
            <a:r>
              <a:rPr lang="cs-CZ" dirty="0"/>
              <a:t>Sankce za neoprávněné porušení mlčenlivosti</a:t>
            </a:r>
          </a:p>
        </p:txBody>
      </p:sp>
    </p:spTree>
    <p:extLst>
      <p:ext uri="{BB962C8B-B14F-4D97-AF65-F5344CB8AC3E}">
        <p14:creationId xmlns:p14="http://schemas.microsoft.com/office/powerpoint/2010/main" val="25483372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Trestně 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166093331"/>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05194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16946307"/>
              </p:ext>
            </p:extLst>
          </p:nvPr>
        </p:nvGraphicFramePr>
        <p:xfrm>
          <a:off x="677334" y="1822837"/>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94278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Trvalé otázky a nové výzvy </a:t>
            </a:r>
            <a:endParaRPr lang="cs-CZ" dirty="0"/>
          </a:p>
        </p:txBody>
      </p:sp>
      <p:sp>
        <p:nvSpPr>
          <p:cNvPr id="3" name="Zástupný symbol pro obsah 2"/>
          <p:cNvSpPr>
            <a:spLocks noGrp="1"/>
          </p:cNvSpPr>
          <p:nvPr>
            <p:ph idx="1"/>
          </p:nvPr>
        </p:nvSpPr>
        <p:spPr/>
        <p:txBody>
          <a:bodyPr>
            <a:normAutofit/>
          </a:bodyPr>
          <a:lstStyle/>
          <a:p>
            <a:pPr>
              <a:lnSpc>
                <a:spcPct val="80000"/>
              </a:lnSpc>
            </a:pPr>
            <a:r>
              <a:rPr lang="cs-CZ" altLang="cs-CZ" sz="2800" dirty="0"/>
              <a:t>Ochrana soukromí je potřeba pro zachování důvěry mezi zdravotníky a pacientem. </a:t>
            </a:r>
          </a:p>
          <a:p>
            <a:pPr marL="0" indent="0">
              <a:lnSpc>
                <a:spcPct val="80000"/>
              </a:lnSpc>
              <a:buNone/>
            </a:pPr>
            <a:r>
              <a:rPr lang="cs-CZ" altLang="cs-CZ" sz="2800" dirty="0"/>
              <a:t>   </a:t>
            </a:r>
          </a:p>
          <a:p>
            <a:pPr>
              <a:lnSpc>
                <a:spcPct val="80000"/>
              </a:lnSpc>
            </a:pPr>
            <a:r>
              <a:rPr lang="cs-CZ" altLang="cs-CZ" sz="2800" dirty="0"/>
              <a:t>Současnost přináší nové problémy: </a:t>
            </a:r>
          </a:p>
          <a:p>
            <a:pPr>
              <a:lnSpc>
                <a:spcPct val="80000"/>
              </a:lnSpc>
              <a:buFont typeface="Wingdings" panose="05000000000000000000" pitchFamily="2" charset="2"/>
              <a:buNone/>
            </a:pPr>
            <a:r>
              <a:rPr lang="cs-CZ" altLang="cs-CZ" sz="2800" dirty="0"/>
              <a:t>	(1) usnadnění – ve srovnání s minulostí - šíření a zpracování informací prostřednictvím elektronických nástrojů, </a:t>
            </a:r>
          </a:p>
          <a:p>
            <a:pPr>
              <a:lnSpc>
                <a:spcPct val="80000"/>
              </a:lnSpc>
              <a:buFont typeface="Wingdings" panose="05000000000000000000" pitchFamily="2" charset="2"/>
              <a:buNone/>
            </a:pPr>
            <a:r>
              <a:rPr lang="cs-CZ" altLang="cs-CZ" sz="2800" dirty="0"/>
              <a:t>	(2) snazší sběr dat v podobě nových diagnostických metod.  </a:t>
            </a:r>
          </a:p>
          <a:p>
            <a:endParaRPr lang="cs-CZ" dirty="0"/>
          </a:p>
        </p:txBody>
      </p:sp>
    </p:spTree>
    <p:extLst>
      <p:ext uri="{BB962C8B-B14F-4D97-AF65-F5344CB8AC3E}">
        <p14:creationId xmlns:p14="http://schemas.microsoft.com/office/powerpoint/2010/main" val="26434752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Soukromoprávní postihy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56617941"/>
              </p:ext>
            </p:extLst>
          </p:nvPr>
        </p:nvGraphicFramePr>
        <p:xfrm>
          <a:off x="677334" y="1839313"/>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4770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a:t>Disciplinární postih</a:t>
            </a:r>
          </a:p>
        </p:txBody>
      </p:sp>
      <p:sp>
        <p:nvSpPr>
          <p:cNvPr id="3" name="Zástupný symbol pro obsah 2"/>
          <p:cNvSpPr>
            <a:spLocks noGrp="1"/>
          </p:cNvSpPr>
          <p:nvPr>
            <p:ph idx="1"/>
          </p:nvPr>
        </p:nvSpPr>
        <p:spPr/>
        <p:txBody>
          <a:bodyPr>
            <a:normAutofit/>
          </a:bodyPr>
          <a:lstStyle/>
          <a:p>
            <a:r>
              <a:rPr lang="cs-CZ" altLang="cs-CZ" sz="3200" dirty="0"/>
              <a:t>Kárná (disciplinární) ochrana soukromí v podobě postihování porušení mlčenlivosti. Flagrantní porušení dokáže být důvodem pro odnětí profesní licence. </a:t>
            </a:r>
          </a:p>
          <a:p>
            <a:endParaRPr lang="cs-CZ" sz="3200" dirty="0"/>
          </a:p>
        </p:txBody>
      </p:sp>
    </p:spTree>
    <p:extLst>
      <p:ext uri="{BB962C8B-B14F-4D97-AF65-F5344CB8AC3E}">
        <p14:creationId xmlns:p14="http://schemas.microsoft.com/office/powerpoint/2010/main" val="40090418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cs-CZ" dirty="0"/>
              <a:t>Zvláštní citlivost informací o zdraví</a:t>
            </a:r>
          </a:p>
        </p:txBody>
      </p:sp>
      <p:sp>
        <p:nvSpPr>
          <p:cNvPr id="3" name="Zástupný symbol pro obsah 2"/>
          <p:cNvSpPr>
            <a:spLocks noGrp="1"/>
          </p:cNvSpPr>
          <p:nvPr>
            <p:ph idx="1"/>
          </p:nvPr>
        </p:nvSpPr>
        <p:spPr/>
        <p:txBody>
          <a:bodyPr>
            <a:normAutofit lnSpcReduction="10000"/>
          </a:bodyPr>
          <a:lstStyle/>
          <a:p>
            <a:r>
              <a:rPr lang="cs-CZ" altLang="cs-CZ" sz="2800" dirty="0"/>
              <a:t>Mnohé informace o zdravotním stavu jsou citlivé (pohlavní život, duševní stav, závislosti na alkoholu a drogách, profesní a kariérní perspektivy). </a:t>
            </a:r>
          </a:p>
          <a:p>
            <a:r>
              <a:rPr lang="cs-CZ" altLang="cs-CZ" sz="2800" dirty="0"/>
              <a:t>Některé jiné jsou obecně citlivé méně, zvláště nelze-li je snadno utajit. </a:t>
            </a:r>
          </a:p>
          <a:p>
            <a:r>
              <a:rPr lang="cs-CZ" altLang="cs-CZ" sz="2800" dirty="0"/>
              <a:t>Mohou být ale citlivé pro konkrétní pacienty (třeba s ohledem na zaměstnání, rodinu, náboženství a podobně).  </a:t>
            </a:r>
          </a:p>
          <a:p>
            <a:endParaRPr lang="cs-CZ" dirty="0"/>
          </a:p>
        </p:txBody>
      </p:sp>
    </p:spTree>
    <p:extLst>
      <p:ext uri="{BB962C8B-B14F-4D97-AF65-F5344CB8AC3E}">
        <p14:creationId xmlns:p14="http://schemas.microsoft.com/office/powerpoint/2010/main" val="15971763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Ochrana soukromí VS mlčenlivost</a:t>
            </a:r>
            <a:endParaRPr lang="en-GB" dirty="0"/>
          </a:p>
        </p:txBody>
      </p:sp>
      <p:sp>
        <p:nvSpPr>
          <p:cNvPr id="5" name="Zástupný symbol pro text 4"/>
          <p:cNvSpPr>
            <a:spLocks noGrp="1"/>
          </p:cNvSpPr>
          <p:nvPr>
            <p:ph type="body" idx="1"/>
          </p:nvPr>
        </p:nvSpPr>
        <p:spPr/>
        <p:style>
          <a:lnRef idx="2">
            <a:schemeClr val="accent5"/>
          </a:lnRef>
          <a:fillRef idx="1">
            <a:schemeClr val="lt1"/>
          </a:fillRef>
          <a:effectRef idx="0">
            <a:schemeClr val="accent5"/>
          </a:effectRef>
          <a:fontRef idx="minor">
            <a:schemeClr val="dk1"/>
          </a:fontRef>
        </p:style>
        <p:txBody>
          <a:bodyPr/>
          <a:lstStyle/>
          <a:p>
            <a:pPr algn="ctr"/>
            <a:r>
              <a:rPr lang="cs-CZ" dirty="0"/>
              <a:t>Soukromí </a:t>
            </a:r>
          </a:p>
        </p:txBody>
      </p:sp>
      <p:sp>
        <p:nvSpPr>
          <p:cNvPr id="3" name="Content Placeholder 2"/>
          <p:cNvSpPr>
            <a:spLocks noGrp="1"/>
          </p:cNvSpPr>
          <p:nvPr>
            <p:ph sz="half" idx="2"/>
          </p:nvPr>
        </p:nvSpPr>
        <p:spPr/>
        <p:txBody>
          <a:bodyPr/>
          <a:lstStyle/>
          <a:p>
            <a:pPr lvl="1"/>
            <a:endParaRPr lang="cs-CZ" dirty="0"/>
          </a:p>
          <a:p>
            <a:pPr lvl="1"/>
            <a:r>
              <a:rPr lang="cs-CZ" dirty="0"/>
              <a:t>Ochrana před zjišťováním a shromažďováním osobních údajů</a:t>
            </a:r>
          </a:p>
          <a:p>
            <a:pPr lvl="1"/>
            <a:r>
              <a:rPr lang="cs-CZ" dirty="0"/>
              <a:t>Ochrana před neoprávněným přístupem k informacím</a:t>
            </a:r>
          </a:p>
          <a:p>
            <a:pPr lvl="1"/>
            <a:r>
              <a:rPr lang="cs-CZ" dirty="0"/>
              <a:t>Ochrana před pořizováním fotografií, nahrávek a záznamů</a:t>
            </a:r>
          </a:p>
          <a:p>
            <a:pPr marL="457200" lvl="1" indent="0">
              <a:buNone/>
            </a:pPr>
            <a:endParaRPr lang="cs-CZ" dirty="0"/>
          </a:p>
          <a:p>
            <a:pPr lvl="1">
              <a:buFont typeface="Arial" charset="0"/>
              <a:buChar char="•"/>
            </a:pPr>
            <a:endParaRPr lang="cs-CZ" dirty="0"/>
          </a:p>
          <a:p>
            <a:pPr lvl="4"/>
            <a:endParaRPr lang="cs-CZ" dirty="0"/>
          </a:p>
        </p:txBody>
      </p:sp>
      <p:sp>
        <p:nvSpPr>
          <p:cNvPr id="6" name="Zástupný symbol pro text 5"/>
          <p:cNvSpPr>
            <a:spLocks noGrp="1"/>
          </p:cNvSpPr>
          <p:nvPr>
            <p:ph type="body" sz="quarter" idx="3"/>
          </p:nvPr>
        </p:nvSpPr>
        <p:spPr/>
        <p:style>
          <a:lnRef idx="2">
            <a:schemeClr val="accent4"/>
          </a:lnRef>
          <a:fillRef idx="1">
            <a:schemeClr val="lt1"/>
          </a:fillRef>
          <a:effectRef idx="0">
            <a:schemeClr val="accent4"/>
          </a:effectRef>
          <a:fontRef idx="minor">
            <a:schemeClr val="dk1"/>
          </a:fontRef>
        </p:style>
        <p:txBody>
          <a:bodyPr/>
          <a:lstStyle/>
          <a:p>
            <a:pPr algn="ctr"/>
            <a:r>
              <a:rPr lang="cs-CZ" dirty="0"/>
              <a:t>Mlčenlivost</a:t>
            </a:r>
          </a:p>
        </p:txBody>
      </p:sp>
      <p:sp>
        <p:nvSpPr>
          <p:cNvPr id="4" name="Content Placeholder 3"/>
          <p:cNvSpPr>
            <a:spLocks noGrp="1"/>
          </p:cNvSpPr>
          <p:nvPr>
            <p:ph sz="quarter" idx="4"/>
          </p:nvPr>
        </p:nvSpPr>
        <p:spPr/>
        <p:txBody>
          <a:bodyPr/>
          <a:lstStyle/>
          <a:p>
            <a:pPr lvl="1"/>
            <a:endParaRPr lang="cs-CZ" dirty="0"/>
          </a:p>
          <a:p>
            <a:pPr lvl="1"/>
            <a:r>
              <a:rPr lang="cs-CZ" dirty="0"/>
              <a:t>Ochrana před šířením informací, k nimiž zdravotník získal přístup</a:t>
            </a:r>
          </a:p>
          <a:p>
            <a:pPr lvl="1"/>
            <a:r>
              <a:rPr lang="cs-CZ" dirty="0"/>
              <a:t>to i v případě, že tyto informace získal legálně</a:t>
            </a:r>
            <a:endParaRPr lang="en-GB" dirty="0"/>
          </a:p>
        </p:txBody>
      </p:sp>
    </p:spTree>
    <p:extLst>
      <p:ext uri="{BB962C8B-B14F-4D97-AF65-F5344CB8AC3E}">
        <p14:creationId xmlns:p14="http://schemas.microsoft.com/office/powerpoint/2010/main" val="3535733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SOUKROMÍ JE LIDSKÉ PRÁVO</a:t>
            </a:r>
            <a:endParaRPr lang="cs-CZ" dirty="0"/>
          </a:p>
        </p:txBody>
      </p:sp>
      <p:sp>
        <p:nvSpPr>
          <p:cNvPr id="3" name="Zástupný symbol pro obsah 2"/>
          <p:cNvSpPr>
            <a:spLocks noGrp="1"/>
          </p:cNvSpPr>
          <p:nvPr>
            <p:ph idx="1"/>
          </p:nvPr>
        </p:nvSpPr>
        <p:spPr/>
        <p:txBody>
          <a:bodyPr/>
          <a:lstStyle/>
          <a:p>
            <a:r>
              <a:rPr lang="cs-CZ" altLang="cs-CZ" sz="2800" dirty="0"/>
              <a:t>Důraz na soukromí je projev individualizace v národních – tj. pro nás v českém – evropských a světových kodexech základních práv (čl. 7 odst. 1 a čl. 10 odst. 2 LZPS, čl. 10 ÚLPB)</a:t>
            </a:r>
          </a:p>
          <a:p>
            <a:endParaRPr lang="cs-CZ" altLang="cs-CZ" sz="2800" dirty="0"/>
          </a:p>
          <a:p>
            <a:r>
              <a:rPr lang="cs-CZ" altLang="cs-CZ" sz="2800" dirty="0"/>
              <a:t>Ochrana soukromí je součást akcentované autonomie pacienta v moderní bioetice.</a:t>
            </a:r>
          </a:p>
          <a:p>
            <a:endParaRPr lang="cs-CZ" dirty="0"/>
          </a:p>
        </p:txBody>
      </p:sp>
    </p:spTree>
    <p:extLst>
      <p:ext uri="{BB962C8B-B14F-4D97-AF65-F5344CB8AC3E}">
        <p14:creationId xmlns:p14="http://schemas.microsoft.com/office/powerpoint/2010/main" val="36650751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pacienta zaručené ústavou</a:t>
            </a:r>
          </a:p>
        </p:txBody>
      </p:sp>
      <p:sp>
        <p:nvSpPr>
          <p:cNvPr id="3" name="Zástupný symbol pro obsah 2"/>
          <p:cNvSpPr>
            <a:spLocks noGrp="1"/>
          </p:cNvSpPr>
          <p:nvPr>
            <p:ph idx="1"/>
          </p:nvPr>
        </p:nvSpPr>
        <p:spPr>
          <a:xfrm>
            <a:off x="677334" y="1608653"/>
            <a:ext cx="8596668" cy="3880773"/>
          </a:xfrm>
        </p:spPr>
        <p:txBody>
          <a:bodyPr>
            <a:normAutofit fontScale="92500" lnSpcReduction="20000"/>
          </a:bodyPr>
          <a:lstStyle/>
          <a:p>
            <a:endParaRPr lang="cs-CZ" sz="2400" dirty="0"/>
          </a:p>
          <a:p>
            <a:r>
              <a:rPr lang="cs-CZ" sz="3000" dirty="0"/>
              <a:t>Listina základních práv a svobod</a:t>
            </a:r>
          </a:p>
          <a:p>
            <a:pPr lvl="1"/>
            <a:endParaRPr lang="cs-CZ" sz="2600" dirty="0"/>
          </a:p>
          <a:p>
            <a:pPr lvl="1"/>
            <a:r>
              <a:rPr lang="cs-CZ" sz="2600" dirty="0"/>
              <a:t>Článek 10</a:t>
            </a:r>
          </a:p>
          <a:p>
            <a:pPr lvl="2"/>
            <a:r>
              <a:rPr lang="cs-CZ" sz="2200" dirty="0"/>
              <a:t>(1) Každý má právo, aby byla zachována jeho lidská důstojnost, osobní čest, dobrá pověst a chráněno jeho jméno.</a:t>
            </a:r>
          </a:p>
          <a:p>
            <a:pPr lvl="2"/>
            <a:r>
              <a:rPr lang="cs-CZ" sz="2200" dirty="0"/>
              <a:t>(2) Každý má právo na ochranu před neoprávněným zasahováním do soukromého a rodinného života.</a:t>
            </a:r>
          </a:p>
          <a:p>
            <a:pPr lvl="2"/>
            <a:r>
              <a:rPr lang="cs-CZ" sz="2200" dirty="0"/>
              <a:t>(3) Každý má právo na ochranu před neoprávněným shromažďováním, zveřejňováním nebo jiným zneužíváním údajů o své osobě.</a:t>
            </a:r>
          </a:p>
        </p:txBody>
      </p:sp>
    </p:spTree>
    <p:extLst>
      <p:ext uri="{BB962C8B-B14F-4D97-AF65-F5344CB8AC3E}">
        <p14:creationId xmlns:p14="http://schemas.microsoft.com/office/powerpoint/2010/main" val="35875078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255821154"/>
              </p:ext>
            </p:extLst>
          </p:nvPr>
        </p:nvGraphicFramePr>
        <p:xfrm>
          <a:off x="677334" y="1600416"/>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74747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S_PPT_DBNAME" val="841bdbfb-e2fb-403c-b922-f759807e6abc.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heme/theme1.xml><?xml version="1.0" encoding="utf-8"?>
<a:theme xmlns:a="http://schemas.openxmlformats.org/drawingml/2006/main" name="Faseta">
  <a:themeElements>
    <a:clrScheme name="Aspek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854</TotalTime>
  <Words>1851</Words>
  <Application>Microsoft Office PowerPoint</Application>
  <PresentationFormat>Širokoúhlá obrazovka</PresentationFormat>
  <Paragraphs>220</Paragraphs>
  <Slides>41</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41</vt:i4>
      </vt:variant>
    </vt:vector>
  </HeadingPairs>
  <TitlesOfParts>
    <vt:vector size="47" baseType="lpstr">
      <vt:lpstr>Arial</vt:lpstr>
      <vt:lpstr>Calibri</vt:lpstr>
      <vt:lpstr>Trebuchet MS</vt:lpstr>
      <vt:lpstr>Wingdings</vt:lpstr>
      <vt:lpstr>Wingdings 3</vt:lpstr>
      <vt:lpstr>Faseta</vt:lpstr>
      <vt:lpstr>  Soukromí, Povinná mlčenlivost zdravotnických pracovníků</vt:lpstr>
      <vt:lpstr>Požadavek etiky</vt:lpstr>
      <vt:lpstr>Význam informací a soukromí dnes</vt:lpstr>
      <vt:lpstr>Trvalé otázky a nové výzvy </vt:lpstr>
      <vt:lpstr>Zvláštní citlivost informací o zdraví</vt:lpstr>
      <vt:lpstr>Ochrana soukromí VS mlčenlivost</vt:lpstr>
      <vt:lpstr>SOUKROMÍ JE LIDSKÉ PRÁVO</vt:lpstr>
      <vt:lpstr>Právo pacienta zaručené ústavou</vt:lpstr>
      <vt:lpstr>Soukromí</vt:lpstr>
      <vt:lpstr>Zákonné zakotvení povinné mlčenlivosti</vt:lpstr>
      <vt:lpstr>Obecná ustanovení vztahující se k ochraně soukromí (OZ)</vt:lpstr>
      <vt:lpstr>Podoba a soukromí</vt:lpstr>
      <vt:lpstr>Ochrana podoby člověka</vt:lpstr>
      <vt:lpstr>Zákon o zdravotních službách</vt:lpstr>
      <vt:lpstr>Pro koho platí povinná mlčenlivost</vt:lpstr>
      <vt:lpstr>Za porušení povinné mlčenlivosti se nepovažuje </vt:lpstr>
      <vt:lpstr>Souhlas pacienta</vt:lpstr>
      <vt:lpstr>Informace o zdravotním stavu pacienta vyžádané orgány veřejné moci</vt:lpstr>
      <vt:lpstr>Oznamovací povinnost</vt:lpstr>
      <vt:lpstr>Zapamatujte si!</vt:lpstr>
      <vt:lpstr>Zdravotnická dokumentace</vt:lpstr>
      <vt:lpstr>Vedení zdravotnické dokumentace</vt:lpstr>
      <vt:lpstr>Prezentace aplikace PowerPoint</vt:lpstr>
      <vt:lpstr>Příklad údajů ve zdravotnické dokumentaci</vt:lpstr>
      <vt:lpstr>Vedení zdravotnické dokumentace</vt:lpstr>
      <vt:lpstr>Způsob vedení ZD</vt:lpstr>
      <vt:lpstr>Nahlížení do zdravotnické dokumentace</vt:lpstr>
      <vt:lpstr>Kdo může nahlížet</vt:lpstr>
      <vt:lpstr>Zdravotničtí pracovníci</vt:lpstr>
      <vt:lpstr>Pacient</vt:lpstr>
      <vt:lpstr>Rodina, příbuzní, pozůstalí</vt:lpstr>
      <vt:lpstr>Studenti a zdravotnická dokumentace</vt:lpstr>
      <vt:lpstr>Pořizování kopií</vt:lpstr>
      <vt:lpstr>Zákon o ochraně osobních údajů/GDPR</vt:lpstr>
      <vt:lpstr>Sankce při porušení povinností nakládání se ZD</vt:lpstr>
      <vt:lpstr>Sankce při porušení povinností nakládání se ZD</vt:lpstr>
      <vt:lpstr>Sankce za neoprávněné porušení mlčenlivosti</vt:lpstr>
      <vt:lpstr>Trestně právní sankce</vt:lpstr>
      <vt:lpstr>Správní sankce</vt:lpstr>
      <vt:lpstr>Soukromoprávní postihy</vt:lpstr>
      <vt:lpstr>Disciplinární postih</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Mlčenlivost zdravotnických pracovníků</dc:title>
  <dc:creator>Jaroslav Divoký</dc:creator>
  <cp:lastModifiedBy>Michal Koščík</cp:lastModifiedBy>
  <cp:revision>84</cp:revision>
  <dcterms:created xsi:type="dcterms:W3CDTF">2017-04-13T05:10:43Z</dcterms:created>
  <dcterms:modified xsi:type="dcterms:W3CDTF">2020-04-05T20:50:54Z</dcterms:modified>
</cp:coreProperties>
</file>