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09DF-5392-4DD6-B26B-D931CC4F9BD5}" type="datetimeFigureOut">
              <a:rPr lang="cs-CZ" smtClean="0"/>
              <a:t>22.4.2020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9AB7-9A20-46F3-AB08-82F5CD083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61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09DF-5392-4DD6-B26B-D931CC4F9BD5}" type="datetimeFigureOut">
              <a:rPr lang="cs-CZ" smtClean="0"/>
              <a:t>22.4.2020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9AB7-9A20-46F3-AB08-82F5CD083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42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09DF-5392-4DD6-B26B-D931CC4F9BD5}" type="datetimeFigureOut">
              <a:rPr lang="cs-CZ" smtClean="0"/>
              <a:t>22.4.2020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9AB7-9A20-46F3-AB08-82F5CD083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10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09DF-5392-4DD6-B26B-D931CC4F9BD5}" type="datetimeFigureOut">
              <a:rPr lang="cs-CZ" smtClean="0"/>
              <a:t>22.4.2020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9AB7-9A20-46F3-AB08-82F5CD083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1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09DF-5392-4DD6-B26B-D931CC4F9BD5}" type="datetimeFigureOut">
              <a:rPr lang="cs-CZ" smtClean="0"/>
              <a:t>22.4.2020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9AB7-9A20-46F3-AB08-82F5CD083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0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09DF-5392-4DD6-B26B-D931CC4F9BD5}" type="datetimeFigureOut">
              <a:rPr lang="cs-CZ" smtClean="0"/>
              <a:t>22.4.2020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9AB7-9A20-46F3-AB08-82F5CD083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39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09DF-5392-4DD6-B26B-D931CC4F9BD5}" type="datetimeFigureOut">
              <a:rPr lang="cs-CZ" smtClean="0"/>
              <a:t>22.4.2020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9AB7-9A20-46F3-AB08-82F5CD083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71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09DF-5392-4DD6-B26B-D931CC4F9BD5}" type="datetimeFigureOut">
              <a:rPr lang="cs-CZ" smtClean="0"/>
              <a:t>22.4.2020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9AB7-9A20-46F3-AB08-82F5CD083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80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09DF-5392-4DD6-B26B-D931CC4F9BD5}" type="datetimeFigureOut">
              <a:rPr lang="cs-CZ" smtClean="0"/>
              <a:t>22.4.2020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9AB7-9A20-46F3-AB08-82F5CD083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64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09DF-5392-4DD6-B26B-D931CC4F9BD5}" type="datetimeFigureOut">
              <a:rPr lang="cs-CZ" smtClean="0"/>
              <a:t>22.4.2020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9AB7-9A20-46F3-AB08-82F5CD083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90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09DF-5392-4DD6-B26B-D931CC4F9BD5}" type="datetimeFigureOut">
              <a:rPr lang="cs-CZ" smtClean="0"/>
              <a:t>22.4.2020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9AB7-9A20-46F3-AB08-82F5CD083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62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A09DF-5392-4DD6-B26B-D931CC4F9BD5}" type="datetimeFigureOut">
              <a:rPr lang="cs-CZ" smtClean="0"/>
              <a:t>22.4.2020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C9AB7-9A20-46F3-AB08-82F5CD083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3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dislava.horackova@seznam.cz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7160" y="1623060"/>
            <a:ext cx="1232433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Milí s</a:t>
            </a:r>
            <a:r>
              <a:rPr lang="cs-CZ" sz="2000" dirty="0" smtClean="0"/>
              <a:t>tudenti</a:t>
            </a:r>
            <a:r>
              <a:rPr lang="cs-CZ" sz="2000" dirty="0" smtClean="0"/>
              <a:t>,</a:t>
            </a:r>
          </a:p>
          <a:p>
            <a:endParaRPr lang="cs-CZ" sz="2000" dirty="0" smtClean="0"/>
          </a:p>
          <a:p>
            <a:r>
              <a:rPr lang="cs-CZ" sz="2000" dirty="0"/>
              <a:t>p</a:t>
            </a:r>
            <a:r>
              <a:rPr lang="cs-CZ" sz="2000" dirty="0" smtClean="0"/>
              <a:t>rosím napište ve Wordu (obrázek už nepřikládejte) číslo obrázku a ke každému číslu tam uvedenému přiřaďte útvar. </a:t>
            </a:r>
          </a:p>
          <a:p>
            <a:r>
              <a:rPr lang="cs-CZ" sz="2000" dirty="0" smtClean="0"/>
              <a:t>Jsou to už opravdu všechny obrázky, na jejichž základě Vám dám zápočet za letní semestr.</a:t>
            </a:r>
          </a:p>
          <a:p>
            <a:endParaRPr lang="cs-CZ" sz="2000" dirty="0" smtClean="0"/>
          </a:p>
          <a:p>
            <a:r>
              <a:rPr lang="cs-CZ" sz="2000" dirty="0"/>
              <a:t>S</a:t>
            </a:r>
            <a:r>
              <a:rPr lang="cs-CZ" sz="2000" dirty="0" smtClean="0"/>
              <a:t>tudenti, kteří mně již poslali první část, budou pokračovat s popisem těch zbývajících.</a:t>
            </a:r>
          </a:p>
          <a:p>
            <a:endParaRPr lang="cs-CZ" dirty="0" smtClean="0"/>
          </a:p>
          <a:p>
            <a:r>
              <a:rPr lang="cs-CZ" sz="2000" dirty="0" smtClean="0"/>
              <a:t>Prosím, posílejte Vaše popisky na adresu</a:t>
            </a:r>
          </a:p>
          <a:p>
            <a:r>
              <a:rPr lang="cs-CZ" sz="2000" dirty="0" smtClean="0">
                <a:hlinkClick r:id="rId2"/>
              </a:rPr>
              <a:t>ladislava.horackova@seznam.cz</a:t>
            </a:r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9099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5810" y="468630"/>
            <a:ext cx="1405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Obr. č. 9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24" y="240030"/>
            <a:ext cx="4233672" cy="619506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445574" y="966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96417" y="14401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57800" y="1908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4747260" y="24444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3537999" y="20934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5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3839685" y="28138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6</a:t>
            </a:r>
            <a:endParaRPr lang="cs-CZ" b="1" dirty="0"/>
          </a:p>
        </p:txBody>
      </p:sp>
      <p:sp>
        <p:nvSpPr>
          <p:cNvPr id="10" name="Obdélník 9"/>
          <p:cNvSpPr/>
          <p:nvPr/>
        </p:nvSpPr>
        <p:spPr>
          <a:xfrm>
            <a:off x="5106957" y="73271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7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26480" y="5777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8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073357" y="1463040"/>
            <a:ext cx="3702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</a:t>
            </a:r>
          </a:p>
          <a:p>
            <a:r>
              <a:rPr lang="cs-CZ" sz="2800" b="1" dirty="0" smtClean="0"/>
              <a:t>2</a:t>
            </a:r>
          </a:p>
          <a:p>
            <a:r>
              <a:rPr lang="cs-CZ" sz="2800" b="1" dirty="0" smtClean="0"/>
              <a:t>3</a:t>
            </a:r>
          </a:p>
          <a:p>
            <a:r>
              <a:rPr lang="cs-CZ" sz="2800" b="1" dirty="0" smtClean="0"/>
              <a:t>4</a:t>
            </a:r>
          </a:p>
          <a:p>
            <a:r>
              <a:rPr lang="cs-CZ" sz="2800" b="1" dirty="0" smtClean="0"/>
              <a:t>5</a:t>
            </a:r>
          </a:p>
          <a:p>
            <a:r>
              <a:rPr lang="cs-CZ" sz="2800" b="1" dirty="0" smtClean="0"/>
              <a:t>6</a:t>
            </a:r>
          </a:p>
          <a:p>
            <a:r>
              <a:rPr lang="cs-CZ" sz="2800" b="1" dirty="0" smtClean="0"/>
              <a:t>7</a:t>
            </a:r>
          </a:p>
          <a:p>
            <a:r>
              <a:rPr lang="cs-CZ" sz="28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5276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2930" y="388620"/>
            <a:ext cx="1587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Obr. č. 10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54" y="650230"/>
            <a:ext cx="4233672" cy="601675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997935" y="1750844"/>
            <a:ext cx="20383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1</a:t>
            </a:r>
          </a:p>
          <a:p>
            <a:r>
              <a:rPr lang="cs-CZ" sz="2800" b="1" dirty="0"/>
              <a:t>2</a:t>
            </a:r>
          </a:p>
          <a:p>
            <a:r>
              <a:rPr lang="cs-CZ" sz="2800" b="1" dirty="0"/>
              <a:t>3</a:t>
            </a:r>
          </a:p>
          <a:p>
            <a:r>
              <a:rPr lang="cs-CZ" sz="2800" b="1" dirty="0"/>
              <a:t>4</a:t>
            </a:r>
          </a:p>
          <a:p>
            <a:r>
              <a:rPr lang="cs-CZ" sz="2800" b="1" dirty="0"/>
              <a:t>5</a:t>
            </a:r>
          </a:p>
          <a:p>
            <a:r>
              <a:rPr lang="cs-CZ" sz="2800" b="1" dirty="0" smtClean="0"/>
              <a:t>6</a:t>
            </a:r>
            <a:endParaRPr lang="cs-CZ" sz="2800" b="1" dirty="0"/>
          </a:p>
        </p:txBody>
      </p:sp>
      <p:sp>
        <p:nvSpPr>
          <p:cNvPr id="5" name="Obdélník 4"/>
          <p:cNvSpPr/>
          <p:nvPr/>
        </p:nvSpPr>
        <p:spPr>
          <a:xfrm>
            <a:off x="4470687" y="124435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1</a:t>
            </a:r>
          </a:p>
        </p:txBody>
      </p:sp>
      <p:sp>
        <p:nvSpPr>
          <p:cNvPr id="6" name="Obdélník 5"/>
          <p:cNvSpPr/>
          <p:nvPr/>
        </p:nvSpPr>
        <p:spPr>
          <a:xfrm>
            <a:off x="5428570" y="1509028"/>
            <a:ext cx="301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2</a:t>
            </a:r>
            <a:endParaRPr lang="cs-CZ" b="1" dirty="0"/>
          </a:p>
          <a:p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5730256" y="327874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3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4722147" y="253567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4127753" y="272034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5</a:t>
            </a:r>
            <a:endParaRPr lang="cs-CZ" b="1" dirty="0"/>
          </a:p>
        </p:txBody>
      </p:sp>
      <p:sp>
        <p:nvSpPr>
          <p:cNvPr id="10" name="Obdélník 9"/>
          <p:cNvSpPr/>
          <p:nvPr/>
        </p:nvSpPr>
        <p:spPr>
          <a:xfrm>
            <a:off x="3976910" y="22103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5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872990" y="8750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6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9590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412486"/>
            <a:ext cx="4960620" cy="573328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34340" y="230886"/>
            <a:ext cx="17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Obr. č. 11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11980" y="3771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4110294" y="462951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2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187162" y="496469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3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499039" y="317447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4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361909" y="406958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5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562823" y="237565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6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562823" y="474610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7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8420100" y="1676966"/>
            <a:ext cx="15148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1</a:t>
            </a:r>
          </a:p>
          <a:p>
            <a:r>
              <a:rPr lang="cs-CZ" sz="2800" b="1" dirty="0"/>
              <a:t>2</a:t>
            </a:r>
          </a:p>
          <a:p>
            <a:r>
              <a:rPr lang="cs-CZ" sz="2800" b="1" dirty="0"/>
              <a:t>3</a:t>
            </a:r>
          </a:p>
          <a:p>
            <a:r>
              <a:rPr lang="cs-CZ" sz="2800" b="1" dirty="0"/>
              <a:t>4</a:t>
            </a:r>
          </a:p>
          <a:p>
            <a:r>
              <a:rPr lang="cs-CZ" sz="2800" b="1" dirty="0"/>
              <a:t>5</a:t>
            </a:r>
          </a:p>
          <a:p>
            <a:r>
              <a:rPr lang="cs-CZ" sz="2800" b="1" dirty="0" smtClean="0"/>
              <a:t>6</a:t>
            </a:r>
          </a:p>
          <a:p>
            <a:r>
              <a:rPr lang="cs-CZ" sz="28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9089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5790" y="240030"/>
            <a:ext cx="1587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Obr. č. 12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38" y="137160"/>
            <a:ext cx="3475584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300564" y="7632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03470" y="14058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09010" y="2308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01784" y="28592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57751" y="3920490"/>
            <a:ext cx="34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5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6850116" y="1673721"/>
            <a:ext cx="47513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1 </a:t>
            </a:r>
            <a:r>
              <a:rPr lang="cs-CZ" sz="2000" b="1" dirty="0" smtClean="0"/>
              <a:t>název artérie i nervu a jejich původ</a:t>
            </a:r>
            <a:endParaRPr lang="cs-CZ" sz="2000" b="1" dirty="0"/>
          </a:p>
          <a:p>
            <a:r>
              <a:rPr lang="cs-CZ" sz="2800" b="1" dirty="0" smtClean="0"/>
              <a:t>2 </a:t>
            </a:r>
            <a:r>
              <a:rPr lang="cs-CZ" b="1" dirty="0"/>
              <a:t>název artérie i nervu a jejich </a:t>
            </a:r>
            <a:r>
              <a:rPr lang="cs-CZ" b="1" dirty="0" smtClean="0"/>
              <a:t>původ</a:t>
            </a:r>
            <a:endParaRPr lang="cs-CZ" sz="2800" b="1" dirty="0"/>
          </a:p>
          <a:p>
            <a:r>
              <a:rPr lang="cs-CZ" sz="2800" b="1" dirty="0" smtClean="0"/>
              <a:t>3 </a:t>
            </a:r>
            <a:endParaRPr lang="cs-CZ" sz="2800" b="1" dirty="0"/>
          </a:p>
          <a:p>
            <a:r>
              <a:rPr lang="cs-CZ" sz="2800" b="1" dirty="0" smtClean="0"/>
              <a:t>4 </a:t>
            </a:r>
            <a:r>
              <a:rPr lang="cs-CZ" b="1" dirty="0"/>
              <a:t>název artérie </a:t>
            </a:r>
            <a:r>
              <a:rPr lang="cs-CZ" b="1" dirty="0" smtClean="0"/>
              <a:t>a její původ</a:t>
            </a:r>
          </a:p>
          <a:p>
            <a:r>
              <a:rPr lang="cs-CZ" sz="2800" b="1" dirty="0" smtClean="0"/>
              <a:t>5 </a:t>
            </a:r>
            <a:r>
              <a:rPr lang="cs-CZ" b="1" dirty="0" smtClean="0"/>
              <a:t>název nervu a jeho původ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97928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12" y="148590"/>
            <a:ext cx="1834116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388620"/>
            <a:ext cx="12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Obr. 13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19127" y="659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4396" y="31053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874770" y="2194561"/>
            <a:ext cx="26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42260" y="45034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680808" y="5640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5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6248400" y="1330821"/>
            <a:ext cx="19583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1</a:t>
            </a:r>
          </a:p>
          <a:p>
            <a:r>
              <a:rPr lang="cs-CZ" sz="2800" b="1" dirty="0"/>
              <a:t>2</a:t>
            </a:r>
          </a:p>
          <a:p>
            <a:r>
              <a:rPr lang="cs-CZ" sz="2800" b="1" dirty="0"/>
              <a:t>3</a:t>
            </a:r>
          </a:p>
          <a:p>
            <a:r>
              <a:rPr lang="cs-CZ" sz="2800" b="1" dirty="0"/>
              <a:t>4</a:t>
            </a:r>
          </a:p>
          <a:p>
            <a:r>
              <a:rPr lang="cs-CZ" sz="2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104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an000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9"/>
          <a:stretch/>
        </p:blipFill>
        <p:spPr bwMode="auto">
          <a:xfrm>
            <a:off x="2304090" y="406010"/>
            <a:ext cx="4514849" cy="6371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460" y="406010"/>
            <a:ext cx="12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Obr. 14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20640" y="40919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50374" y="9292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92140" y="229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97530" y="48234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051969" y="12026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5</a:t>
            </a:r>
            <a:endParaRPr lang="cs-CZ" b="1" dirty="0"/>
          </a:p>
        </p:txBody>
      </p:sp>
      <p:sp>
        <p:nvSpPr>
          <p:cNvPr id="10" name="Obdélník 9"/>
          <p:cNvSpPr/>
          <p:nvPr/>
        </p:nvSpPr>
        <p:spPr>
          <a:xfrm>
            <a:off x="7917180" y="2614612"/>
            <a:ext cx="13056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1</a:t>
            </a:r>
          </a:p>
          <a:p>
            <a:r>
              <a:rPr lang="cs-CZ" sz="2800" b="1" dirty="0"/>
              <a:t>2</a:t>
            </a:r>
          </a:p>
          <a:p>
            <a:r>
              <a:rPr lang="cs-CZ" sz="2800" b="1" dirty="0"/>
              <a:t>3</a:t>
            </a:r>
          </a:p>
          <a:p>
            <a:r>
              <a:rPr lang="cs-CZ" sz="2800" b="1" dirty="0"/>
              <a:t>4</a:t>
            </a:r>
          </a:p>
          <a:p>
            <a:r>
              <a:rPr lang="cs-CZ" sz="2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3507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NS_telencephalon_bazalni_ganglia_r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1" y="765691"/>
            <a:ext cx="420211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7220" y="292522"/>
            <a:ext cx="12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Obr. 15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95753" y="3226871"/>
            <a:ext cx="40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96898" y="2697500"/>
            <a:ext cx="35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96897" y="41127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500403" y="32455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4</a:t>
            </a:r>
            <a:endParaRPr lang="cs-CZ" b="1" dirty="0"/>
          </a:p>
        </p:txBody>
      </p:sp>
      <p:pic>
        <p:nvPicPr>
          <p:cNvPr id="9" name="Picture 4" descr="mozkové ko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t="20502" r="21698" b="14194"/>
          <a:stretch>
            <a:fillRect/>
          </a:stretch>
        </p:blipFill>
        <p:spPr bwMode="auto">
          <a:xfrm>
            <a:off x="5147344" y="1334456"/>
            <a:ext cx="4870957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508778" y="32455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5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400829" y="3411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6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012430" y="44820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7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713679" y="4583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8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015365" y="32268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9</a:t>
            </a:r>
            <a:endParaRPr lang="cs-CZ" b="1" dirty="0"/>
          </a:p>
        </p:txBody>
      </p:sp>
      <p:sp>
        <p:nvSpPr>
          <p:cNvPr id="15" name="Obdélník 14"/>
          <p:cNvSpPr/>
          <p:nvPr/>
        </p:nvSpPr>
        <p:spPr>
          <a:xfrm>
            <a:off x="10904431" y="2211208"/>
            <a:ext cx="4524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1</a:t>
            </a:r>
          </a:p>
          <a:p>
            <a:r>
              <a:rPr lang="cs-CZ" sz="2800" b="1" dirty="0"/>
              <a:t>2</a:t>
            </a:r>
          </a:p>
          <a:p>
            <a:r>
              <a:rPr lang="cs-CZ" sz="2800" b="1" dirty="0"/>
              <a:t>3</a:t>
            </a:r>
          </a:p>
          <a:p>
            <a:r>
              <a:rPr lang="cs-CZ" sz="2800" b="1" dirty="0"/>
              <a:t>4</a:t>
            </a:r>
          </a:p>
          <a:p>
            <a:r>
              <a:rPr lang="cs-CZ" sz="2800" b="1" dirty="0"/>
              <a:t>5</a:t>
            </a:r>
          </a:p>
          <a:p>
            <a:r>
              <a:rPr lang="cs-CZ" sz="2800" b="1" dirty="0"/>
              <a:t>6</a:t>
            </a:r>
          </a:p>
          <a:p>
            <a:r>
              <a:rPr lang="cs-CZ" sz="2800" b="1" dirty="0" smtClean="0"/>
              <a:t>7</a:t>
            </a:r>
          </a:p>
          <a:p>
            <a:r>
              <a:rPr lang="cs-CZ" sz="2800" b="1" dirty="0" smtClean="0"/>
              <a:t>8</a:t>
            </a:r>
          </a:p>
          <a:p>
            <a:r>
              <a:rPr lang="cs-CZ" sz="28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9366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472584"/>
            <a:ext cx="5657088" cy="515326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663190" y="1463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58117" y="20724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49040" y="28645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361504" y="25903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07274" y="294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899883" y="3949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680460" y="31421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128398" y="32706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29150" y="37644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582924" y="4857750"/>
            <a:ext cx="46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7347072" y="151625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 smtClean="0"/>
              <a:t>1=</a:t>
            </a:r>
          </a:p>
          <a:p>
            <a:r>
              <a:rPr lang="cs-CZ" sz="2400" b="1" dirty="0" smtClean="0"/>
              <a:t>2=</a:t>
            </a:r>
          </a:p>
          <a:p>
            <a:r>
              <a:rPr lang="cs-CZ" sz="2400" b="1" dirty="0" smtClean="0"/>
              <a:t>3=</a:t>
            </a:r>
          </a:p>
          <a:p>
            <a:r>
              <a:rPr lang="cs-CZ" sz="2400" b="1" dirty="0" smtClean="0"/>
              <a:t>4=</a:t>
            </a:r>
          </a:p>
          <a:p>
            <a:r>
              <a:rPr lang="cs-CZ" sz="2400" b="1" dirty="0" smtClean="0"/>
              <a:t>5=</a:t>
            </a:r>
          </a:p>
          <a:p>
            <a:r>
              <a:rPr lang="cs-CZ" sz="2400" b="1" dirty="0" smtClean="0"/>
              <a:t>6=</a:t>
            </a:r>
          </a:p>
          <a:p>
            <a:r>
              <a:rPr lang="cs-CZ" sz="2400" b="1" dirty="0" smtClean="0"/>
              <a:t>7=</a:t>
            </a:r>
          </a:p>
          <a:p>
            <a:r>
              <a:rPr lang="cs-CZ" sz="2400" b="1" dirty="0" smtClean="0"/>
              <a:t>8=</a:t>
            </a:r>
          </a:p>
          <a:p>
            <a:r>
              <a:rPr lang="cs-CZ" sz="2400" b="1" dirty="0" smtClean="0"/>
              <a:t>9=</a:t>
            </a:r>
          </a:p>
          <a:p>
            <a:r>
              <a:rPr lang="cs-CZ" sz="2400" b="1" dirty="0" smtClean="0"/>
              <a:t>10=</a:t>
            </a:r>
            <a:endParaRPr 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37160" y="103252"/>
            <a:ext cx="1405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Obr. č. 1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40092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34" y="466344"/>
            <a:ext cx="4873752" cy="617677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07080" y="2720340"/>
            <a:ext cx="25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60520" y="3370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995934" y="3465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3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5568000" y="53360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3432810" y="4497062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5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417157" y="49666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6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331276" y="360870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7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995934" y="22384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8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568000" y="615898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9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878916" y="138124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10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6430904" y="161163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/>
              <a:t>1=</a:t>
            </a:r>
          </a:p>
          <a:p>
            <a:r>
              <a:rPr lang="cs-CZ" sz="2400" b="1" dirty="0"/>
              <a:t>2=</a:t>
            </a:r>
          </a:p>
          <a:p>
            <a:r>
              <a:rPr lang="cs-CZ" sz="2400" b="1" dirty="0"/>
              <a:t>3=</a:t>
            </a:r>
          </a:p>
          <a:p>
            <a:r>
              <a:rPr lang="cs-CZ" sz="2400" b="1" dirty="0"/>
              <a:t>4=</a:t>
            </a:r>
          </a:p>
          <a:p>
            <a:r>
              <a:rPr lang="cs-CZ" sz="2400" b="1" dirty="0"/>
              <a:t>5=</a:t>
            </a:r>
          </a:p>
          <a:p>
            <a:r>
              <a:rPr lang="cs-CZ" sz="2400" b="1" dirty="0"/>
              <a:t>6=</a:t>
            </a:r>
          </a:p>
          <a:p>
            <a:r>
              <a:rPr lang="cs-CZ" sz="2400" b="1" dirty="0"/>
              <a:t>7=</a:t>
            </a:r>
          </a:p>
          <a:p>
            <a:r>
              <a:rPr lang="cs-CZ" sz="2400" b="1" dirty="0"/>
              <a:t>8=</a:t>
            </a:r>
          </a:p>
          <a:p>
            <a:r>
              <a:rPr lang="cs-CZ" sz="2400" b="1" dirty="0"/>
              <a:t>9=</a:t>
            </a:r>
          </a:p>
          <a:p>
            <a:r>
              <a:rPr lang="cs-CZ" sz="2400" b="1" dirty="0"/>
              <a:t>10=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31470" y="466344"/>
            <a:ext cx="1405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Obr. </a:t>
            </a:r>
            <a:r>
              <a:rPr lang="cs-CZ" sz="2800" b="1" smtClean="0"/>
              <a:t>č. 2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09045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18" y="226314"/>
            <a:ext cx="2912364" cy="619963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994660" y="10515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48940" y="1531620"/>
            <a:ext cx="1485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44409" y="22461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95252" y="28333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37460" y="35005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03120" y="43548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801434" y="43909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852456" y="2833354"/>
            <a:ext cx="19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047396" y="3646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9</a:t>
            </a:r>
            <a:endParaRPr lang="cs-CZ" b="1" dirty="0"/>
          </a:p>
        </p:txBody>
      </p:sp>
      <p:sp>
        <p:nvSpPr>
          <p:cNvPr id="12" name="Pravá složená závorka 11"/>
          <p:cNvSpPr/>
          <p:nvPr/>
        </p:nvSpPr>
        <p:spPr>
          <a:xfrm>
            <a:off x="3463290" y="2937510"/>
            <a:ext cx="342900" cy="178665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948940" y="19819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869430" y="1236226"/>
            <a:ext cx="64953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1=</a:t>
            </a:r>
          </a:p>
          <a:p>
            <a:r>
              <a:rPr lang="cs-CZ" sz="2400" b="1" dirty="0" smtClean="0"/>
              <a:t>2=</a:t>
            </a:r>
          </a:p>
          <a:p>
            <a:r>
              <a:rPr lang="cs-CZ" sz="2400" b="1" dirty="0" smtClean="0"/>
              <a:t>3=</a:t>
            </a:r>
          </a:p>
          <a:p>
            <a:r>
              <a:rPr lang="cs-CZ" sz="2400" b="1" dirty="0" smtClean="0"/>
              <a:t>4=</a:t>
            </a:r>
          </a:p>
          <a:p>
            <a:r>
              <a:rPr lang="cs-CZ" sz="2400" b="1" dirty="0" smtClean="0"/>
              <a:t>5=</a:t>
            </a:r>
          </a:p>
          <a:p>
            <a:r>
              <a:rPr lang="cs-CZ" sz="2400" b="1" dirty="0" smtClean="0"/>
              <a:t>6=</a:t>
            </a:r>
          </a:p>
          <a:p>
            <a:r>
              <a:rPr lang="cs-CZ" sz="2400" b="1" dirty="0" smtClean="0"/>
              <a:t>7=</a:t>
            </a:r>
          </a:p>
          <a:p>
            <a:r>
              <a:rPr lang="cs-CZ" sz="2400" b="1" dirty="0" smtClean="0"/>
              <a:t>8=</a:t>
            </a:r>
          </a:p>
          <a:p>
            <a:r>
              <a:rPr lang="cs-CZ" sz="2400" b="1" dirty="0" smtClean="0"/>
              <a:t>9=</a:t>
            </a:r>
          </a:p>
          <a:p>
            <a:r>
              <a:rPr lang="cs-CZ" sz="2400" b="1" dirty="0" smtClean="0"/>
              <a:t>10=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7210" y="468630"/>
            <a:ext cx="122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Obr. č. 3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3560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8" y="720090"/>
            <a:ext cx="969264" cy="541782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65760" y="991403"/>
            <a:ext cx="375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Senzorické nervy DK – dorsální strana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0080" y="191184"/>
            <a:ext cx="14050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Obr. č. </a:t>
            </a:r>
            <a:r>
              <a:rPr lang="cs-CZ" sz="2800" b="1" dirty="0" smtClean="0"/>
              <a:t>4</a:t>
            </a:r>
            <a:endParaRPr 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272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22214" y="685800"/>
            <a:ext cx="1147572" cy="54864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32202" y="1118354"/>
            <a:ext cx="383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Senzorické nervy DK – ventrální strana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46737" y="131802"/>
            <a:ext cx="1405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Obr. č. </a:t>
            </a:r>
            <a:r>
              <a:rPr lang="cs-CZ" sz="2800" b="1" dirty="0" smtClean="0"/>
              <a:t>5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8721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36" y="962406"/>
            <a:ext cx="1024128" cy="493318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83662" y="1198364"/>
            <a:ext cx="3755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Senzorické nervy HK – dorsální strana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31520" y="537210"/>
            <a:ext cx="14050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Obr. </a:t>
            </a:r>
            <a:r>
              <a:rPr lang="cs-CZ" sz="2800" b="1" dirty="0" smtClean="0"/>
              <a:t>č. 6</a:t>
            </a:r>
            <a:endParaRPr 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57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0"/>
            <a:ext cx="1737360" cy="690174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26462" y="1038344"/>
            <a:ext cx="383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Senzorické nervy HK – ventrální strana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0640" y="297180"/>
            <a:ext cx="1405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Obr. č. 7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17097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1439305"/>
            <a:ext cx="4955286" cy="424369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611418" y="811530"/>
            <a:ext cx="235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Schéma míšního nervu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2910" y="514350"/>
            <a:ext cx="1405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Obr. č. 8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6367815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365</Words>
  <Application>Microsoft Office PowerPoint</Application>
  <PresentationFormat>Širokoúhlá obrazovka</PresentationFormat>
  <Paragraphs>180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Ladislava</dc:creator>
  <cp:lastModifiedBy>Ladislava</cp:lastModifiedBy>
  <cp:revision>12</cp:revision>
  <dcterms:created xsi:type="dcterms:W3CDTF">2020-04-16T15:12:09Z</dcterms:created>
  <dcterms:modified xsi:type="dcterms:W3CDTF">2020-04-22T14:23:39Z</dcterms:modified>
</cp:coreProperties>
</file>