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346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96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3033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8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2086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361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967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9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10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36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9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892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30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342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08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95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1545A-B5FE-4C8E-8CF7-B8E4A964541C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D407A5-C448-41DC-A553-45335907E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22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413EA6-8186-4FA5-92BC-481590327A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Fyziologie zátěže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ACDDA5-0D39-4120-9ACB-5E37D09F6C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Funkční charakteristika</a:t>
            </a:r>
          </a:p>
        </p:txBody>
      </p:sp>
    </p:spTree>
    <p:extLst>
      <p:ext uri="{BB962C8B-B14F-4D97-AF65-F5344CB8AC3E}">
        <p14:creationId xmlns:p14="http://schemas.microsoft.com/office/powerpoint/2010/main" val="3992525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F36743-7FC3-468A-98A6-4E32D08C5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2069B3-FA38-49BC-9F1B-401340A21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1871"/>
            <a:ext cx="10515600" cy="5751003"/>
          </a:xfrm>
        </p:spPr>
        <p:txBody>
          <a:bodyPr>
            <a:normAutofit fontScale="92500" lnSpcReduction="20000"/>
          </a:bodyPr>
          <a:lstStyle/>
          <a:p>
            <a:r>
              <a:rPr lang="cs-CZ" sz="3200" dirty="0"/>
              <a:t>Maximální spotřeba kyslíku</a:t>
            </a:r>
          </a:p>
          <a:p>
            <a:r>
              <a:rPr lang="cs-CZ" sz="3200" dirty="0"/>
              <a:t>maximální tepová frekvence</a:t>
            </a:r>
          </a:p>
          <a:p>
            <a:r>
              <a:rPr lang="cs-CZ" sz="3200" dirty="0"/>
              <a:t>Maximální krevní tlak</a:t>
            </a:r>
          </a:p>
          <a:p>
            <a:r>
              <a:rPr lang="cs-CZ" sz="3200" dirty="0"/>
              <a:t>Maximální dechová frekvence</a:t>
            </a:r>
          </a:p>
          <a:p>
            <a:r>
              <a:rPr lang="cs-CZ" sz="3200" dirty="0"/>
              <a:t>Maximální dechový objem</a:t>
            </a:r>
          </a:p>
          <a:p>
            <a:r>
              <a:rPr lang="cs-CZ" sz="3200" dirty="0"/>
              <a:t>Maximální ventilační kapacita</a:t>
            </a:r>
          </a:p>
          <a:p>
            <a:r>
              <a:rPr lang="cs-CZ" sz="3200" dirty="0"/>
              <a:t>Vitální kapacita</a:t>
            </a:r>
          </a:p>
          <a:p>
            <a:r>
              <a:rPr lang="cs-CZ" sz="3200" dirty="0"/>
              <a:t>Respirační kvocient</a:t>
            </a:r>
          </a:p>
          <a:p>
            <a:r>
              <a:rPr lang="cs-CZ" sz="3200" dirty="0"/>
              <a:t>Tepový kyslík</a:t>
            </a:r>
          </a:p>
          <a:p>
            <a:r>
              <a:rPr lang="cs-CZ" sz="3200" dirty="0"/>
              <a:t>Výkon </a:t>
            </a:r>
          </a:p>
          <a:p>
            <a:r>
              <a:rPr lang="cs-CZ" sz="3200" dirty="0"/>
              <a:t>Laktát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375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EC20E-F49B-44FE-A227-56559EF5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Vhodný zátěžový test pro daný sport?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6F8DB1-A1D3-45F2-9A40-03F496C3B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W170</a:t>
            </a:r>
          </a:p>
          <a:p>
            <a:r>
              <a:rPr lang="cs-CZ" dirty="0" err="1"/>
              <a:t>Spiroergometrie</a:t>
            </a:r>
            <a:endParaRPr lang="cs-CZ" dirty="0"/>
          </a:p>
          <a:p>
            <a:r>
              <a:rPr lang="cs-CZ" dirty="0" err="1"/>
              <a:t>Wingate</a:t>
            </a:r>
            <a:endParaRPr lang="cs-CZ" dirty="0"/>
          </a:p>
          <a:p>
            <a:r>
              <a:rPr lang="cs-CZ" dirty="0"/>
              <a:t>Dynamometrie</a:t>
            </a:r>
          </a:p>
          <a:p>
            <a:r>
              <a:rPr lang="cs-CZ" dirty="0"/>
              <a:t> další</a:t>
            </a:r>
          </a:p>
        </p:txBody>
      </p:sp>
    </p:spTree>
    <p:extLst>
      <p:ext uri="{BB962C8B-B14F-4D97-AF65-F5344CB8AC3E}">
        <p14:creationId xmlns:p14="http://schemas.microsoft.com/office/powerpoint/2010/main" val="51387701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</TotalTime>
  <Words>43</Words>
  <Application>Microsoft Office PowerPoint</Application>
  <PresentationFormat>Širokoúhlá obrazovka</PresentationFormat>
  <Paragraphs>19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Fazeta</vt:lpstr>
      <vt:lpstr>Fyziologie zátěže</vt:lpstr>
      <vt:lpstr>Prezentace aplikace PowerPoint</vt:lpstr>
      <vt:lpstr>Vhodný zátěžový test pro daný sport?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Fyziologie zátěže</dc:title>
  <dc:creator>Vojtěch Grün</dc:creator>
  <cp:lastModifiedBy>Vojtěch Grün</cp:lastModifiedBy>
  <cp:revision>5</cp:revision>
  <dcterms:created xsi:type="dcterms:W3CDTF">2019-04-06T12:44:08Z</dcterms:created>
  <dcterms:modified xsi:type="dcterms:W3CDTF">2019-04-06T15:15:32Z</dcterms:modified>
</cp:coreProperties>
</file>