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41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84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542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06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091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55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31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24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47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13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06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03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32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06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89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20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117B-E9D7-4FEA-A295-79FB461C53B1}" type="datetimeFigureOut">
              <a:rPr lang="cs-CZ" smtClean="0"/>
              <a:t>15.04.2019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C23821-E3CC-48D7-ACD6-9B203E8EFF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56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7B5DE-01AE-4275-BE80-0D340EE81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Somatická charakteristika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2D47A3-71D0-4A61-96B4-D65738C52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Vojtěch Grün</a:t>
            </a:r>
          </a:p>
        </p:txBody>
      </p:sp>
    </p:spTree>
    <p:extLst>
      <p:ext uri="{BB962C8B-B14F-4D97-AF65-F5344CB8AC3E}">
        <p14:creationId xmlns:p14="http://schemas.microsoft.com/office/powerpoint/2010/main" val="262264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1212B-1105-495E-A2FF-D537CA32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Mezomorfie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C6856E-61FE-4BE9-BFBC-37F53348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51722"/>
            <a:ext cx="8915400" cy="506233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vpravo v 1. řádku označíme místo mezi dvěma nejbližšími hodnotami stanovené tělesné výšky (k označení výšky je nejlepší použít šipky).</a:t>
            </a:r>
          </a:p>
          <a:p>
            <a:r>
              <a:rPr lang="cs-CZ" dirty="0"/>
              <a:t>Pro hodnoty kostních rozměrů a dvou obvodů zmenšených o příslušné kožní řasy, zakroužkujeme nejbližší číselné hodnoty vždy v příslušném řádku. Jestliže padne naměřená hodnota přesně mezi dvě čísla, zakroužkujeme číslo nižší.</a:t>
            </a:r>
          </a:p>
          <a:p>
            <a:r>
              <a:rPr lang="cs-CZ" dirty="0"/>
              <a:t>V následující operaci počítáme jen se sloupci, nikoliv s číselnými hodnotami. Nalezneme sloupec nebo místo mezi sloupci, které je průměrem sloupců pro kostní diametry a obvody (ne pro tělesnou výšku!). Za první považujeme sloupec položený nejvíce vlevo a obsahující zakroužkovanou hodnotu, od něj sečteme pořadí dalších zakroužkovaných sloupců. Získaný počet dělíme 4. Použijeme tohoto čísla získaného dělením, od 1. zakroužkovaného sloupce odpočítáme v jeho smyslu počet sloupců ve směru doprava a výsledný bod označíme hvězdičkou (příslušný bod může být i mezi sloupci). Bereme v úvahu jen sloupce a horizontálně odpočítáme počet sloupců od hvězdičky k označené tělesné výšce. Záleží na směru hvězdičky od označené tělesné výšky. Jestliže je vpravo od značky pro tělesnou výšku, počítá se počet sloupců vpravo od čísla 4 (tendence </a:t>
            </a:r>
            <a:r>
              <a:rPr lang="cs-CZ" dirty="0" err="1"/>
              <a:t>robusticity</a:t>
            </a:r>
            <a:r>
              <a:rPr lang="cs-CZ" dirty="0"/>
              <a:t>), je-li vlevo, počítá se vlevo od čísla 4 (tendence gracility).</a:t>
            </a:r>
          </a:p>
          <a:p>
            <a:r>
              <a:rPr lang="cs-CZ" dirty="0"/>
              <a:t>Dosaženou hodnotu zakroužkujeme v řádce 2. komponenta.</a:t>
            </a:r>
          </a:p>
        </p:txBody>
      </p:sp>
    </p:spTree>
    <p:extLst>
      <p:ext uri="{BB962C8B-B14F-4D97-AF65-F5344CB8AC3E}">
        <p14:creationId xmlns:p14="http://schemas.microsoft.com/office/powerpoint/2010/main" val="349817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6A212-B5FB-4863-A3FC-12F919B6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Ektomorfie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9525EF-B042-49BD-9E83-2D1A7D3F6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výpočet ektomorfní komponenty potřebujeme tělesnou výšku a tělesnou hmotnost, které použijeme pro konstrukci indexu: </a:t>
            </a:r>
            <a:r>
              <a:rPr lang="cs-CZ" b="1" dirty="0"/>
              <a:t>tělesná výška/třetí odmocnina hmotnosti</a:t>
            </a:r>
          </a:p>
          <a:p>
            <a:r>
              <a:rPr lang="cs-CZ" dirty="0"/>
              <a:t>V protokolu zakroužkujeme hodnotu nejbližší vypočtené hodnotě a označíme přiřazenou bodovou známku.</a:t>
            </a:r>
          </a:p>
          <a:p>
            <a:r>
              <a:rPr lang="cs-CZ" dirty="0"/>
              <a:t>Vypočítané hodnoty komponent přepíšeme do kolonky antropometrického somatotypu.</a:t>
            </a:r>
          </a:p>
        </p:txBody>
      </p:sp>
    </p:spTree>
    <p:extLst>
      <p:ext uri="{BB962C8B-B14F-4D97-AF65-F5344CB8AC3E}">
        <p14:creationId xmlns:p14="http://schemas.microsoft.com/office/powerpoint/2010/main" val="58550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33B9A-B51F-406F-B80F-2054F8FF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DAFAFA-33A9-434B-8802-534B1C54A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Vzorce pro výpočet souřadnic </a:t>
            </a:r>
            <a:r>
              <a:rPr lang="cs-CZ" dirty="0" err="1"/>
              <a:t>x,y</a:t>
            </a:r>
            <a:r>
              <a:rPr lang="cs-CZ" dirty="0"/>
              <a:t> jsou: x = III – I y = 2 * II – (I + III)</a:t>
            </a:r>
          </a:p>
          <a:p>
            <a:r>
              <a:rPr lang="cs-CZ" dirty="0"/>
              <a:t>I = </a:t>
            </a:r>
            <a:r>
              <a:rPr lang="cs-CZ" dirty="0" err="1"/>
              <a:t>endomorfní</a:t>
            </a:r>
            <a:r>
              <a:rPr lang="cs-CZ" dirty="0"/>
              <a:t> komponenta</a:t>
            </a:r>
          </a:p>
          <a:p>
            <a:r>
              <a:rPr lang="cs-CZ" dirty="0"/>
              <a:t>II = mezomorfní komponenta</a:t>
            </a:r>
          </a:p>
          <a:p>
            <a:r>
              <a:rPr lang="cs-CZ" dirty="0"/>
              <a:t>III = ektomorfní komponenta</a:t>
            </a:r>
          </a:p>
        </p:txBody>
      </p:sp>
    </p:spTree>
    <p:extLst>
      <p:ext uri="{BB962C8B-B14F-4D97-AF65-F5344CB8AC3E}">
        <p14:creationId xmlns:p14="http://schemas.microsoft.com/office/powerpoint/2010/main" val="16872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30E26-A84C-4217-9CFA-30F22894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86A3A7-5363-4764-BFAE-841448EBD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F07685-0425-4CDD-A2B0-66254B557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177" y="0"/>
            <a:ext cx="8529275" cy="68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7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98B47-9D70-4208-BB67-83006101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A4BF4AB-D702-4EDB-B204-C3CBE8E14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01" y="-375251"/>
            <a:ext cx="6378798" cy="7233251"/>
          </a:xfrm>
        </p:spPr>
      </p:pic>
    </p:spTree>
    <p:extLst>
      <p:ext uri="{BB962C8B-B14F-4D97-AF65-F5344CB8AC3E}">
        <p14:creationId xmlns:p14="http://schemas.microsoft.com/office/powerpoint/2010/main" val="225483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F4ABC-A95B-4CFB-9148-84053708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fsps.muni.cz/inovace-RVS/kurzy/fyziologie/images/Obr_8_4.jpg">
            <a:extLst>
              <a:ext uri="{FF2B5EF4-FFF2-40B4-BE49-F238E27FC236}">
                <a16:creationId xmlns:a16="http://schemas.microsoft.com/office/drawing/2014/main" id="{647AE3BA-4B9C-4D58-AB97-5106B7A47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65" y="-405497"/>
            <a:ext cx="6407153" cy="72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4C784-9B0C-49AF-957D-07CA2F51E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Somatické charakteristiky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81269E-F67C-46A8-9383-3D0DBD9C5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Výška</a:t>
            </a:r>
          </a:p>
          <a:p>
            <a:r>
              <a:rPr lang="cs-CZ" dirty="0"/>
              <a:t>Hmotnost</a:t>
            </a:r>
          </a:p>
          <a:p>
            <a:r>
              <a:rPr lang="cs-CZ" dirty="0"/>
              <a:t>% tělesného tuku</a:t>
            </a:r>
          </a:p>
          <a:p>
            <a:r>
              <a:rPr lang="cs-CZ" dirty="0"/>
              <a:t>BMI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336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A2C40-C60B-4D90-BC40-52564211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svalových vláken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6104931-073B-4F10-97A0-2DFE100C2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0" y="1264555"/>
            <a:ext cx="5936974" cy="5492183"/>
          </a:xfrm>
        </p:spPr>
      </p:pic>
    </p:spTree>
    <p:extLst>
      <p:ext uri="{BB962C8B-B14F-4D97-AF65-F5344CB8AC3E}">
        <p14:creationId xmlns:p14="http://schemas.microsoft.com/office/powerpoint/2010/main" val="20837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7764E63-9203-4543-B8E3-1FAC0830B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66" y="0"/>
            <a:ext cx="689353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B28EB04-6253-430C-989E-F5DA15735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Somatotyp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D5E8D-C4DA-4927-99DF-B171005B2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957362" cy="3777622"/>
          </a:xfrm>
        </p:spPr>
        <p:txBody>
          <a:bodyPr/>
          <a:lstStyle/>
          <a:p>
            <a:r>
              <a:rPr lang="cs-CZ" dirty="0"/>
              <a:t>Dělení podle Sheldona (1940)</a:t>
            </a:r>
          </a:p>
          <a:p>
            <a:r>
              <a:rPr lang="cs-CZ" dirty="0"/>
              <a:t>Úprava podle </a:t>
            </a:r>
            <a:r>
              <a:rPr lang="cs-CZ" dirty="0" err="1"/>
              <a:t>Heathové</a:t>
            </a:r>
            <a:r>
              <a:rPr lang="cs-CZ" dirty="0"/>
              <a:t> a Cartera</a:t>
            </a:r>
          </a:p>
        </p:txBody>
      </p:sp>
    </p:spTree>
    <p:extLst>
      <p:ext uri="{BB962C8B-B14F-4D97-AF65-F5344CB8AC3E}">
        <p14:creationId xmlns:p14="http://schemas.microsoft.com/office/powerpoint/2010/main" val="3726087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31D76-60D7-448D-B0F0-CEA6324B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Komponenty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DFAC47-AC76-44E2-A26A-8DB17A16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97496"/>
            <a:ext cx="8915400" cy="441372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1. </a:t>
            </a:r>
            <a:r>
              <a:rPr lang="cs-CZ" dirty="0" err="1"/>
              <a:t>endomorfní</a:t>
            </a:r>
            <a:endParaRPr lang="cs-CZ" dirty="0"/>
          </a:p>
          <a:p>
            <a:pPr lvl="1"/>
            <a:r>
              <a:rPr lang="cs-CZ" dirty="0"/>
              <a:t>Vztahuje se k relativní tloušťce či relativní hubenosti jednotlivých osob. </a:t>
            </a:r>
            <a:r>
              <a:rPr lang="cs-CZ" dirty="0" err="1"/>
              <a:t>Endomorfie</a:t>
            </a:r>
            <a:r>
              <a:rPr lang="cs-CZ" dirty="0"/>
              <a:t> tedy hodnotí množství podkožního tuku</a:t>
            </a:r>
          </a:p>
          <a:p>
            <a:r>
              <a:rPr lang="cs-CZ" dirty="0"/>
              <a:t>2. mezomorfní</a:t>
            </a:r>
          </a:p>
          <a:p>
            <a:pPr lvl="1"/>
            <a:r>
              <a:rPr lang="cs-CZ" dirty="0"/>
              <a:t>Vztahuje se k relativnímu svalově kosternímu rozvoji ve vztahu k tělesné výšce. </a:t>
            </a:r>
            <a:r>
              <a:rPr lang="cs-CZ" dirty="0" err="1"/>
              <a:t>Mezomorfie</a:t>
            </a:r>
            <a:r>
              <a:rPr lang="cs-CZ" dirty="0"/>
              <a:t> může být považována za hubenou tělesnou hmotu ve vztahu k tělesné výšce, skládající se z muskuloskeletálního systému, měkkých orgánů a tělesných tekutin (nebo také celého těla bez podkožního tuku). </a:t>
            </a:r>
          </a:p>
          <a:p>
            <a:r>
              <a:rPr lang="cs-CZ" dirty="0"/>
              <a:t>3. ektomorfní</a:t>
            </a:r>
          </a:p>
          <a:p>
            <a:pPr lvl="1"/>
            <a:r>
              <a:rPr lang="cs-CZ" dirty="0"/>
              <a:t>Vztahuje se k relativní délce částí těla. Stanovení třetí komponenty je založeno především na indexu podílu výšky ke třetí odmocnině z hmotnosti. Tento poměr a určení třetí komponenty spolu souvisí tak, že na dolním konci svého rozsahu zaznamenávají relativní krátkost různých tělesných rozměrů, horní konec znamená relativní délku různých tělesných rozměrů. Hodnotí formu a stupeň podélného rozložení první a druhé komponenty.</a:t>
            </a:r>
          </a:p>
        </p:txBody>
      </p:sp>
    </p:spTree>
    <p:extLst>
      <p:ext uri="{BB962C8B-B14F-4D97-AF65-F5344CB8AC3E}">
        <p14:creationId xmlns:p14="http://schemas.microsoft.com/office/powerpoint/2010/main" val="68364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F28A3D-CFBC-4933-9204-822C8E7F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Jednoduše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CE6D5-F4EF-4E52-9AA1-7DA42DD5B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Nízké hodnocení v</a:t>
            </a:r>
            <a:r>
              <a:rPr lang="cs-CZ" b="1" dirty="0"/>
              <a:t> </a:t>
            </a:r>
            <a:r>
              <a:rPr lang="cs-CZ" b="1" dirty="0" err="1"/>
              <a:t>endomorfní</a:t>
            </a:r>
            <a:r>
              <a:rPr lang="cs-CZ" b="1" dirty="0"/>
              <a:t> komponentě </a:t>
            </a:r>
            <a:r>
              <a:rPr lang="cs-CZ" dirty="0"/>
              <a:t>označuje typ jedince s malým množstvím podkožního tuku, vysoké hodnocení typ s vysokým množstvím podkožního tuku. </a:t>
            </a:r>
          </a:p>
          <a:p>
            <a:r>
              <a:rPr lang="cs-CZ" dirty="0"/>
              <a:t>Nízká hodnota </a:t>
            </a:r>
            <a:r>
              <a:rPr lang="cs-CZ" b="1" dirty="0" err="1"/>
              <a:t>mezomorfie</a:t>
            </a:r>
            <a:r>
              <a:rPr lang="cs-CZ" dirty="0"/>
              <a:t> označuje jedince se slabou kostrou a málo vyvinutým svalstvem, vysoká hodnota typ s markantním kosterně svalovým rozvojem.</a:t>
            </a:r>
          </a:p>
          <a:p>
            <a:r>
              <a:rPr lang="cs-CZ" dirty="0"/>
              <a:t>Nízká hodnota </a:t>
            </a:r>
            <a:r>
              <a:rPr lang="cs-CZ" b="1" dirty="0"/>
              <a:t>ektomorfní komponenty </a:t>
            </a:r>
            <a:r>
              <a:rPr lang="cs-CZ" dirty="0"/>
              <a:t>označuje jedince s relativně krátkými končetinami, kdežto vysoké ohodnocení označuje typ s relativně dlouhými končetinami, relativně dlouhými segmenty celého těla a s vysokým indexem.</a:t>
            </a:r>
          </a:p>
        </p:txBody>
      </p:sp>
    </p:spTree>
    <p:extLst>
      <p:ext uri="{BB962C8B-B14F-4D97-AF65-F5344CB8AC3E}">
        <p14:creationId xmlns:p14="http://schemas.microsoft.com/office/powerpoint/2010/main" val="324643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2D3A37-D871-4627-8E04-4AE1AF0C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somatotyp stanovit?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E3DBB1-AFE6-41AF-B600-9B9C08B71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Měříme několik parametrů:</a:t>
            </a:r>
          </a:p>
          <a:p>
            <a:r>
              <a:rPr lang="cs-CZ" dirty="0"/>
              <a:t>tělesnou výšku,</a:t>
            </a:r>
          </a:p>
          <a:p>
            <a:r>
              <a:rPr lang="cs-CZ" dirty="0"/>
              <a:t>hmotnost,</a:t>
            </a:r>
          </a:p>
          <a:p>
            <a:r>
              <a:rPr lang="cs-CZ" dirty="0"/>
              <a:t>podkožní tuk nad tricepsem, pod lopatkou a nad hřebenem kosti kyčelní a kožní řasu na lýtku,</a:t>
            </a:r>
          </a:p>
          <a:p>
            <a:r>
              <a:rPr lang="cs-CZ" dirty="0" err="1"/>
              <a:t>biepikondylární</a:t>
            </a:r>
            <a:r>
              <a:rPr lang="cs-CZ" dirty="0"/>
              <a:t> parametry na humeru a femuru,</a:t>
            </a:r>
          </a:p>
          <a:p>
            <a:r>
              <a:rPr lang="cs-CZ" dirty="0"/>
              <a:t>obvod paže ve flexi a maximální obvod lýtka.</a:t>
            </a:r>
          </a:p>
        </p:txBody>
      </p:sp>
    </p:spTree>
    <p:extLst>
      <p:ext uri="{BB962C8B-B14F-4D97-AF65-F5344CB8AC3E}">
        <p14:creationId xmlns:p14="http://schemas.microsoft.com/office/powerpoint/2010/main" val="15331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E6C772-C464-4D06-A426-3A7F2BBB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E9C0F-A19A-4F65-9C54-E0F39ED6D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62D4A7-5672-408A-8546-05212712F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89" y="173536"/>
            <a:ext cx="8792908" cy="668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5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01C2D-20C6-4ED7-9BE9-D4EB9089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err="1"/>
              <a:t>Endomorfie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937D9-12E6-478D-90F0-C2E5D1F45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sektoru „podkožní tuk“ zapíšeme výsledky měření </a:t>
            </a:r>
            <a:r>
              <a:rPr lang="cs-CZ" dirty="0" err="1"/>
              <a:t>kaliperem</a:t>
            </a:r>
            <a:r>
              <a:rPr lang="cs-CZ" dirty="0"/>
              <a:t>. Sečteme hodnoty prvních tří kožních řas a zakroužkujeme na stupnici nejbližší hodnotu zjištěné sumy podkožního tuku.</a:t>
            </a:r>
          </a:p>
          <a:p>
            <a:r>
              <a:rPr lang="cs-CZ" dirty="0"/>
              <a:t>Ve sloupci pod zakroužkovanou hodnotou sumy označíme body </a:t>
            </a:r>
            <a:r>
              <a:rPr lang="cs-CZ" dirty="0" err="1"/>
              <a:t>endomorfní</a:t>
            </a:r>
            <a:r>
              <a:rPr lang="cs-CZ" dirty="0"/>
              <a:t> komponenty.</a:t>
            </a:r>
          </a:p>
        </p:txBody>
      </p:sp>
    </p:spTree>
    <p:extLst>
      <p:ext uri="{BB962C8B-B14F-4D97-AF65-F5344CB8AC3E}">
        <p14:creationId xmlns:p14="http://schemas.microsoft.com/office/powerpoint/2010/main" val="315578065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</TotalTime>
  <Words>639</Words>
  <Application>Microsoft Office PowerPoint</Application>
  <PresentationFormat>Širokoúhlá obrazovka</PresentationFormat>
  <Paragraphs>46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Stébla</vt:lpstr>
      <vt:lpstr>Somatická charakteristika</vt:lpstr>
      <vt:lpstr>Somatické charakteristiky</vt:lpstr>
      <vt:lpstr>Podíl svalových vláken</vt:lpstr>
      <vt:lpstr>Somatotyp</vt:lpstr>
      <vt:lpstr>Komponenty</vt:lpstr>
      <vt:lpstr>Jednoduše </vt:lpstr>
      <vt:lpstr>Jak somatotyp stanovit?</vt:lpstr>
      <vt:lpstr>Prezentace aplikace PowerPoint</vt:lpstr>
      <vt:lpstr>Endomorfie</vt:lpstr>
      <vt:lpstr>Mezomorfie</vt:lpstr>
      <vt:lpstr>Ektomorfie</vt:lpstr>
      <vt:lpstr>Výpočet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Somatická charakteristika</dc:title>
  <dc:creator>Vojtěch Grün</dc:creator>
  <cp:lastModifiedBy>Vojtěch Grün</cp:lastModifiedBy>
  <cp:revision>5</cp:revision>
  <dcterms:created xsi:type="dcterms:W3CDTF">2019-04-15T19:43:18Z</dcterms:created>
  <dcterms:modified xsi:type="dcterms:W3CDTF">2019-04-15T20:25:55Z</dcterms:modified>
</cp:coreProperties>
</file>