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19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14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6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90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47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9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7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0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3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28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7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C4C4D-84B8-46C7-810D-F020DC407C5E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40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zv.cz/" TargetMode="External"/><Relationship Id="rId2" Type="http://schemas.openxmlformats.org/officeDocument/2006/relationships/hyperlink" Target="http://www.obesita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.who.int/__data/assets/pdf_file/0008/253727/64wd14e_FoodNutAP_14042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Pracocvní</a:t>
            </a:r>
            <a:r>
              <a:rPr lang="cs-CZ" dirty="0" smtClean="0"/>
              <a:t> list č.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Obezita dětí a dospělých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34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www.obesitas</a:t>
            </a:r>
            <a:r>
              <a:rPr lang="cs-CZ" dirty="0" smtClean="0"/>
              <a:t>.cz – Doporučený </a:t>
            </a:r>
            <a:r>
              <a:rPr lang="cs-CZ" dirty="0" err="1" smtClean="0"/>
              <a:t>postupo</a:t>
            </a:r>
            <a:r>
              <a:rPr lang="cs-CZ" dirty="0" smtClean="0"/>
              <a:t> pro diagnostiku a léčbu obezity</a:t>
            </a:r>
          </a:p>
          <a:p>
            <a:r>
              <a:rPr lang="cs-CZ" dirty="0" smtClean="0">
                <a:hlinkClick r:id="rId3"/>
              </a:rPr>
              <a:t>www.fzv.cz</a:t>
            </a:r>
            <a:r>
              <a:rPr lang="cs-CZ" dirty="0" smtClean="0"/>
              <a:t> – přednášky </a:t>
            </a:r>
            <a:r>
              <a:rPr lang="cs-CZ" dirty="0" err="1" smtClean="0"/>
              <a:t>Mudr.</a:t>
            </a:r>
            <a:r>
              <a:rPr lang="cs-CZ" dirty="0" smtClean="0"/>
              <a:t> Pavla Tláskala a </a:t>
            </a:r>
            <a:r>
              <a:rPr lang="cs-CZ" dirty="0" err="1" smtClean="0"/>
              <a:t>Mudr.</a:t>
            </a:r>
            <a:r>
              <a:rPr lang="cs-CZ" dirty="0" smtClean="0"/>
              <a:t> Marie Kunešové – problematika dětské obezity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12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Najděte a sepište instituce a aktivity, </a:t>
            </a:r>
            <a:r>
              <a:rPr lang="cs-CZ" dirty="0" err="1" smtClean="0"/>
              <a:t>tkeré</a:t>
            </a:r>
            <a:r>
              <a:rPr lang="cs-CZ" dirty="0" smtClean="0"/>
              <a:t> jsou určeny pro prevenci a léčbu dětské obezity</a:t>
            </a:r>
          </a:p>
          <a:p>
            <a:r>
              <a:rPr lang="cs-CZ" dirty="0" smtClean="0"/>
              <a:t>2. </a:t>
            </a:r>
            <a:r>
              <a:rPr lang="cs-CZ" dirty="0" smtClean="0">
                <a:hlinkClick r:id="rId2"/>
              </a:rPr>
              <a:t>http://www.euro.who.int/__data/assets/pdf_file/0008/253727/64wd14e_FoodNutAP_140426.pdf</a:t>
            </a:r>
            <a:endParaRPr lang="cs-CZ" dirty="0"/>
          </a:p>
          <a:p>
            <a:r>
              <a:rPr lang="cs-CZ" dirty="0" smtClean="0"/>
              <a:t>Přečtěte prosím tento dokument a zkuste </a:t>
            </a:r>
            <a:r>
              <a:rPr lang="cs-CZ" dirty="0" err="1" smtClean="0"/>
              <a:t>zpracvoat</a:t>
            </a:r>
            <a:r>
              <a:rPr lang="cs-CZ" dirty="0" smtClean="0"/>
              <a:t> zpětnou vazbu na jednotlivé úkoly, které si stanovila </a:t>
            </a:r>
            <a:r>
              <a:rPr lang="cs-CZ" dirty="0" err="1" smtClean="0"/>
              <a:t>who</a:t>
            </a:r>
            <a:r>
              <a:rPr lang="cs-CZ" dirty="0" smtClean="0"/>
              <a:t> – jsou  z vašeho hlediska uplatněny a aplikovány i v ČR ? </a:t>
            </a:r>
          </a:p>
          <a:p>
            <a:r>
              <a:rPr lang="cs-CZ" dirty="0" err="1" smtClean="0"/>
              <a:t>Deadline</a:t>
            </a:r>
            <a:r>
              <a:rPr lang="cs-CZ" smtClean="0"/>
              <a:t> 15.4.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5402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95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Pracocvní list č. 2</vt:lpstr>
      <vt:lpstr>  </vt:lpstr>
      <vt:lpstr>Úkol: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Pracocvní list č. 2</dc:title>
  <dc:creator>User</dc:creator>
  <cp:lastModifiedBy>User</cp:lastModifiedBy>
  <cp:revision>4</cp:revision>
  <dcterms:created xsi:type="dcterms:W3CDTF">2020-04-07T18:46:22Z</dcterms:created>
  <dcterms:modified xsi:type="dcterms:W3CDTF">2020-04-07T19:43:05Z</dcterms:modified>
</cp:coreProperties>
</file>