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(</a:t>
            </a:r>
            <a:r>
              <a:rPr lang="cs-CZ" dirty="0" err="1"/>
              <a:t>bp4005</a:t>
            </a:r>
            <a:r>
              <a:rPr lang="cs-CZ" dirty="0"/>
              <a:t>, </a:t>
            </a:r>
            <a:r>
              <a:rPr lang="cs-CZ" dirty="0" err="1"/>
              <a:t>bk4005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62532"/>
            <a:ext cx="11361600" cy="1963712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Vladimír Jůva (Katedra pedagogiky sportu)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spcBef>
                <a:spcPts val="600"/>
              </a:spcBef>
              <a:defRPr/>
            </a:pPr>
            <a:r>
              <a:rPr lang="cs-CZ" sz="2800" dirty="0"/>
              <a:t>Mgr. Lucie </a:t>
            </a:r>
            <a:r>
              <a:rPr lang="cs-CZ" sz="2800" dirty="0" err="1"/>
              <a:t>Grajciarová</a:t>
            </a:r>
            <a:endParaRPr lang="cs-CZ" sz="2800" dirty="0"/>
          </a:p>
          <a:p>
            <a:pPr algn="ctr">
              <a:spcBef>
                <a:spcPts val="600"/>
              </a:spcBef>
              <a:defRPr/>
            </a:pPr>
            <a:r>
              <a:rPr lang="cs-CZ" sz="2800" dirty="0"/>
              <a:t>Mgr. Kateřina Jakubcová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 (distanční formou)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(v aplikaci Microsoft </a:t>
            </a:r>
            <a:r>
              <a:rPr lang="cs-CZ" dirty="0" err="1"/>
              <a:t>Teams</a:t>
            </a:r>
            <a:r>
              <a:rPr lang="cs-CZ" dirty="0"/>
              <a:t>)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www.npicr.cz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8AC6AF-6F27-477F-9B53-247CD6A495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82</TotalTime>
  <Words>598</Words>
  <Application>Microsoft Office PowerPoint</Application>
  <PresentationFormat>Širokoúhlá obrazovka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Symbol</vt:lpstr>
      <vt:lpstr>Tahoma</vt:lpstr>
      <vt:lpstr>Wingdings</vt:lpstr>
      <vt:lpstr>Prezentace_MU_CZ</vt:lpstr>
      <vt:lpstr>Pedagogika (bp4005, bk4005) Úvodní přednáška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17</cp:revision>
  <cp:lastPrinted>2020-10-06T09:00:51Z</cp:lastPrinted>
  <dcterms:created xsi:type="dcterms:W3CDTF">2020-10-05T06:18:46Z</dcterms:created>
  <dcterms:modified xsi:type="dcterms:W3CDTF">2021-02-26T08:32:52Z</dcterms:modified>
</cp:coreProperties>
</file>