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5" r:id="rId3"/>
    <p:sldId id="270" r:id="rId4"/>
    <p:sldId id="257" r:id="rId5"/>
    <p:sldId id="271" r:id="rId6"/>
    <p:sldId id="258" r:id="rId7"/>
    <p:sldId id="259" r:id="rId8"/>
    <p:sldId id="266" r:id="rId9"/>
    <p:sldId id="260" r:id="rId10"/>
    <p:sldId id="261" r:id="rId11"/>
    <p:sldId id="263" r:id="rId12"/>
    <p:sldId id="264" r:id="rId13"/>
    <p:sldId id="262" r:id="rId14"/>
    <p:sldId id="267" r:id="rId15"/>
    <p:sldId id="268" r:id="rId16"/>
    <p:sldId id="272" r:id="rId17"/>
    <p:sldId id="26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62B6FD-0E1C-E35A-97F6-03958FFAE6B6}" v="109" dt="2021-01-31T09:04:47.590"/>
    <p1510:client id="{02BD9BB3-BA33-4BA6-9847-21845600A936}" v="206" dt="2021-01-30T21:29:54.236"/>
    <p1510:client id="{06BBA7A8-7C09-4AFB-BB4B-F4940D093594}" v="1227" dt="2021-01-28T23:18:31.271"/>
    <p1510:client id="{2AC18C33-3354-A97C-5228-E5C0A9E344DA}" v="314" dt="2021-01-31T10:00:39.600"/>
    <p1510:client id="{34306D67-473E-245A-2F3F-ACDE6D691D56}" v="3023" dt="2021-01-29T21:09:13.024"/>
    <p1510:client id="{7988F04A-4C53-DAEC-6F32-8992A533244F}" v="21" dt="2021-03-13T10:47:57.833"/>
    <p1510:client id="{ADF4F782-882F-EEE8-C0E0-55F0BA13685B}" v="330" dt="2021-01-31T08:56:50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588C2D-27BD-40CC-BD1E-32ED095F846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B7884A2-A577-40F6-9F14-069F98E905A7}">
      <dgm:prSet/>
      <dgm:spPr/>
      <dgm:t>
        <a:bodyPr/>
        <a:lstStyle/>
        <a:p>
          <a:r>
            <a:rPr lang="cs-CZ"/>
            <a:t>= hodnota, kterou LZE ZATÍŽIT jednotkový průřez elektrody</a:t>
          </a:r>
          <a:endParaRPr lang="en-US"/>
        </a:p>
      </dgm:t>
    </dgm:pt>
    <dgm:pt modelId="{DF6E6AF5-2C33-4EBB-97F7-ED6D21151BB0}" type="parTrans" cxnId="{25E756FA-42C9-4C9D-9D14-A794D8CF3079}">
      <dgm:prSet/>
      <dgm:spPr/>
      <dgm:t>
        <a:bodyPr/>
        <a:lstStyle/>
        <a:p>
          <a:endParaRPr lang="en-US"/>
        </a:p>
      </dgm:t>
    </dgm:pt>
    <dgm:pt modelId="{921AF159-7341-4CDD-9E81-B20001AED8C4}" type="sibTrans" cxnId="{25E756FA-42C9-4C9D-9D14-A794D8CF3079}">
      <dgm:prSet/>
      <dgm:spPr/>
      <dgm:t>
        <a:bodyPr/>
        <a:lstStyle/>
        <a:p>
          <a:endParaRPr lang="en-US"/>
        </a:p>
      </dgm:t>
    </dgm:pt>
    <dgm:pt modelId="{579AB027-CFA3-4956-8E79-5E50F4E377A5}">
      <dgm:prSet/>
      <dgm:spPr/>
      <dgm:t>
        <a:bodyPr/>
        <a:lstStyle/>
        <a:p>
          <a:r>
            <a:rPr lang="cs-CZ"/>
            <a:t>Proud galvanický MAX 0,1 mA/cm2</a:t>
          </a:r>
          <a:endParaRPr lang="en-US"/>
        </a:p>
      </dgm:t>
    </dgm:pt>
    <dgm:pt modelId="{C46AE60D-8CD1-49FA-9E96-5B8489CA7998}" type="parTrans" cxnId="{A8FB0A2A-0AAE-470A-88B3-073706F69433}">
      <dgm:prSet/>
      <dgm:spPr/>
      <dgm:t>
        <a:bodyPr/>
        <a:lstStyle/>
        <a:p>
          <a:endParaRPr lang="en-US"/>
        </a:p>
      </dgm:t>
    </dgm:pt>
    <dgm:pt modelId="{3D089423-5DD8-4D04-B623-D11A0B7A62F5}" type="sibTrans" cxnId="{A8FB0A2A-0AAE-470A-88B3-073706F69433}">
      <dgm:prSet/>
      <dgm:spPr/>
      <dgm:t>
        <a:bodyPr/>
        <a:lstStyle/>
        <a:p>
          <a:endParaRPr lang="en-US"/>
        </a:p>
      </dgm:t>
    </dgm:pt>
    <dgm:pt modelId="{387A4074-CF65-41BD-8FE4-BF873B5D66D7}">
      <dgm:prSet/>
      <dgm:spPr/>
      <dgm:t>
        <a:bodyPr/>
        <a:lstStyle/>
        <a:p>
          <a:r>
            <a:rPr lang="cs-CZ"/>
            <a:t>Nízkofrekvenční proudy MAX 1 mA/cm2</a:t>
          </a:r>
          <a:endParaRPr lang="en-US"/>
        </a:p>
      </dgm:t>
    </dgm:pt>
    <dgm:pt modelId="{91B53CDC-17AD-4A30-8509-F93E73E3D9DC}" type="parTrans" cxnId="{6D2CC1F1-187B-4391-BAEA-298CFC2BE10F}">
      <dgm:prSet/>
      <dgm:spPr/>
      <dgm:t>
        <a:bodyPr/>
        <a:lstStyle/>
        <a:p>
          <a:endParaRPr lang="en-US"/>
        </a:p>
      </dgm:t>
    </dgm:pt>
    <dgm:pt modelId="{E24A0CEC-60A7-4965-8ECB-4408DCEF69BE}" type="sibTrans" cxnId="{6D2CC1F1-187B-4391-BAEA-298CFC2BE10F}">
      <dgm:prSet/>
      <dgm:spPr/>
      <dgm:t>
        <a:bodyPr/>
        <a:lstStyle/>
        <a:p>
          <a:endParaRPr lang="en-US"/>
        </a:p>
      </dgm:t>
    </dgm:pt>
    <dgm:pt modelId="{8FBBD0FA-89C4-457C-A84D-02FAC1AEE087}">
      <dgm:prSet/>
      <dgm:spPr/>
      <dgm:t>
        <a:bodyPr/>
        <a:lstStyle/>
        <a:p>
          <a:r>
            <a:rPr lang="cs-CZ"/>
            <a:t>Středně frekvenční &amp; TENS 10 mA/cm2</a:t>
          </a:r>
          <a:endParaRPr lang="en-US"/>
        </a:p>
      </dgm:t>
    </dgm:pt>
    <dgm:pt modelId="{5CFE9348-BDC1-4349-8466-DDFF033ADB22}" type="parTrans" cxnId="{215609F4-A92F-4C1E-A242-70CFC483C1F0}">
      <dgm:prSet/>
      <dgm:spPr/>
      <dgm:t>
        <a:bodyPr/>
        <a:lstStyle/>
        <a:p>
          <a:endParaRPr lang="en-US"/>
        </a:p>
      </dgm:t>
    </dgm:pt>
    <dgm:pt modelId="{A374E98F-EC75-4300-A367-A75BA095A01D}" type="sibTrans" cxnId="{215609F4-A92F-4C1E-A242-70CFC483C1F0}">
      <dgm:prSet/>
      <dgm:spPr/>
      <dgm:t>
        <a:bodyPr/>
        <a:lstStyle/>
        <a:p>
          <a:endParaRPr lang="en-US"/>
        </a:p>
      </dgm:t>
    </dgm:pt>
    <dgm:pt modelId="{913FE52C-B588-4AC2-9878-69A0CE8608D5}">
      <dgm:prSet/>
      <dgm:spPr/>
      <dgm:t>
        <a:bodyPr/>
        <a:lstStyle/>
        <a:p>
          <a:r>
            <a:rPr lang="cs-CZ"/>
            <a:t>I max = plocha elektrody x maximální proudová hustota (pokud různé elektrody řídíme se tou menší!)</a:t>
          </a:r>
          <a:endParaRPr lang="en-US"/>
        </a:p>
      </dgm:t>
    </dgm:pt>
    <dgm:pt modelId="{76BCFD7B-CF17-4D91-B4F6-953760983B65}" type="parTrans" cxnId="{BC73E53B-5AC8-4891-A11F-B6646D99BB47}">
      <dgm:prSet/>
      <dgm:spPr/>
      <dgm:t>
        <a:bodyPr/>
        <a:lstStyle/>
        <a:p>
          <a:endParaRPr lang="en-US"/>
        </a:p>
      </dgm:t>
    </dgm:pt>
    <dgm:pt modelId="{385DDDE4-F2AC-4C16-B227-5141D892EB5A}" type="sibTrans" cxnId="{BC73E53B-5AC8-4891-A11F-B6646D99BB47}">
      <dgm:prSet/>
      <dgm:spPr/>
      <dgm:t>
        <a:bodyPr/>
        <a:lstStyle/>
        <a:p>
          <a:endParaRPr lang="en-US"/>
        </a:p>
      </dgm:t>
    </dgm:pt>
    <dgm:pt modelId="{BDA3C315-DC7B-417E-93C4-CB872BB44A70}" type="pres">
      <dgm:prSet presAssocID="{89588C2D-27BD-40CC-BD1E-32ED095F846C}" presName="root" presStyleCnt="0">
        <dgm:presLayoutVars>
          <dgm:dir/>
          <dgm:resizeHandles val="exact"/>
        </dgm:presLayoutVars>
      </dgm:prSet>
      <dgm:spPr/>
    </dgm:pt>
    <dgm:pt modelId="{B57D7CC9-9801-4F4F-AD13-DA1A0040B4D2}" type="pres">
      <dgm:prSet presAssocID="{9B7884A2-A577-40F6-9F14-069F98E905A7}" presName="compNode" presStyleCnt="0"/>
      <dgm:spPr/>
    </dgm:pt>
    <dgm:pt modelId="{A8159ADE-66DA-42C1-8265-0C37BCD27FCE}" type="pres">
      <dgm:prSet presAssocID="{9B7884A2-A577-40F6-9F14-069F98E905A7}" presName="bgRect" presStyleLbl="bgShp" presStyleIdx="0" presStyleCnt="5"/>
      <dgm:spPr/>
    </dgm:pt>
    <dgm:pt modelId="{278C7A24-EC43-4CB8-A826-B375760CB41A}" type="pres">
      <dgm:prSet presAssocID="{9B7884A2-A577-40F6-9F14-069F98E905A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F058BA89-54B2-4032-BF15-A3E7B3568013}" type="pres">
      <dgm:prSet presAssocID="{9B7884A2-A577-40F6-9F14-069F98E905A7}" presName="spaceRect" presStyleCnt="0"/>
      <dgm:spPr/>
    </dgm:pt>
    <dgm:pt modelId="{8122D0EF-D96E-4D89-A7AF-F494216F4948}" type="pres">
      <dgm:prSet presAssocID="{9B7884A2-A577-40F6-9F14-069F98E905A7}" presName="parTx" presStyleLbl="revTx" presStyleIdx="0" presStyleCnt="5">
        <dgm:presLayoutVars>
          <dgm:chMax val="0"/>
          <dgm:chPref val="0"/>
        </dgm:presLayoutVars>
      </dgm:prSet>
      <dgm:spPr/>
    </dgm:pt>
    <dgm:pt modelId="{20225B27-1E46-4C7F-AF9F-70FBF1003564}" type="pres">
      <dgm:prSet presAssocID="{921AF159-7341-4CDD-9E81-B20001AED8C4}" presName="sibTrans" presStyleCnt="0"/>
      <dgm:spPr/>
    </dgm:pt>
    <dgm:pt modelId="{04AB7ABD-9FF0-4F90-9987-644664FCBCBC}" type="pres">
      <dgm:prSet presAssocID="{579AB027-CFA3-4956-8E79-5E50F4E377A5}" presName="compNode" presStyleCnt="0"/>
      <dgm:spPr/>
    </dgm:pt>
    <dgm:pt modelId="{A4A4FB1C-08D3-423E-87D6-4B48620AD3FE}" type="pres">
      <dgm:prSet presAssocID="{579AB027-CFA3-4956-8E79-5E50F4E377A5}" presName="bgRect" presStyleLbl="bgShp" presStyleIdx="1" presStyleCnt="5"/>
      <dgm:spPr/>
    </dgm:pt>
    <dgm:pt modelId="{71833CC4-FBF4-46B8-8DBF-0BDB9E6DC269}" type="pres">
      <dgm:prSet presAssocID="{579AB027-CFA3-4956-8E79-5E50F4E377A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áv"/>
        </a:ext>
      </dgm:extLst>
    </dgm:pt>
    <dgm:pt modelId="{50CCBD91-0840-4725-84AA-44E15A337802}" type="pres">
      <dgm:prSet presAssocID="{579AB027-CFA3-4956-8E79-5E50F4E377A5}" presName="spaceRect" presStyleCnt="0"/>
      <dgm:spPr/>
    </dgm:pt>
    <dgm:pt modelId="{E7F47014-051A-454C-9A7A-F3FAD502A57B}" type="pres">
      <dgm:prSet presAssocID="{579AB027-CFA3-4956-8E79-5E50F4E377A5}" presName="parTx" presStyleLbl="revTx" presStyleIdx="1" presStyleCnt="5">
        <dgm:presLayoutVars>
          <dgm:chMax val="0"/>
          <dgm:chPref val="0"/>
        </dgm:presLayoutVars>
      </dgm:prSet>
      <dgm:spPr/>
    </dgm:pt>
    <dgm:pt modelId="{0B2DA6D7-E153-467C-88C2-C83DC1CFF09D}" type="pres">
      <dgm:prSet presAssocID="{3D089423-5DD8-4D04-B623-D11A0B7A62F5}" presName="sibTrans" presStyleCnt="0"/>
      <dgm:spPr/>
    </dgm:pt>
    <dgm:pt modelId="{662DAE13-2B37-4A13-BADA-7DBEFD8F8826}" type="pres">
      <dgm:prSet presAssocID="{387A4074-CF65-41BD-8FE4-BF873B5D66D7}" presName="compNode" presStyleCnt="0"/>
      <dgm:spPr/>
    </dgm:pt>
    <dgm:pt modelId="{856FBBA1-FA5F-4052-828C-AE25200A178C}" type="pres">
      <dgm:prSet presAssocID="{387A4074-CF65-41BD-8FE4-BF873B5D66D7}" presName="bgRect" presStyleLbl="bgShp" presStyleIdx="2" presStyleCnt="5"/>
      <dgm:spPr/>
    </dgm:pt>
    <dgm:pt modelId="{957AF006-BE57-4C69-A52C-9D1396792A5A}" type="pres">
      <dgm:prSet presAssocID="{387A4074-CF65-41BD-8FE4-BF873B5D66D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ploměr"/>
        </a:ext>
      </dgm:extLst>
    </dgm:pt>
    <dgm:pt modelId="{B927E2D4-AD46-4DAE-9185-16E4EAFF9377}" type="pres">
      <dgm:prSet presAssocID="{387A4074-CF65-41BD-8FE4-BF873B5D66D7}" presName="spaceRect" presStyleCnt="0"/>
      <dgm:spPr/>
    </dgm:pt>
    <dgm:pt modelId="{F1C7A148-D542-4866-ADEC-B7F011899822}" type="pres">
      <dgm:prSet presAssocID="{387A4074-CF65-41BD-8FE4-BF873B5D66D7}" presName="parTx" presStyleLbl="revTx" presStyleIdx="2" presStyleCnt="5">
        <dgm:presLayoutVars>
          <dgm:chMax val="0"/>
          <dgm:chPref val="0"/>
        </dgm:presLayoutVars>
      </dgm:prSet>
      <dgm:spPr/>
    </dgm:pt>
    <dgm:pt modelId="{A5439F28-6842-450D-8AEE-7EA265E9B556}" type="pres">
      <dgm:prSet presAssocID="{E24A0CEC-60A7-4965-8ECB-4408DCEF69BE}" presName="sibTrans" presStyleCnt="0"/>
      <dgm:spPr/>
    </dgm:pt>
    <dgm:pt modelId="{4A79347B-37EB-433A-82AF-8BF796B43D32}" type="pres">
      <dgm:prSet presAssocID="{8FBBD0FA-89C4-457C-A84D-02FAC1AEE087}" presName="compNode" presStyleCnt="0"/>
      <dgm:spPr/>
    </dgm:pt>
    <dgm:pt modelId="{A09A3143-9005-4108-A37C-B62536CFB530}" type="pres">
      <dgm:prSet presAssocID="{8FBBD0FA-89C4-457C-A84D-02FAC1AEE087}" presName="bgRect" presStyleLbl="bgShp" presStyleIdx="3" presStyleCnt="5"/>
      <dgm:spPr/>
    </dgm:pt>
    <dgm:pt modelId="{DF622A48-B02A-44EB-926A-79ED0F93E0C9}" type="pres">
      <dgm:prSet presAssocID="{8FBBD0FA-89C4-457C-A84D-02FAC1AEE08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ádinka"/>
        </a:ext>
      </dgm:extLst>
    </dgm:pt>
    <dgm:pt modelId="{63E7F7CA-E844-418E-9346-841BDAF4AC19}" type="pres">
      <dgm:prSet presAssocID="{8FBBD0FA-89C4-457C-A84D-02FAC1AEE087}" presName="spaceRect" presStyleCnt="0"/>
      <dgm:spPr/>
    </dgm:pt>
    <dgm:pt modelId="{F0D87EB2-2DB4-4A90-A7ED-FC2088A907C3}" type="pres">
      <dgm:prSet presAssocID="{8FBBD0FA-89C4-457C-A84D-02FAC1AEE087}" presName="parTx" presStyleLbl="revTx" presStyleIdx="3" presStyleCnt="5">
        <dgm:presLayoutVars>
          <dgm:chMax val="0"/>
          <dgm:chPref val="0"/>
        </dgm:presLayoutVars>
      </dgm:prSet>
      <dgm:spPr/>
    </dgm:pt>
    <dgm:pt modelId="{793C0196-F105-4C3B-91D7-F94291FF2AA5}" type="pres">
      <dgm:prSet presAssocID="{A374E98F-EC75-4300-A367-A75BA095A01D}" presName="sibTrans" presStyleCnt="0"/>
      <dgm:spPr/>
    </dgm:pt>
    <dgm:pt modelId="{A1F16291-F290-4BC8-A61A-00012D19715E}" type="pres">
      <dgm:prSet presAssocID="{913FE52C-B588-4AC2-9878-69A0CE8608D5}" presName="compNode" presStyleCnt="0"/>
      <dgm:spPr/>
    </dgm:pt>
    <dgm:pt modelId="{509302B7-56F9-4748-94FB-98689EAD6658}" type="pres">
      <dgm:prSet presAssocID="{913FE52C-B588-4AC2-9878-69A0CE8608D5}" presName="bgRect" presStyleLbl="bgShp" presStyleIdx="4" presStyleCnt="5"/>
      <dgm:spPr/>
    </dgm:pt>
    <dgm:pt modelId="{C6575F7F-3949-46CD-93BC-89BD1C6E164C}" type="pres">
      <dgm:prSet presAssocID="{913FE52C-B588-4AC2-9878-69A0CE8608D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B"/>
        </a:ext>
      </dgm:extLst>
    </dgm:pt>
    <dgm:pt modelId="{7A994062-A8DD-4846-AB8F-087C445D3D60}" type="pres">
      <dgm:prSet presAssocID="{913FE52C-B588-4AC2-9878-69A0CE8608D5}" presName="spaceRect" presStyleCnt="0"/>
      <dgm:spPr/>
    </dgm:pt>
    <dgm:pt modelId="{68057C20-F1E2-4647-A19E-8FA586DAF09F}" type="pres">
      <dgm:prSet presAssocID="{913FE52C-B588-4AC2-9878-69A0CE8608D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97F9013-7550-4494-A10A-F97251FC9759}" type="presOf" srcId="{913FE52C-B588-4AC2-9878-69A0CE8608D5}" destId="{68057C20-F1E2-4647-A19E-8FA586DAF09F}" srcOrd="0" destOrd="0" presId="urn:microsoft.com/office/officeart/2018/2/layout/IconVerticalSolidList"/>
    <dgm:cxn modelId="{A8FB0A2A-0AAE-470A-88B3-073706F69433}" srcId="{89588C2D-27BD-40CC-BD1E-32ED095F846C}" destId="{579AB027-CFA3-4956-8E79-5E50F4E377A5}" srcOrd="1" destOrd="0" parTransId="{C46AE60D-8CD1-49FA-9E96-5B8489CA7998}" sibTransId="{3D089423-5DD8-4D04-B623-D11A0B7A62F5}"/>
    <dgm:cxn modelId="{BC73E53B-5AC8-4891-A11F-B6646D99BB47}" srcId="{89588C2D-27BD-40CC-BD1E-32ED095F846C}" destId="{913FE52C-B588-4AC2-9878-69A0CE8608D5}" srcOrd="4" destOrd="0" parTransId="{76BCFD7B-CF17-4D91-B4F6-953760983B65}" sibTransId="{385DDDE4-F2AC-4C16-B227-5141D892EB5A}"/>
    <dgm:cxn modelId="{5C436F6F-48F4-41C0-B600-FE88C1AE7879}" type="presOf" srcId="{89588C2D-27BD-40CC-BD1E-32ED095F846C}" destId="{BDA3C315-DC7B-417E-93C4-CB872BB44A70}" srcOrd="0" destOrd="0" presId="urn:microsoft.com/office/officeart/2018/2/layout/IconVerticalSolidList"/>
    <dgm:cxn modelId="{2C5B01B6-B0BE-4329-81DD-DB293193D9C3}" type="presOf" srcId="{8FBBD0FA-89C4-457C-A84D-02FAC1AEE087}" destId="{F0D87EB2-2DB4-4A90-A7ED-FC2088A907C3}" srcOrd="0" destOrd="0" presId="urn:microsoft.com/office/officeart/2018/2/layout/IconVerticalSolidList"/>
    <dgm:cxn modelId="{8C2C84BB-814A-4F3F-9403-CA701009DF95}" type="presOf" srcId="{387A4074-CF65-41BD-8FE4-BF873B5D66D7}" destId="{F1C7A148-D542-4866-ADEC-B7F011899822}" srcOrd="0" destOrd="0" presId="urn:microsoft.com/office/officeart/2018/2/layout/IconVerticalSolidList"/>
    <dgm:cxn modelId="{61A17EE8-3432-4E4B-85D5-FBECA9F82082}" type="presOf" srcId="{579AB027-CFA3-4956-8E79-5E50F4E377A5}" destId="{E7F47014-051A-454C-9A7A-F3FAD502A57B}" srcOrd="0" destOrd="0" presId="urn:microsoft.com/office/officeart/2018/2/layout/IconVerticalSolidList"/>
    <dgm:cxn modelId="{7CAA9EF1-E22D-4065-8C18-E1D6F5371A3D}" type="presOf" srcId="{9B7884A2-A577-40F6-9F14-069F98E905A7}" destId="{8122D0EF-D96E-4D89-A7AF-F494216F4948}" srcOrd="0" destOrd="0" presId="urn:microsoft.com/office/officeart/2018/2/layout/IconVerticalSolidList"/>
    <dgm:cxn modelId="{6D2CC1F1-187B-4391-BAEA-298CFC2BE10F}" srcId="{89588C2D-27BD-40CC-BD1E-32ED095F846C}" destId="{387A4074-CF65-41BD-8FE4-BF873B5D66D7}" srcOrd="2" destOrd="0" parTransId="{91B53CDC-17AD-4A30-8509-F93E73E3D9DC}" sibTransId="{E24A0CEC-60A7-4965-8ECB-4408DCEF69BE}"/>
    <dgm:cxn modelId="{215609F4-A92F-4C1E-A242-70CFC483C1F0}" srcId="{89588C2D-27BD-40CC-BD1E-32ED095F846C}" destId="{8FBBD0FA-89C4-457C-A84D-02FAC1AEE087}" srcOrd="3" destOrd="0" parTransId="{5CFE9348-BDC1-4349-8466-DDFF033ADB22}" sibTransId="{A374E98F-EC75-4300-A367-A75BA095A01D}"/>
    <dgm:cxn modelId="{25E756FA-42C9-4C9D-9D14-A794D8CF3079}" srcId="{89588C2D-27BD-40CC-BD1E-32ED095F846C}" destId="{9B7884A2-A577-40F6-9F14-069F98E905A7}" srcOrd="0" destOrd="0" parTransId="{DF6E6AF5-2C33-4EBB-97F7-ED6D21151BB0}" sibTransId="{921AF159-7341-4CDD-9E81-B20001AED8C4}"/>
    <dgm:cxn modelId="{DC994973-BCE1-4EF9-B59A-867458CB0CF0}" type="presParOf" srcId="{BDA3C315-DC7B-417E-93C4-CB872BB44A70}" destId="{B57D7CC9-9801-4F4F-AD13-DA1A0040B4D2}" srcOrd="0" destOrd="0" presId="urn:microsoft.com/office/officeart/2018/2/layout/IconVerticalSolidList"/>
    <dgm:cxn modelId="{497BD19C-18A4-410A-9148-8B6B985FCA2F}" type="presParOf" srcId="{B57D7CC9-9801-4F4F-AD13-DA1A0040B4D2}" destId="{A8159ADE-66DA-42C1-8265-0C37BCD27FCE}" srcOrd="0" destOrd="0" presId="urn:microsoft.com/office/officeart/2018/2/layout/IconVerticalSolidList"/>
    <dgm:cxn modelId="{2CF6CF14-66C2-40EB-823A-68794FC184F3}" type="presParOf" srcId="{B57D7CC9-9801-4F4F-AD13-DA1A0040B4D2}" destId="{278C7A24-EC43-4CB8-A826-B375760CB41A}" srcOrd="1" destOrd="0" presId="urn:microsoft.com/office/officeart/2018/2/layout/IconVerticalSolidList"/>
    <dgm:cxn modelId="{B1CDE0ED-8A5F-4E2C-A45E-BD837A068BE1}" type="presParOf" srcId="{B57D7CC9-9801-4F4F-AD13-DA1A0040B4D2}" destId="{F058BA89-54B2-4032-BF15-A3E7B3568013}" srcOrd="2" destOrd="0" presId="urn:microsoft.com/office/officeart/2018/2/layout/IconVerticalSolidList"/>
    <dgm:cxn modelId="{99ABADFB-A869-4857-9D47-E837F8275C14}" type="presParOf" srcId="{B57D7CC9-9801-4F4F-AD13-DA1A0040B4D2}" destId="{8122D0EF-D96E-4D89-A7AF-F494216F4948}" srcOrd="3" destOrd="0" presId="urn:microsoft.com/office/officeart/2018/2/layout/IconVerticalSolidList"/>
    <dgm:cxn modelId="{5EFC080E-07F1-4825-B272-3CA8545EAF5F}" type="presParOf" srcId="{BDA3C315-DC7B-417E-93C4-CB872BB44A70}" destId="{20225B27-1E46-4C7F-AF9F-70FBF1003564}" srcOrd="1" destOrd="0" presId="urn:microsoft.com/office/officeart/2018/2/layout/IconVerticalSolidList"/>
    <dgm:cxn modelId="{6927A7D9-AC1C-4BA4-889C-79B3B39CDD6F}" type="presParOf" srcId="{BDA3C315-DC7B-417E-93C4-CB872BB44A70}" destId="{04AB7ABD-9FF0-4F90-9987-644664FCBCBC}" srcOrd="2" destOrd="0" presId="urn:microsoft.com/office/officeart/2018/2/layout/IconVerticalSolidList"/>
    <dgm:cxn modelId="{E679243D-F741-422B-9FC0-357F03AD3521}" type="presParOf" srcId="{04AB7ABD-9FF0-4F90-9987-644664FCBCBC}" destId="{A4A4FB1C-08D3-423E-87D6-4B48620AD3FE}" srcOrd="0" destOrd="0" presId="urn:microsoft.com/office/officeart/2018/2/layout/IconVerticalSolidList"/>
    <dgm:cxn modelId="{3AE731DA-760E-44B3-89D1-4412AB0B74B8}" type="presParOf" srcId="{04AB7ABD-9FF0-4F90-9987-644664FCBCBC}" destId="{71833CC4-FBF4-46B8-8DBF-0BDB9E6DC269}" srcOrd="1" destOrd="0" presId="urn:microsoft.com/office/officeart/2018/2/layout/IconVerticalSolidList"/>
    <dgm:cxn modelId="{3BD14840-3957-40B4-9A1C-DA0097521B86}" type="presParOf" srcId="{04AB7ABD-9FF0-4F90-9987-644664FCBCBC}" destId="{50CCBD91-0840-4725-84AA-44E15A337802}" srcOrd="2" destOrd="0" presId="urn:microsoft.com/office/officeart/2018/2/layout/IconVerticalSolidList"/>
    <dgm:cxn modelId="{A17F4662-399A-49EB-AC41-172E26198FF2}" type="presParOf" srcId="{04AB7ABD-9FF0-4F90-9987-644664FCBCBC}" destId="{E7F47014-051A-454C-9A7A-F3FAD502A57B}" srcOrd="3" destOrd="0" presId="urn:microsoft.com/office/officeart/2018/2/layout/IconVerticalSolidList"/>
    <dgm:cxn modelId="{11811DE0-1EA7-4400-84C5-A2BE75F9EA87}" type="presParOf" srcId="{BDA3C315-DC7B-417E-93C4-CB872BB44A70}" destId="{0B2DA6D7-E153-467C-88C2-C83DC1CFF09D}" srcOrd="3" destOrd="0" presId="urn:microsoft.com/office/officeart/2018/2/layout/IconVerticalSolidList"/>
    <dgm:cxn modelId="{89C7FF6F-88FD-4DAF-93BE-6FBCDA22EC61}" type="presParOf" srcId="{BDA3C315-DC7B-417E-93C4-CB872BB44A70}" destId="{662DAE13-2B37-4A13-BADA-7DBEFD8F8826}" srcOrd="4" destOrd="0" presId="urn:microsoft.com/office/officeart/2018/2/layout/IconVerticalSolidList"/>
    <dgm:cxn modelId="{50D86184-2D30-4707-A7E7-DDF0949CAE89}" type="presParOf" srcId="{662DAE13-2B37-4A13-BADA-7DBEFD8F8826}" destId="{856FBBA1-FA5F-4052-828C-AE25200A178C}" srcOrd="0" destOrd="0" presId="urn:microsoft.com/office/officeart/2018/2/layout/IconVerticalSolidList"/>
    <dgm:cxn modelId="{F3632526-6C60-4F15-8396-085BE3D2221A}" type="presParOf" srcId="{662DAE13-2B37-4A13-BADA-7DBEFD8F8826}" destId="{957AF006-BE57-4C69-A52C-9D1396792A5A}" srcOrd="1" destOrd="0" presId="urn:microsoft.com/office/officeart/2018/2/layout/IconVerticalSolidList"/>
    <dgm:cxn modelId="{6171F768-6B90-4CF6-B85F-968561D723C9}" type="presParOf" srcId="{662DAE13-2B37-4A13-BADA-7DBEFD8F8826}" destId="{B927E2D4-AD46-4DAE-9185-16E4EAFF9377}" srcOrd="2" destOrd="0" presId="urn:microsoft.com/office/officeart/2018/2/layout/IconVerticalSolidList"/>
    <dgm:cxn modelId="{BC66B172-193C-4E82-A361-5FDBF043BE5A}" type="presParOf" srcId="{662DAE13-2B37-4A13-BADA-7DBEFD8F8826}" destId="{F1C7A148-D542-4866-ADEC-B7F011899822}" srcOrd="3" destOrd="0" presId="urn:microsoft.com/office/officeart/2018/2/layout/IconVerticalSolidList"/>
    <dgm:cxn modelId="{36B55E62-B898-4BF8-BBD7-A628920E6F5E}" type="presParOf" srcId="{BDA3C315-DC7B-417E-93C4-CB872BB44A70}" destId="{A5439F28-6842-450D-8AEE-7EA265E9B556}" srcOrd="5" destOrd="0" presId="urn:microsoft.com/office/officeart/2018/2/layout/IconVerticalSolidList"/>
    <dgm:cxn modelId="{675D0970-E913-4551-914B-B5D2FCDEBDC3}" type="presParOf" srcId="{BDA3C315-DC7B-417E-93C4-CB872BB44A70}" destId="{4A79347B-37EB-433A-82AF-8BF796B43D32}" srcOrd="6" destOrd="0" presId="urn:microsoft.com/office/officeart/2018/2/layout/IconVerticalSolidList"/>
    <dgm:cxn modelId="{1482FB39-D691-4243-929B-A3724E6C62EC}" type="presParOf" srcId="{4A79347B-37EB-433A-82AF-8BF796B43D32}" destId="{A09A3143-9005-4108-A37C-B62536CFB530}" srcOrd="0" destOrd="0" presId="urn:microsoft.com/office/officeart/2018/2/layout/IconVerticalSolidList"/>
    <dgm:cxn modelId="{12E2EC48-AC44-43DD-830C-22442B3CAACE}" type="presParOf" srcId="{4A79347B-37EB-433A-82AF-8BF796B43D32}" destId="{DF622A48-B02A-44EB-926A-79ED0F93E0C9}" srcOrd="1" destOrd="0" presId="urn:microsoft.com/office/officeart/2018/2/layout/IconVerticalSolidList"/>
    <dgm:cxn modelId="{A51887E0-8AC0-4F82-8C6D-C6D87668128B}" type="presParOf" srcId="{4A79347B-37EB-433A-82AF-8BF796B43D32}" destId="{63E7F7CA-E844-418E-9346-841BDAF4AC19}" srcOrd="2" destOrd="0" presId="urn:microsoft.com/office/officeart/2018/2/layout/IconVerticalSolidList"/>
    <dgm:cxn modelId="{E17F4906-9202-451B-A814-10B5D4624CE2}" type="presParOf" srcId="{4A79347B-37EB-433A-82AF-8BF796B43D32}" destId="{F0D87EB2-2DB4-4A90-A7ED-FC2088A907C3}" srcOrd="3" destOrd="0" presId="urn:microsoft.com/office/officeart/2018/2/layout/IconVerticalSolidList"/>
    <dgm:cxn modelId="{BD8124C3-9E82-4F6F-8177-D4BE716BDBF5}" type="presParOf" srcId="{BDA3C315-DC7B-417E-93C4-CB872BB44A70}" destId="{793C0196-F105-4C3B-91D7-F94291FF2AA5}" srcOrd="7" destOrd="0" presId="urn:microsoft.com/office/officeart/2018/2/layout/IconVerticalSolidList"/>
    <dgm:cxn modelId="{A34ED7DF-AE8F-4A00-B389-4BA40EDDC329}" type="presParOf" srcId="{BDA3C315-DC7B-417E-93C4-CB872BB44A70}" destId="{A1F16291-F290-4BC8-A61A-00012D19715E}" srcOrd="8" destOrd="0" presId="urn:microsoft.com/office/officeart/2018/2/layout/IconVerticalSolidList"/>
    <dgm:cxn modelId="{230D553A-37D4-4973-AB69-7AF567E12C48}" type="presParOf" srcId="{A1F16291-F290-4BC8-A61A-00012D19715E}" destId="{509302B7-56F9-4748-94FB-98689EAD6658}" srcOrd="0" destOrd="0" presId="urn:microsoft.com/office/officeart/2018/2/layout/IconVerticalSolidList"/>
    <dgm:cxn modelId="{6EB674D8-C4A4-4B05-A2BA-44CEB5F047F7}" type="presParOf" srcId="{A1F16291-F290-4BC8-A61A-00012D19715E}" destId="{C6575F7F-3949-46CD-93BC-89BD1C6E164C}" srcOrd="1" destOrd="0" presId="urn:microsoft.com/office/officeart/2018/2/layout/IconVerticalSolidList"/>
    <dgm:cxn modelId="{10BC99BC-25BD-41CA-A906-E1C197762D6A}" type="presParOf" srcId="{A1F16291-F290-4BC8-A61A-00012D19715E}" destId="{7A994062-A8DD-4846-AB8F-087C445D3D60}" srcOrd="2" destOrd="0" presId="urn:microsoft.com/office/officeart/2018/2/layout/IconVerticalSolidList"/>
    <dgm:cxn modelId="{F66803DD-151A-4B00-A2CC-BFDF7E6E46BE}" type="presParOf" srcId="{A1F16291-F290-4BC8-A61A-00012D19715E}" destId="{68057C20-F1E2-4647-A19E-8FA586DAF09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346135-3669-4E0A-96CE-F46F966DD66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BFE3E50-BF06-4F14-82E3-5CA16365045A}">
      <dgm:prSet/>
      <dgm:spPr/>
      <dgm:t>
        <a:bodyPr/>
        <a:lstStyle/>
        <a:p>
          <a:r>
            <a:rPr lang="cs-CZ"/>
            <a:t>V režimu CC (konstantní intenzita: nf, sf, galvanoterapie): v mA</a:t>
          </a:r>
          <a:endParaRPr lang="en-US"/>
        </a:p>
      </dgm:t>
    </dgm:pt>
    <dgm:pt modelId="{CFAB3E42-ABE7-485E-9CC9-F407D1FE9AA5}" type="parTrans" cxnId="{3E993D43-87E4-4DCE-93CA-D1FB10279165}">
      <dgm:prSet/>
      <dgm:spPr/>
      <dgm:t>
        <a:bodyPr/>
        <a:lstStyle/>
        <a:p>
          <a:endParaRPr lang="en-US"/>
        </a:p>
      </dgm:t>
    </dgm:pt>
    <dgm:pt modelId="{979376DA-7C6D-4842-BF11-93FCCA05DC48}" type="sibTrans" cxnId="{3E993D43-87E4-4DCE-93CA-D1FB10279165}">
      <dgm:prSet/>
      <dgm:spPr/>
      <dgm:t>
        <a:bodyPr/>
        <a:lstStyle/>
        <a:p>
          <a:endParaRPr lang="en-US"/>
        </a:p>
      </dgm:t>
    </dgm:pt>
    <dgm:pt modelId="{1B781585-B587-49A3-ADBA-417C5203D277}">
      <dgm:prSet/>
      <dgm:spPr/>
      <dgm:t>
        <a:bodyPr/>
        <a:lstStyle/>
        <a:p>
          <a:r>
            <a:rPr lang="cs-CZ"/>
            <a:t>V režimu CV (konstantní napětí: dynamické aplikace kuličkovou či hrotovou elektrodou, UZ, aplikace proudu přes sliznice): ve voltech</a:t>
          </a:r>
          <a:endParaRPr lang="en-US"/>
        </a:p>
      </dgm:t>
    </dgm:pt>
    <dgm:pt modelId="{B1F55AA2-0072-4F81-8A53-F756499A5513}" type="parTrans" cxnId="{D76CD0E8-9C42-45BB-BD0E-6C720ACB8B83}">
      <dgm:prSet/>
      <dgm:spPr/>
      <dgm:t>
        <a:bodyPr/>
        <a:lstStyle/>
        <a:p>
          <a:endParaRPr lang="en-US"/>
        </a:p>
      </dgm:t>
    </dgm:pt>
    <dgm:pt modelId="{842CEFE1-9891-46BE-8F69-DA637439CA03}" type="sibTrans" cxnId="{D76CD0E8-9C42-45BB-BD0E-6C720ACB8B83}">
      <dgm:prSet/>
      <dgm:spPr/>
      <dgm:t>
        <a:bodyPr/>
        <a:lstStyle/>
        <a:p>
          <a:endParaRPr lang="en-US"/>
        </a:p>
      </dgm:t>
    </dgm:pt>
    <dgm:pt modelId="{E5C5B706-9236-4685-A96F-2D9003FEA9F8}" type="pres">
      <dgm:prSet presAssocID="{E8346135-3669-4E0A-96CE-F46F966DD664}" presName="root" presStyleCnt="0">
        <dgm:presLayoutVars>
          <dgm:dir/>
          <dgm:resizeHandles val="exact"/>
        </dgm:presLayoutVars>
      </dgm:prSet>
      <dgm:spPr/>
    </dgm:pt>
    <dgm:pt modelId="{DE8A3DC3-3030-4D9F-81EE-DFF8227FA4F4}" type="pres">
      <dgm:prSet presAssocID="{2BFE3E50-BF06-4F14-82E3-5CA16365045A}" presName="compNode" presStyleCnt="0"/>
      <dgm:spPr/>
    </dgm:pt>
    <dgm:pt modelId="{542A5BBC-0BC9-43D6-96B4-5687F8ECF626}" type="pres">
      <dgm:prSet presAssocID="{2BFE3E50-BF06-4F14-82E3-5CA16365045A}" presName="bgRect" presStyleLbl="bgShp" presStyleIdx="0" presStyleCnt="2"/>
      <dgm:spPr/>
    </dgm:pt>
    <dgm:pt modelId="{B920A9DF-A2F9-48F2-98EA-8B1A2CAEB95A}" type="pres">
      <dgm:prSet presAssocID="{2BFE3E50-BF06-4F14-82E3-5CA16365045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B1D7A548-2F1B-4F8D-B6CC-AE4A2C7DCC4C}" type="pres">
      <dgm:prSet presAssocID="{2BFE3E50-BF06-4F14-82E3-5CA16365045A}" presName="spaceRect" presStyleCnt="0"/>
      <dgm:spPr/>
    </dgm:pt>
    <dgm:pt modelId="{ED63BAFF-001C-4188-BC87-F1059FD75F0A}" type="pres">
      <dgm:prSet presAssocID="{2BFE3E50-BF06-4F14-82E3-5CA16365045A}" presName="parTx" presStyleLbl="revTx" presStyleIdx="0" presStyleCnt="2">
        <dgm:presLayoutVars>
          <dgm:chMax val="0"/>
          <dgm:chPref val="0"/>
        </dgm:presLayoutVars>
      </dgm:prSet>
      <dgm:spPr/>
    </dgm:pt>
    <dgm:pt modelId="{E04958E4-530E-4E3C-9CBB-31ADAD19CA10}" type="pres">
      <dgm:prSet presAssocID="{979376DA-7C6D-4842-BF11-93FCCA05DC48}" presName="sibTrans" presStyleCnt="0"/>
      <dgm:spPr/>
    </dgm:pt>
    <dgm:pt modelId="{8103A677-109F-4EBD-9BD1-3609564CA414}" type="pres">
      <dgm:prSet presAssocID="{1B781585-B587-49A3-ADBA-417C5203D277}" presName="compNode" presStyleCnt="0"/>
      <dgm:spPr/>
    </dgm:pt>
    <dgm:pt modelId="{D33E32A3-9A1E-48C1-B181-3FE94C94F094}" type="pres">
      <dgm:prSet presAssocID="{1B781585-B587-49A3-ADBA-417C5203D277}" presName="bgRect" presStyleLbl="bgShp" presStyleIdx="1" presStyleCnt="2"/>
      <dgm:spPr/>
    </dgm:pt>
    <dgm:pt modelId="{199BD679-EDBD-4E01-A67F-AE8568EEC0E4}" type="pres">
      <dgm:prSet presAssocID="{1B781585-B587-49A3-ADBA-417C5203D27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gh Voltage"/>
        </a:ext>
      </dgm:extLst>
    </dgm:pt>
    <dgm:pt modelId="{BF08FAD5-E809-476B-BC03-1B9CF377E010}" type="pres">
      <dgm:prSet presAssocID="{1B781585-B587-49A3-ADBA-417C5203D277}" presName="spaceRect" presStyleCnt="0"/>
      <dgm:spPr/>
    </dgm:pt>
    <dgm:pt modelId="{251400BC-1D69-429B-A98D-09E5CD8C8F29}" type="pres">
      <dgm:prSet presAssocID="{1B781585-B587-49A3-ADBA-417C5203D27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E993D43-87E4-4DCE-93CA-D1FB10279165}" srcId="{E8346135-3669-4E0A-96CE-F46F966DD664}" destId="{2BFE3E50-BF06-4F14-82E3-5CA16365045A}" srcOrd="0" destOrd="0" parTransId="{CFAB3E42-ABE7-485E-9CC9-F407D1FE9AA5}" sibTransId="{979376DA-7C6D-4842-BF11-93FCCA05DC48}"/>
    <dgm:cxn modelId="{9129D8D3-B92C-414D-9FCD-BC5E4DB815A8}" type="presOf" srcId="{1B781585-B587-49A3-ADBA-417C5203D277}" destId="{251400BC-1D69-429B-A98D-09E5CD8C8F29}" srcOrd="0" destOrd="0" presId="urn:microsoft.com/office/officeart/2018/2/layout/IconVerticalSolidList"/>
    <dgm:cxn modelId="{0E466DD8-E558-4C9C-9C72-CBE5BD95E09C}" type="presOf" srcId="{2BFE3E50-BF06-4F14-82E3-5CA16365045A}" destId="{ED63BAFF-001C-4188-BC87-F1059FD75F0A}" srcOrd="0" destOrd="0" presId="urn:microsoft.com/office/officeart/2018/2/layout/IconVerticalSolidList"/>
    <dgm:cxn modelId="{D76CD0E8-9C42-45BB-BD0E-6C720ACB8B83}" srcId="{E8346135-3669-4E0A-96CE-F46F966DD664}" destId="{1B781585-B587-49A3-ADBA-417C5203D277}" srcOrd="1" destOrd="0" parTransId="{B1F55AA2-0072-4F81-8A53-F756499A5513}" sibTransId="{842CEFE1-9891-46BE-8F69-DA637439CA03}"/>
    <dgm:cxn modelId="{4F04CFFE-F010-4508-86B7-01ECC77BE592}" type="presOf" srcId="{E8346135-3669-4E0A-96CE-F46F966DD664}" destId="{E5C5B706-9236-4685-A96F-2D9003FEA9F8}" srcOrd="0" destOrd="0" presId="urn:microsoft.com/office/officeart/2018/2/layout/IconVerticalSolidList"/>
    <dgm:cxn modelId="{B825A5CC-5167-4B62-9A57-BA647E817CE3}" type="presParOf" srcId="{E5C5B706-9236-4685-A96F-2D9003FEA9F8}" destId="{DE8A3DC3-3030-4D9F-81EE-DFF8227FA4F4}" srcOrd="0" destOrd="0" presId="urn:microsoft.com/office/officeart/2018/2/layout/IconVerticalSolidList"/>
    <dgm:cxn modelId="{6DBB223D-58F3-4D5F-BDEB-0CD1D2DD3614}" type="presParOf" srcId="{DE8A3DC3-3030-4D9F-81EE-DFF8227FA4F4}" destId="{542A5BBC-0BC9-43D6-96B4-5687F8ECF626}" srcOrd="0" destOrd="0" presId="urn:microsoft.com/office/officeart/2018/2/layout/IconVerticalSolidList"/>
    <dgm:cxn modelId="{B11E5261-BAE0-407E-8615-F8C7AD52748F}" type="presParOf" srcId="{DE8A3DC3-3030-4D9F-81EE-DFF8227FA4F4}" destId="{B920A9DF-A2F9-48F2-98EA-8B1A2CAEB95A}" srcOrd="1" destOrd="0" presId="urn:microsoft.com/office/officeart/2018/2/layout/IconVerticalSolidList"/>
    <dgm:cxn modelId="{464E9F23-7E5C-40A4-800B-58E785122263}" type="presParOf" srcId="{DE8A3DC3-3030-4D9F-81EE-DFF8227FA4F4}" destId="{B1D7A548-2F1B-4F8D-B6CC-AE4A2C7DCC4C}" srcOrd="2" destOrd="0" presId="urn:microsoft.com/office/officeart/2018/2/layout/IconVerticalSolidList"/>
    <dgm:cxn modelId="{A6322F9B-5991-4B5F-A14D-E8ED1B603C57}" type="presParOf" srcId="{DE8A3DC3-3030-4D9F-81EE-DFF8227FA4F4}" destId="{ED63BAFF-001C-4188-BC87-F1059FD75F0A}" srcOrd="3" destOrd="0" presId="urn:microsoft.com/office/officeart/2018/2/layout/IconVerticalSolidList"/>
    <dgm:cxn modelId="{D315FBE5-8A66-4D6E-9067-2BE7DE43FB84}" type="presParOf" srcId="{E5C5B706-9236-4685-A96F-2D9003FEA9F8}" destId="{E04958E4-530E-4E3C-9CBB-31ADAD19CA10}" srcOrd="1" destOrd="0" presId="urn:microsoft.com/office/officeart/2018/2/layout/IconVerticalSolidList"/>
    <dgm:cxn modelId="{8ED3386C-0478-4646-93AB-973C53691C4C}" type="presParOf" srcId="{E5C5B706-9236-4685-A96F-2D9003FEA9F8}" destId="{8103A677-109F-4EBD-9BD1-3609564CA414}" srcOrd="2" destOrd="0" presId="urn:microsoft.com/office/officeart/2018/2/layout/IconVerticalSolidList"/>
    <dgm:cxn modelId="{E49FE941-9A37-4625-88E2-B0483DC65789}" type="presParOf" srcId="{8103A677-109F-4EBD-9BD1-3609564CA414}" destId="{D33E32A3-9A1E-48C1-B181-3FE94C94F094}" srcOrd="0" destOrd="0" presId="urn:microsoft.com/office/officeart/2018/2/layout/IconVerticalSolidList"/>
    <dgm:cxn modelId="{87653864-A6DA-4263-8F9B-D6DF7D8ACD8C}" type="presParOf" srcId="{8103A677-109F-4EBD-9BD1-3609564CA414}" destId="{199BD679-EDBD-4E01-A67F-AE8568EEC0E4}" srcOrd="1" destOrd="0" presId="urn:microsoft.com/office/officeart/2018/2/layout/IconVerticalSolidList"/>
    <dgm:cxn modelId="{4F0E1E95-89AB-410C-98E0-1503AD4EB9E4}" type="presParOf" srcId="{8103A677-109F-4EBD-9BD1-3609564CA414}" destId="{BF08FAD5-E809-476B-BC03-1B9CF377E010}" srcOrd="2" destOrd="0" presId="urn:microsoft.com/office/officeart/2018/2/layout/IconVerticalSolidList"/>
    <dgm:cxn modelId="{0C65CFC9-C748-4945-BEE0-651A1355707A}" type="presParOf" srcId="{8103A677-109F-4EBD-9BD1-3609564CA414}" destId="{251400BC-1D69-429B-A98D-09E5CD8C8F2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AFC0A0-7AE8-4372-ACA4-EDE6BD7A00DD}" type="doc">
      <dgm:prSet loTypeId="urn:microsoft.com/office/officeart/2008/layout/LinedList" loCatId="list" qsTypeId="urn:microsoft.com/office/officeart/2005/8/quickstyle/simple4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32EC5B20-4391-49C2-A188-DE181767C69C}">
      <dgm:prSet/>
      <dgm:spPr/>
      <dgm:t>
        <a:bodyPr/>
        <a:lstStyle/>
        <a:p>
          <a:r>
            <a:rPr lang="cs-CZ" b="1" u="sng"/>
            <a:t>Multifaktoriální:</a:t>
          </a:r>
          <a:endParaRPr lang="en-US"/>
        </a:p>
      </dgm:t>
    </dgm:pt>
    <dgm:pt modelId="{8E3771D6-A744-4747-80AB-45E2FC298147}" type="parTrans" cxnId="{AF12F170-1483-40BB-9381-DAAD05975D6F}">
      <dgm:prSet/>
      <dgm:spPr/>
      <dgm:t>
        <a:bodyPr/>
        <a:lstStyle/>
        <a:p>
          <a:endParaRPr lang="en-US"/>
        </a:p>
      </dgm:t>
    </dgm:pt>
    <dgm:pt modelId="{572E90E3-6F60-425B-8E83-BCAB7D10367C}" type="sibTrans" cxnId="{AF12F170-1483-40BB-9381-DAAD05975D6F}">
      <dgm:prSet/>
      <dgm:spPr/>
      <dgm:t>
        <a:bodyPr/>
        <a:lstStyle/>
        <a:p>
          <a:endParaRPr lang="en-US"/>
        </a:p>
      </dgm:t>
    </dgm:pt>
    <dgm:pt modelId="{A24A540A-477B-4708-A24D-9CC64D359860}">
      <dgm:prSet/>
      <dgm:spPr/>
      <dgm:t>
        <a:bodyPr/>
        <a:lstStyle/>
        <a:p>
          <a:r>
            <a:rPr lang="cs-CZ"/>
            <a:t>Kožní odpor</a:t>
          </a:r>
          <a:endParaRPr lang="en-US"/>
        </a:p>
      </dgm:t>
    </dgm:pt>
    <dgm:pt modelId="{A1E05CB6-E028-48D9-A16A-D76E0534BEFF}" type="parTrans" cxnId="{0B0E6BD1-2E4C-4846-8DBE-17698645E725}">
      <dgm:prSet/>
      <dgm:spPr/>
      <dgm:t>
        <a:bodyPr/>
        <a:lstStyle/>
        <a:p>
          <a:endParaRPr lang="en-US"/>
        </a:p>
      </dgm:t>
    </dgm:pt>
    <dgm:pt modelId="{11EE3654-9A02-457F-BB60-18F1FE755265}" type="sibTrans" cxnId="{0B0E6BD1-2E4C-4846-8DBE-17698645E725}">
      <dgm:prSet/>
      <dgm:spPr/>
      <dgm:t>
        <a:bodyPr/>
        <a:lstStyle/>
        <a:p>
          <a:endParaRPr lang="en-US"/>
        </a:p>
      </dgm:t>
    </dgm:pt>
    <dgm:pt modelId="{85688C7B-3F96-4E22-9AAD-8D1671A4CD59}">
      <dgm:prSet/>
      <dgm:spPr/>
      <dgm:t>
        <a:bodyPr/>
        <a:lstStyle/>
        <a:p>
          <a:r>
            <a:rPr lang="cs-CZ"/>
            <a:t>Prahy dráždivosti</a:t>
          </a:r>
          <a:endParaRPr lang="en-US"/>
        </a:p>
      </dgm:t>
    </dgm:pt>
    <dgm:pt modelId="{4CEB8B96-AFBC-4274-BA7E-AB3E0FA09BF3}" type="parTrans" cxnId="{22CE33ED-5938-4B98-90A3-E8FBC3509663}">
      <dgm:prSet/>
      <dgm:spPr/>
      <dgm:t>
        <a:bodyPr/>
        <a:lstStyle/>
        <a:p>
          <a:endParaRPr lang="en-US"/>
        </a:p>
      </dgm:t>
    </dgm:pt>
    <dgm:pt modelId="{A6CB6802-D07B-4C90-A884-9C2320CD6AC6}" type="sibTrans" cxnId="{22CE33ED-5938-4B98-90A3-E8FBC3509663}">
      <dgm:prSet/>
      <dgm:spPr/>
      <dgm:t>
        <a:bodyPr/>
        <a:lstStyle/>
        <a:p>
          <a:endParaRPr lang="en-US"/>
        </a:p>
      </dgm:t>
    </dgm:pt>
    <dgm:pt modelId="{BBEA9E7E-7684-438E-8DC2-621F2BA896E6}">
      <dgm:prSet/>
      <dgm:spPr/>
      <dgm:t>
        <a:bodyPr/>
        <a:lstStyle/>
        <a:p>
          <a:r>
            <a:rPr lang="cs-CZ"/>
            <a:t>Stupeň a schopnost adaptace</a:t>
          </a:r>
          <a:endParaRPr lang="en-US"/>
        </a:p>
      </dgm:t>
    </dgm:pt>
    <dgm:pt modelId="{3B9702DC-0BB2-47C2-80D0-70F20C50254D}" type="parTrans" cxnId="{2A72909F-85F2-40BD-92ED-6199516C95DB}">
      <dgm:prSet/>
      <dgm:spPr/>
      <dgm:t>
        <a:bodyPr/>
        <a:lstStyle/>
        <a:p>
          <a:endParaRPr lang="en-US"/>
        </a:p>
      </dgm:t>
    </dgm:pt>
    <dgm:pt modelId="{5FDCB558-73CA-468B-912F-AC9757CEC699}" type="sibTrans" cxnId="{2A72909F-85F2-40BD-92ED-6199516C95DB}">
      <dgm:prSet/>
      <dgm:spPr/>
      <dgm:t>
        <a:bodyPr/>
        <a:lstStyle/>
        <a:p>
          <a:endParaRPr lang="en-US"/>
        </a:p>
      </dgm:t>
    </dgm:pt>
    <dgm:pt modelId="{010E06D4-C661-40A2-BC83-51FAB6BAD151}">
      <dgm:prSet/>
      <dgm:spPr/>
      <dgm:t>
        <a:bodyPr/>
        <a:lstStyle/>
        <a:p>
          <a:r>
            <a:rPr lang="cs-CZ"/>
            <a:t>Velikost a fixace elektrody</a:t>
          </a:r>
          <a:endParaRPr lang="en-US"/>
        </a:p>
      </dgm:t>
    </dgm:pt>
    <dgm:pt modelId="{D0E102E2-C442-4F6A-8E45-2318F8A4BD25}" type="parTrans" cxnId="{991244E3-E9A0-4EFD-80D7-A28273E530B6}">
      <dgm:prSet/>
      <dgm:spPr/>
      <dgm:t>
        <a:bodyPr/>
        <a:lstStyle/>
        <a:p>
          <a:endParaRPr lang="en-US"/>
        </a:p>
      </dgm:t>
    </dgm:pt>
    <dgm:pt modelId="{B6C39864-CE33-4073-B1EF-99BB90EE1384}" type="sibTrans" cxnId="{991244E3-E9A0-4EFD-80D7-A28273E530B6}">
      <dgm:prSet/>
      <dgm:spPr/>
      <dgm:t>
        <a:bodyPr/>
        <a:lstStyle/>
        <a:p>
          <a:endParaRPr lang="en-US"/>
        </a:p>
      </dgm:t>
    </dgm:pt>
    <dgm:pt modelId="{0DF3B241-BB0E-4399-9F78-6E1CC634A479}">
      <dgm:prSet/>
      <dgm:spPr/>
      <dgm:t>
        <a:bodyPr/>
        <a:lstStyle/>
        <a:p>
          <a:r>
            <a:rPr lang="cs-CZ"/>
            <a:t>Kvalita a množství kontaktního media</a:t>
          </a:r>
          <a:endParaRPr lang="en-US"/>
        </a:p>
      </dgm:t>
    </dgm:pt>
    <dgm:pt modelId="{D30EF73C-F15E-4022-A17E-8964BF92C975}" type="parTrans" cxnId="{65E84D95-FDBA-451D-B91A-352E18F57704}">
      <dgm:prSet/>
      <dgm:spPr/>
      <dgm:t>
        <a:bodyPr/>
        <a:lstStyle/>
        <a:p>
          <a:endParaRPr lang="en-US"/>
        </a:p>
      </dgm:t>
    </dgm:pt>
    <dgm:pt modelId="{73360C2F-DEAD-45AC-884B-E088B6E2FA29}" type="sibTrans" cxnId="{65E84D95-FDBA-451D-B91A-352E18F57704}">
      <dgm:prSet/>
      <dgm:spPr/>
      <dgm:t>
        <a:bodyPr/>
        <a:lstStyle/>
        <a:p>
          <a:endParaRPr lang="en-US"/>
        </a:p>
      </dgm:t>
    </dgm:pt>
    <dgm:pt modelId="{7AA6A198-AE20-4875-88B6-964D4A1209F4}" type="pres">
      <dgm:prSet presAssocID="{EAAFC0A0-7AE8-4372-ACA4-EDE6BD7A00DD}" presName="vert0" presStyleCnt="0">
        <dgm:presLayoutVars>
          <dgm:dir/>
          <dgm:animOne val="branch"/>
          <dgm:animLvl val="lvl"/>
        </dgm:presLayoutVars>
      </dgm:prSet>
      <dgm:spPr/>
    </dgm:pt>
    <dgm:pt modelId="{852B5CE4-B8CD-4F26-876D-3BB9071F5FAF}" type="pres">
      <dgm:prSet presAssocID="{32EC5B20-4391-49C2-A188-DE181767C69C}" presName="thickLine" presStyleLbl="alignNode1" presStyleIdx="0" presStyleCnt="6"/>
      <dgm:spPr/>
    </dgm:pt>
    <dgm:pt modelId="{982803B7-3E31-47F0-B26C-3D7AEF62FB5D}" type="pres">
      <dgm:prSet presAssocID="{32EC5B20-4391-49C2-A188-DE181767C69C}" presName="horz1" presStyleCnt="0"/>
      <dgm:spPr/>
    </dgm:pt>
    <dgm:pt modelId="{7FDD0006-3C6B-498F-8862-8BA3AD50E6B3}" type="pres">
      <dgm:prSet presAssocID="{32EC5B20-4391-49C2-A188-DE181767C69C}" presName="tx1" presStyleLbl="revTx" presStyleIdx="0" presStyleCnt="6"/>
      <dgm:spPr/>
    </dgm:pt>
    <dgm:pt modelId="{B42E65CC-6400-45CB-A040-9520319DA043}" type="pres">
      <dgm:prSet presAssocID="{32EC5B20-4391-49C2-A188-DE181767C69C}" presName="vert1" presStyleCnt="0"/>
      <dgm:spPr/>
    </dgm:pt>
    <dgm:pt modelId="{F097BE05-8B72-41BE-8392-30C9D4FA39BF}" type="pres">
      <dgm:prSet presAssocID="{A24A540A-477B-4708-A24D-9CC64D359860}" presName="thickLine" presStyleLbl="alignNode1" presStyleIdx="1" presStyleCnt="6"/>
      <dgm:spPr/>
    </dgm:pt>
    <dgm:pt modelId="{4B7BEA03-AD14-4A39-B79B-4A02298154AC}" type="pres">
      <dgm:prSet presAssocID="{A24A540A-477B-4708-A24D-9CC64D359860}" presName="horz1" presStyleCnt="0"/>
      <dgm:spPr/>
    </dgm:pt>
    <dgm:pt modelId="{26836091-4871-48EE-A64C-5CE33E0DE72E}" type="pres">
      <dgm:prSet presAssocID="{A24A540A-477B-4708-A24D-9CC64D359860}" presName="tx1" presStyleLbl="revTx" presStyleIdx="1" presStyleCnt="6"/>
      <dgm:spPr/>
    </dgm:pt>
    <dgm:pt modelId="{C3EEB4E1-A7DD-47C4-AC9D-EFAACD2EDF29}" type="pres">
      <dgm:prSet presAssocID="{A24A540A-477B-4708-A24D-9CC64D359860}" presName="vert1" presStyleCnt="0"/>
      <dgm:spPr/>
    </dgm:pt>
    <dgm:pt modelId="{7D87BADC-7E3D-44FA-A718-D3A2CE79106E}" type="pres">
      <dgm:prSet presAssocID="{85688C7B-3F96-4E22-9AAD-8D1671A4CD59}" presName="thickLine" presStyleLbl="alignNode1" presStyleIdx="2" presStyleCnt="6"/>
      <dgm:spPr/>
    </dgm:pt>
    <dgm:pt modelId="{5FEFDAB6-7E64-4713-BB91-5A253DAF29A8}" type="pres">
      <dgm:prSet presAssocID="{85688C7B-3F96-4E22-9AAD-8D1671A4CD59}" presName="horz1" presStyleCnt="0"/>
      <dgm:spPr/>
    </dgm:pt>
    <dgm:pt modelId="{9F0EE72A-FCDC-46F5-9A5D-FC2E0FE0643B}" type="pres">
      <dgm:prSet presAssocID="{85688C7B-3F96-4E22-9AAD-8D1671A4CD59}" presName="tx1" presStyleLbl="revTx" presStyleIdx="2" presStyleCnt="6"/>
      <dgm:spPr/>
    </dgm:pt>
    <dgm:pt modelId="{505865F3-F6AF-468A-BD39-6DF96FFAE33E}" type="pres">
      <dgm:prSet presAssocID="{85688C7B-3F96-4E22-9AAD-8D1671A4CD59}" presName="vert1" presStyleCnt="0"/>
      <dgm:spPr/>
    </dgm:pt>
    <dgm:pt modelId="{F7018E81-93BD-4C30-AA67-70B1B0FB4052}" type="pres">
      <dgm:prSet presAssocID="{BBEA9E7E-7684-438E-8DC2-621F2BA896E6}" presName="thickLine" presStyleLbl="alignNode1" presStyleIdx="3" presStyleCnt="6"/>
      <dgm:spPr/>
    </dgm:pt>
    <dgm:pt modelId="{3D2EFF70-AA6E-47E5-998B-5453193A9A0D}" type="pres">
      <dgm:prSet presAssocID="{BBEA9E7E-7684-438E-8DC2-621F2BA896E6}" presName="horz1" presStyleCnt="0"/>
      <dgm:spPr/>
    </dgm:pt>
    <dgm:pt modelId="{45F9D776-4CC9-48E3-BB31-8712DB9D815B}" type="pres">
      <dgm:prSet presAssocID="{BBEA9E7E-7684-438E-8DC2-621F2BA896E6}" presName="tx1" presStyleLbl="revTx" presStyleIdx="3" presStyleCnt="6"/>
      <dgm:spPr/>
    </dgm:pt>
    <dgm:pt modelId="{7BA88947-6734-471B-B652-A20B89F11858}" type="pres">
      <dgm:prSet presAssocID="{BBEA9E7E-7684-438E-8DC2-621F2BA896E6}" presName="vert1" presStyleCnt="0"/>
      <dgm:spPr/>
    </dgm:pt>
    <dgm:pt modelId="{980666DA-E161-46DD-B966-1590A498A7EC}" type="pres">
      <dgm:prSet presAssocID="{010E06D4-C661-40A2-BC83-51FAB6BAD151}" presName="thickLine" presStyleLbl="alignNode1" presStyleIdx="4" presStyleCnt="6"/>
      <dgm:spPr/>
    </dgm:pt>
    <dgm:pt modelId="{5E167E1F-876F-471B-8693-AECC1D070262}" type="pres">
      <dgm:prSet presAssocID="{010E06D4-C661-40A2-BC83-51FAB6BAD151}" presName="horz1" presStyleCnt="0"/>
      <dgm:spPr/>
    </dgm:pt>
    <dgm:pt modelId="{E7D5F7C8-D787-4792-ADE2-D53F3FCE8073}" type="pres">
      <dgm:prSet presAssocID="{010E06D4-C661-40A2-BC83-51FAB6BAD151}" presName="tx1" presStyleLbl="revTx" presStyleIdx="4" presStyleCnt="6"/>
      <dgm:spPr/>
    </dgm:pt>
    <dgm:pt modelId="{3A9A85B3-6EF7-448E-982C-45FB5EAC5CB4}" type="pres">
      <dgm:prSet presAssocID="{010E06D4-C661-40A2-BC83-51FAB6BAD151}" presName="vert1" presStyleCnt="0"/>
      <dgm:spPr/>
    </dgm:pt>
    <dgm:pt modelId="{84CB301C-1451-454D-A40A-5FF225020F1E}" type="pres">
      <dgm:prSet presAssocID="{0DF3B241-BB0E-4399-9F78-6E1CC634A479}" presName="thickLine" presStyleLbl="alignNode1" presStyleIdx="5" presStyleCnt="6"/>
      <dgm:spPr/>
    </dgm:pt>
    <dgm:pt modelId="{421B1C63-49D9-4D2A-8B6B-D90F42B704C4}" type="pres">
      <dgm:prSet presAssocID="{0DF3B241-BB0E-4399-9F78-6E1CC634A479}" presName="horz1" presStyleCnt="0"/>
      <dgm:spPr/>
    </dgm:pt>
    <dgm:pt modelId="{6ABDE1E3-5EF3-4844-8AEB-5C24EEE46F78}" type="pres">
      <dgm:prSet presAssocID="{0DF3B241-BB0E-4399-9F78-6E1CC634A479}" presName="tx1" presStyleLbl="revTx" presStyleIdx="5" presStyleCnt="6"/>
      <dgm:spPr/>
    </dgm:pt>
    <dgm:pt modelId="{B7A53456-F521-4D68-8C83-16CB1CDF2969}" type="pres">
      <dgm:prSet presAssocID="{0DF3B241-BB0E-4399-9F78-6E1CC634A479}" presName="vert1" presStyleCnt="0"/>
      <dgm:spPr/>
    </dgm:pt>
  </dgm:ptLst>
  <dgm:cxnLst>
    <dgm:cxn modelId="{CABA151A-9B42-4D16-B373-CCCA136BBEBB}" type="presOf" srcId="{0DF3B241-BB0E-4399-9F78-6E1CC634A479}" destId="{6ABDE1E3-5EF3-4844-8AEB-5C24EEE46F78}" srcOrd="0" destOrd="0" presId="urn:microsoft.com/office/officeart/2008/layout/LinedList"/>
    <dgm:cxn modelId="{36955323-9DD4-402C-8477-87F1B90D76D1}" type="presOf" srcId="{010E06D4-C661-40A2-BC83-51FAB6BAD151}" destId="{E7D5F7C8-D787-4792-ADE2-D53F3FCE8073}" srcOrd="0" destOrd="0" presId="urn:microsoft.com/office/officeart/2008/layout/LinedList"/>
    <dgm:cxn modelId="{C26CDA63-35BC-4AC9-8627-32B715BB58CA}" type="presOf" srcId="{85688C7B-3F96-4E22-9AAD-8D1671A4CD59}" destId="{9F0EE72A-FCDC-46F5-9A5D-FC2E0FE0643B}" srcOrd="0" destOrd="0" presId="urn:microsoft.com/office/officeart/2008/layout/LinedList"/>
    <dgm:cxn modelId="{AF12F170-1483-40BB-9381-DAAD05975D6F}" srcId="{EAAFC0A0-7AE8-4372-ACA4-EDE6BD7A00DD}" destId="{32EC5B20-4391-49C2-A188-DE181767C69C}" srcOrd="0" destOrd="0" parTransId="{8E3771D6-A744-4747-80AB-45E2FC298147}" sibTransId="{572E90E3-6F60-425B-8E83-BCAB7D10367C}"/>
    <dgm:cxn modelId="{65E84D95-FDBA-451D-B91A-352E18F57704}" srcId="{EAAFC0A0-7AE8-4372-ACA4-EDE6BD7A00DD}" destId="{0DF3B241-BB0E-4399-9F78-6E1CC634A479}" srcOrd="5" destOrd="0" parTransId="{D30EF73C-F15E-4022-A17E-8964BF92C975}" sibTransId="{73360C2F-DEAD-45AC-884B-E088B6E2FA29}"/>
    <dgm:cxn modelId="{2A72909F-85F2-40BD-92ED-6199516C95DB}" srcId="{EAAFC0A0-7AE8-4372-ACA4-EDE6BD7A00DD}" destId="{BBEA9E7E-7684-438E-8DC2-621F2BA896E6}" srcOrd="3" destOrd="0" parTransId="{3B9702DC-0BB2-47C2-80D0-70F20C50254D}" sibTransId="{5FDCB558-73CA-468B-912F-AC9757CEC699}"/>
    <dgm:cxn modelId="{410A96A1-F47F-4C5D-93BF-8B480A357342}" type="presOf" srcId="{A24A540A-477B-4708-A24D-9CC64D359860}" destId="{26836091-4871-48EE-A64C-5CE33E0DE72E}" srcOrd="0" destOrd="0" presId="urn:microsoft.com/office/officeart/2008/layout/LinedList"/>
    <dgm:cxn modelId="{6FBE2BA2-112C-4970-B2D9-E4B052421DEF}" type="presOf" srcId="{32EC5B20-4391-49C2-A188-DE181767C69C}" destId="{7FDD0006-3C6B-498F-8862-8BA3AD50E6B3}" srcOrd="0" destOrd="0" presId="urn:microsoft.com/office/officeart/2008/layout/LinedList"/>
    <dgm:cxn modelId="{AC30D7CA-A8BE-4135-B559-48F755C4690B}" type="presOf" srcId="{BBEA9E7E-7684-438E-8DC2-621F2BA896E6}" destId="{45F9D776-4CC9-48E3-BB31-8712DB9D815B}" srcOrd="0" destOrd="0" presId="urn:microsoft.com/office/officeart/2008/layout/LinedList"/>
    <dgm:cxn modelId="{0B0E6BD1-2E4C-4846-8DBE-17698645E725}" srcId="{EAAFC0A0-7AE8-4372-ACA4-EDE6BD7A00DD}" destId="{A24A540A-477B-4708-A24D-9CC64D359860}" srcOrd="1" destOrd="0" parTransId="{A1E05CB6-E028-48D9-A16A-D76E0534BEFF}" sibTransId="{11EE3654-9A02-457F-BB60-18F1FE755265}"/>
    <dgm:cxn modelId="{991244E3-E9A0-4EFD-80D7-A28273E530B6}" srcId="{EAAFC0A0-7AE8-4372-ACA4-EDE6BD7A00DD}" destId="{010E06D4-C661-40A2-BC83-51FAB6BAD151}" srcOrd="4" destOrd="0" parTransId="{D0E102E2-C442-4F6A-8E45-2318F8A4BD25}" sibTransId="{B6C39864-CE33-4073-B1EF-99BB90EE1384}"/>
    <dgm:cxn modelId="{22CE33ED-5938-4B98-90A3-E8FBC3509663}" srcId="{EAAFC0A0-7AE8-4372-ACA4-EDE6BD7A00DD}" destId="{85688C7B-3F96-4E22-9AAD-8D1671A4CD59}" srcOrd="2" destOrd="0" parTransId="{4CEB8B96-AFBC-4274-BA7E-AB3E0FA09BF3}" sibTransId="{A6CB6802-D07B-4C90-A884-9C2320CD6AC6}"/>
    <dgm:cxn modelId="{D73034FE-0A85-4DC6-BBB1-8EA0F09041FE}" type="presOf" srcId="{EAAFC0A0-7AE8-4372-ACA4-EDE6BD7A00DD}" destId="{7AA6A198-AE20-4875-88B6-964D4A1209F4}" srcOrd="0" destOrd="0" presId="urn:microsoft.com/office/officeart/2008/layout/LinedList"/>
    <dgm:cxn modelId="{651DEA42-351D-4CBA-9CBC-C3679785DF0F}" type="presParOf" srcId="{7AA6A198-AE20-4875-88B6-964D4A1209F4}" destId="{852B5CE4-B8CD-4F26-876D-3BB9071F5FAF}" srcOrd="0" destOrd="0" presId="urn:microsoft.com/office/officeart/2008/layout/LinedList"/>
    <dgm:cxn modelId="{8A55E616-0ED3-48D2-9F56-24E3C827C289}" type="presParOf" srcId="{7AA6A198-AE20-4875-88B6-964D4A1209F4}" destId="{982803B7-3E31-47F0-B26C-3D7AEF62FB5D}" srcOrd="1" destOrd="0" presId="urn:microsoft.com/office/officeart/2008/layout/LinedList"/>
    <dgm:cxn modelId="{9F4CE8E7-807E-49BF-BD21-F5D48CD16B1C}" type="presParOf" srcId="{982803B7-3E31-47F0-B26C-3D7AEF62FB5D}" destId="{7FDD0006-3C6B-498F-8862-8BA3AD50E6B3}" srcOrd="0" destOrd="0" presId="urn:microsoft.com/office/officeart/2008/layout/LinedList"/>
    <dgm:cxn modelId="{4DE7D376-17E8-4CF8-BD0F-3E140AADBD67}" type="presParOf" srcId="{982803B7-3E31-47F0-B26C-3D7AEF62FB5D}" destId="{B42E65CC-6400-45CB-A040-9520319DA043}" srcOrd="1" destOrd="0" presId="urn:microsoft.com/office/officeart/2008/layout/LinedList"/>
    <dgm:cxn modelId="{7E6449A5-3E2A-40DF-802C-CC2C958DCDFE}" type="presParOf" srcId="{7AA6A198-AE20-4875-88B6-964D4A1209F4}" destId="{F097BE05-8B72-41BE-8392-30C9D4FA39BF}" srcOrd="2" destOrd="0" presId="urn:microsoft.com/office/officeart/2008/layout/LinedList"/>
    <dgm:cxn modelId="{A2771C36-0082-46F9-9CE1-42AD123F2D00}" type="presParOf" srcId="{7AA6A198-AE20-4875-88B6-964D4A1209F4}" destId="{4B7BEA03-AD14-4A39-B79B-4A02298154AC}" srcOrd="3" destOrd="0" presId="urn:microsoft.com/office/officeart/2008/layout/LinedList"/>
    <dgm:cxn modelId="{196B0110-B626-4B7A-87D2-D01FE0BD925C}" type="presParOf" srcId="{4B7BEA03-AD14-4A39-B79B-4A02298154AC}" destId="{26836091-4871-48EE-A64C-5CE33E0DE72E}" srcOrd="0" destOrd="0" presId="urn:microsoft.com/office/officeart/2008/layout/LinedList"/>
    <dgm:cxn modelId="{90FFA861-FC26-4F49-AAD8-5445098A2D55}" type="presParOf" srcId="{4B7BEA03-AD14-4A39-B79B-4A02298154AC}" destId="{C3EEB4E1-A7DD-47C4-AC9D-EFAACD2EDF29}" srcOrd="1" destOrd="0" presId="urn:microsoft.com/office/officeart/2008/layout/LinedList"/>
    <dgm:cxn modelId="{0B9EB313-D457-4B9E-8E85-58C65B629950}" type="presParOf" srcId="{7AA6A198-AE20-4875-88B6-964D4A1209F4}" destId="{7D87BADC-7E3D-44FA-A718-D3A2CE79106E}" srcOrd="4" destOrd="0" presId="urn:microsoft.com/office/officeart/2008/layout/LinedList"/>
    <dgm:cxn modelId="{418C176C-0418-4C0E-9C22-E0BB35C227AB}" type="presParOf" srcId="{7AA6A198-AE20-4875-88B6-964D4A1209F4}" destId="{5FEFDAB6-7E64-4713-BB91-5A253DAF29A8}" srcOrd="5" destOrd="0" presId="urn:microsoft.com/office/officeart/2008/layout/LinedList"/>
    <dgm:cxn modelId="{C6539754-B7F0-4957-AB7E-00714AE18A06}" type="presParOf" srcId="{5FEFDAB6-7E64-4713-BB91-5A253DAF29A8}" destId="{9F0EE72A-FCDC-46F5-9A5D-FC2E0FE0643B}" srcOrd="0" destOrd="0" presId="urn:microsoft.com/office/officeart/2008/layout/LinedList"/>
    <dgm:cxn modelId="{D5F2B105-3356-4030-A529-1AF9F96934C0}" type="presParOf" srcId="{5FEFDAB6-7E64-4713-BB91-5A253DAF29A8}" destId="{505865F3-F6AF-468A-BD39-6DF96FFAE33E}" srcOrd="1" destOrd="0" presId="urn:microsoft.com/office/officeart/2008/layout/LinedList"/>
    <dgm:cxn modelId="{BDBB7963-119D-4074-BC86-988C6B44AAB0}" type="presParOf" srcId="{7AA6A198-AE20-4875-88B6-964D4A1209F4}" destId="{F7018E81-93BD-4C30-AA67-70B1B0FB4052}" srcOrd="6" destOrd="0" presId="urn:microsoft.com/office/officeart/2008/layout/LinedList"/>
    <dgm:cxn modelId="{C3E1DCAF-33C8-444F-AD5D-EDCDD87790D2}" type="presParOf" srcId="{7AA6A198-AE20-4875-88B6-964D4A1209F4}" destId="{3D2EFF70-AA6E-47E5-998B-5453193A9A0D}" srcOrd="7" destOrd="0" presId="urn:microsoft.com/office/officeart/2008/layout/LinedList"/>
    <dgm:cxn modelId="{238C3986-AD3C-4CB7-B5AF-50269A53AE76}" type="presParOf" srcId="{3D2EFF70-AA6E-47E5-998B-5453193A9A0D}" destId="{45F9D776-4CC9-48E3-BB31-8712DB9D815B}" srcOrd="0" destOrd="0" presId="urn:microsoft.com/office/officeart/2008/layout/LinedList"/>
    <dgm:cxn modelId="{FD0B8E59-A8EB-4EAE-935F-DCBA1D276F68}" type="presParOf" srcId="{3D2EFF70-AA6E-47E5-998B-5453193A9A0D}" destId="{7BA88947-6734-471B-B652-A20B89F11858}" srcOrd="1" destOrd="0" presId="urn:microsoft.com/office/officeart/2008/layout/LinedList"/>
    <dgm:cxn modelId="{BF3DBD35-4C56-4FCC-8D26-4C00A89DC22E}" type="presParOf" srcId="{7AA6A198-AE20-4875-88B6-964D4A1209F4}" destId="{980666DA-E161-46DD-B966-1590A498A7EC}" srcOrd="8" destOrd="0" presId="urn:microsoft.com/office/officeart/2008/layout/LinedList"/>
    <dgm:cxn modelId="{7B9E9388-5128-458E-91C0-1D18DC2BC61E}" type="presParOf" srcId="{7AA6A198-AE20-4875-88B6-964D4A1209F4}" destId="{5E167E1F-876F-471B-8693-AECC1D070262}" srcOrd="9" destOrd="0" presId="urn:microsoft.com/office/officeart/2008/layout/LinedList"/>
    <dgm:cxn modelId="{0FA5E72C-56F2-47E7-954A-3E59868DEA27}" type="presParOf" srcId="{5E167E1F-876F-471B-8693-AECC1D070262}" destId="{E7D5F7C8-D787-4792-ADE2-D53F3FCE8073}" srcOrd="0" destOrd="0" presId="urn:microsoft.com/office/officeart/2008/layout/LinedList"/>
    <dgm:cxn modelId="{17CE2A20-F077-4D7F-BD97-82E4B5C88511}" type="presParOf" srcId="{5E167E1F-876F-471B-8693-AECC1D070262}" destId="{3A9A85B3-6EF7-448E-982C-45FB5EAC5CB4}" srcOrd="1" destOrd="0" presId="urn:microsoft.com/office/officeart/2008/layout/LinedList"/>
    <dgm:cxn modelId="{6F37C73B-AA31-4F85-82D4-611ADAF41010}" type="presParOf" srcId="{7AA6A198-AE20-4875-88B6-964D4A1209F4}" destId="{84CB301C-1451-454D-A40A-5FF225020F1E}" srcOrd="10" destOrd="0" presId="urn:microsoft.com/office/officeart/2008/layout/LinedList"/>
    <dgm:cxn modelId="{857E227E-E1F2-4813-A374-E10C150ECFF3}" type="presParOf" srcId="{7AA6A198-AE20-4875-88B6-964D4A1209F4}" destId="{421B1C63-49D9-4D2A-8B6B-D90F42B704C4}" srcOrd="11" destOrd="0" presId="urn:microsoft.com/office/officeart/2008/layout/LinedList"/>
    <dgm:cxn modelId="{0421CE7D-2387-4EF4-B37C-3F7F5456280C}" type="presParOf" srcId="{421B1C63-49D9-4D2A-8B6B-D90F42B704C4}" destId="{6ABDE1E3-5EF3-4844-8AEB-5C24EEE46F78}" srcOrd="0" destOrd="0" presId="urn:microsoft.com/office/officeart/2008/layout/LinedList"/>
    <dgm:cxn modelId="{7433364A-FC6B-4021-A575-A8BF2118AD9F}" type="presParOf" srcId="{421B1C63-49D9-4D2A-8B6B-D90F42B704C4}" destId="{B7A53456-F521-4D68-8C83-16CB1CDF296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189F22-8168-46DF-A049-ABBAF356FAE4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FCCFC9B-CBE7-463B-B007-56CAFE609774}">
      <dgm:prSet/>
      <dgm:spPr/>
      <dgm:t>
        <a:bodyPr/>
        <a:lstStyle/>
        <a:p>
          <a:r>
            <a:rPr lang="cs-CZ" dirty="0"/>
            <a:t>Podprahově senzitivní</a:t>
          </a:r>
          <a:endParaRPr lang="en-US" dirty="0"/>
        </a:p>
      </dgm:t>
    </dgm:pt>
    <dgm:pt modelId="{5DE6D1E3-7367-4C1A-AE73-AE8EF18AD347}" type="parTrans" cxnId="{9D3BCE8E-CA34-45F3-A982-1F7E1EDAD352}">
      <dgm:prSet/>
      <dgm:spPr/>
      <dgm:t>
        <a:bodyPr/>
        <a:lstStyle/>
        <a:p>
          <a:endParaRPr lang="en-US"/>
        </a:p>
      </dgm:t>
    </dgm:pt>
    <dgm:pt modelId="{415BDF7C-AE99-4B82-976C-5ECB9960C816}" type="sibTrans" cxnId="{9D3BCE8E-CA34-45F3-A982-1F7E1EDAD352}">
      <dgm:prSet/>
      <dgm:spPr/>
      <dgm:t>
        <a:bodyPr/>
        <a:lstStyle/>
        <a:p>
          <a:endParaRPr lang="en-US"/>
        </a:p>
      </dgm:t>
    </dgm:pt>
    <dgm:pt modelId="{ECE1C364-85A4-4B32-AFA3-EFA3B0E53097}">
      <dgm:prSet/>
      <dgm:spPr/>
      <dgm:t>
        <a:bodyPr/>
        <a:lstStyle/>
        <a:p>
          <a:r>
            <a:rPr lang="cs-CZ" dirty="0"/>
            <a:t>Prahově senzitivní</a:t>
          </a:r>
          <a:endParaRPr lang="en-US" dirty="0"/>
        </a:p>
      </dgm:t>
    </dgm:pt>
    <dgm:pt modelId="{189C2BC3-E5B2-4D4E-9AD4-AE02177B8E0E}" type="parTrans" cxnId="{9A86FE5C-1910-4175-8102-DAA9D872A0C9}">
      <dgm:prSet/>
      <dgm:spPr/>
      <dgm:t>
        <a:bodyPr/>
        <a:lstStyle/>
        <a:p>
          <a:endParaRPr lang="en-US"/>
        </a:p>
      </dgm:t>
    </dgm:pt>
    <dgm:pt modelId="{556AB3A3-1425-479D-B8FB-E6BB0F2C622D}" type="sibTrans" cxnId="{9A86FE5C-1910-4175-8102-DAA9D872A0C9}">
      <dgm:prSet/>
      <dgm:spPr/>
      <dgm:t>
        <a:bodyPr/>
        <a:lstStyle/>
        <a:p>
          <a:endParaRPr lang="en-US"/>
        </a:p>
      </dgm:t>
    </dgm:pt>
    <dgm:pt modelId="{7FDF0EEE-EDDF-49D7-AF65-99F65C6122B1}">
      <dgm:prSet/>
      <dgm:spPr/>
      <dgm:t>
        <a:bodyPr/>
        <a:lstStyle/>
        <a:p>
          <a:r>
            <a:rPr lang="cs-CZ" dirty="0" err="1"/>
            <a:t>Nadprahově</a:t>
          </a:r>
          <a:r>
            <a:rPr lang="cs-CZ" dirty="0"/>
            <a:t> senzitivní</a:t>
          </a:r>
          <a:endParaRPr lang="en-US" dirty="0"/>
        </a:p>
      </dgm:t>
    </dgm:pt>
    <dgm:pt modelId="{98628919-3867-47AC-A276-1D466C0B33A1}" type="parTrans" cxnId="{A1858984-123F-4987-9D80-1D054ECFA2EA}">
      <dgm:prSet/>
      <dgm:spPr/>
      <dgm:t>
        <a:bodyPr/>
        <a:lstStyle/>
        <a:p>
          <a:endParaRPr lang="en-US"/>
        </a:p>
      </dgm:t>
    </dgm:pt>
    <dgm:pt modelId="{45269FA1-8BBC-4FBB-9E93-2E77AF48F174}" type="sibTrans" cxnId="{A1858984-123F-4987-9D80-1D054ECFA2EA}">
      <dgm:prSet/>
      <dgm:spPr/>
      <dgm:t>
        <a:bodyPr/>
        <a:lstStyle/>
        <a:p>
          <a:endParaRPr lang="en-US"/>
        </a:p>
      </dgm:t>
    </dgm:pt>
    <dgm:pt modelId="{1DBF8827-921B-48FD-8BF4-52B3D43217F2}">
      <dgm:prSet/>
      <dgm:spPr/>
      <dgm:t>
        <a:bodyPr/>
        <a:lstStyle/>
        <a:p>
          <a:r>
            <a:rPr lang="cs-CZ" dirty="0"/>
            <a:t>Podprahově motorická</a:t>
          </a:r>
          <a:endParaRPr lang="en-US" dirty="0"/>
        </a:p>
      </dgm:t>
    </dgm:pt>
    <dgm:pt modelId="{0F99138F-7A93-4F1E-B0A4-DABAF7D23570}" type="parTrans" cxnId="{6BEA9D5A-FB11-4972-A60D-1361DBBEC18A}">
      <dgm:prSet/>
      <dgm:spPr/>
      <dgm:t>
        <a:bodyPr/>
        <a:lstStyle/>
        <a:p>
          <a:endParaRPr lang="en-US"/>
        </a:p>
      </dgm:t>
    </dgm:pt>
    <dgm:pt modelId="{7F1F7F72-1FFC-4E94-AF1A-340D6A40645B}" type="sibTrans" cxnId="{6BEA9D5A-FB11-4972-A60D-1361DBBEC18A}">
      <dgm:prSet/>
      <dgm:spPr/>
      <dgm:t>
        <a:bodyPr/>
        <a:lstStyle/>
        <a:p>
          <a:endParaRPr lang="en-US"/>
        </a:p>
      </dgm:t>
    </dgm:pt>
    <dgm:pt modelId="{019F1063-EB03-448E-AE67-77710AD9AB4F}">
      <dgm:prSet/>
      <dgm:spPr/>
      <dgm:t>
        <a:bodyPr/>
        <a:lstStyle/>
        <a:p>
          <a:r>
            <a:rPr lang="cs-CZ" dirty="0"/>
            <a:t>Prahově motorická</a:t>
          </a:r>
          <a:endParaRPr lang="en-US" dirty="0"/>
        </a:p>
      </dgm:t>
    </dgm:pt>
    <dgm:pt modelId="{48EA991A-9DC3-43A1-936A-B97DCA4D5D0F}" type="parTrans" cxnId="{6D253A56-2D22-4EFE-A0C9-E778919A01D1}">
      <dgm:prSet/>
      <dgm:spPr/>
      <dgm:t>
        <a:bodyPr/>
        <a:lstStyle/>
        <a:p>
          <a:endParaRPr lang="en-US"/>
        </a:p>
      </dgm:t>
    </dgm:pt>
    <dgm:pt modelId="{67C30A88-0124-41A5-9C65-3960FCB0939F}" type="sibTrans" cxnId="{6D253A56-2D22-4EFE-A0C9-E778919A01D1}">
      <dgm:prSet/>
      <dgm:spPr/>
      <dgm:t>
        <a:bodyPr/>
        <a:lstStyle/>
        <a:p>
          <a:endParaRPr lang="en-US"/>
        </a:p>
      </dgm:t>
    </dgm:pt>
    <dgm:pt modelId="{95D49339-17FC-47F6-B72C-2D5B7D11C349}">
      <dgm:prSet/>
      <dgm:spPr/>
      <dgm:t>
        <a:bodyPr/>
        <a:lstStyle/>
        <a:p>
          <a:r>
            <a:rPr lang="cs-CZ" dirty="0" err="1"/>
            <a:t>Nadprahově</a:t>
          </a:r>
          <a:r>
            <a:rPr lang="cs-CZ" dirty="0"/>
            <a:t> </a:t>
          </a:r>
          <a:r>
            <a:rPr lang="cs-CZ" dirty="0">
              <a:latin typeface="Rockwell Nova Light"/>
            </a:rPr>
            <a:t>motorická</a:t>
          </a:r>
          <a:endParaRPr lang="en-US" dirty="0"/>
        </a:p>
      </dgm:t>
    </dgm:pt>
    <dgm:pt modelId="{38DBCE24-F8FA-464C-8726-DF516A013353}" type="parTrans" cxnId="{82FF2DC1-E524-4841-B0D5-37235A188D66}">
      <dgm:prSet/>
      <dgm:spPr/>
      <dgm:t>
        <a:bodyPr/>
        <a:lstStyle/>
        <a:p>
          <a:endParaRPr lang="en-US"/>
        </a:p>
      </dgm:t>
    </dgm:pt>
    <dgm:pt modelId="{D6312534-9FC4-4F07-A0F6-170BAA4C1FC9}" type="sibTrans" cxnId="{82FF2DC1-E524-4841-B0D5-37235A188D66}">
      <dgm:prSet/>
      <dgm:spPr/>
      <dgm:t>
        <a:bodyPr/>
        <a:lstStyle/>
        <a:p>
          <a:endParaRPr lang="en-US"/>
        </a:p>
      </dgm:t>
    </dgm:pt>
    <dgm:pt modelId="{650E00DF-C291-4A89-AD4D-F1C14129B488}">
      <dgm:prSet phldr="0"/>
      <dgm:spPr/>
      <dgm:t>
        <a:bodyPr/>
        <a:lstStyle/>
        <a:p>
          <a:pPr rtl="0"/>
          <a:r>
            <a:rPr lang="cs-CZ" dirty="0">
              <a:latin typeface="Rockwell Nova Light"/>
            </a:rPr>
            <a:t>Podprahově algická</a:t>
          </a:r>
        </a:p>
      </dgm:t>
    </dgm:pt>
    <dgm:pt modelId="{FE22A2D4-E881-482D-9BE2-E0185B640884}" type="parTrans" cxnId="{669ECA9D-F0B1-4FAF-8777-5FF3E61C3A93}">
      <dgm:prSet/>
      <dgm:spPr/>
    </dgm:pt>
    <dgm:pt modelId="{5A4FA285-3FC4-4158-A4A4-00FC564E1CD4}" type="sibTrans" cxnId="{669ECA9D-F0B1-4FAF-8777-5FF3E61C3A93}">
      <dgm:prSet/>
      <dgm:spPr/>
    </dgm:pt>
    <dgm:pt modelId="{C53201E6-884C-4A5A-8E48-E6B5B6D890B3}" type="pres">
      <dgm:prSet presAssocID="{85189F22-8168-46DF-A049-ABBAF356FAE4}" presName="linear" presStyleCnt="0">
        <dgm:presLayoutVars>
          <dgm:animLvl val="lvl"/>
          <dgm:resizeHandles val="exact"/>
        </dgm:presLayoutVars>
      </dgm:prSet>
      <dgm:spPr/>
    </dgm:pt>
    <dgm:pt modelId="{82755B17-F849-4DEC-B3CE-DA3545ED82AF}" type="pres">
      <dgm:prSet presAssocID="{DFCCFC9B-CBE7-463B-B007-56CAFE60977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947A36A8-16DE-4CA8-9FB8-829E8F2AE20B}" type="pres">
      <dgm:prSet presAssocID="{415BDF7C-AE99-4B82-976C-5ECB9960C816}" presName="spacer" presStyleCnt="0"/>
      <dgm:spPr/>
    </dgm:pt>
    <dgm:pt modelId="{26C64CF6-D256-4525-898D-12EF9129FF2B}" type="pres">
      <dgm:prSet presAssocID="{ECE1C364-85A4-4B32-AFA3-EFA3B0E53097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5255FE29-0D1A-4531-ABFC-5E2A459F93B2}" type="pres">
      <dgm:prSet presAssocID="{556AB3A3-1425-479D-B8FB-E6BB0F2C622D}" presName="spacer" presStyleCnt="0"/>
      <dgm:spPr/>
    </dgm:pt>
    <dgm:pt modelId="{317C6A24-47A1-4654-93CA-47F9FD65644D}" type="pres">
      <dgm:prSet presAssocID="{7FDF0EEE-EDDF-49D7-AF65-99F65C6122B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983683D9-9775-4B63-B698-402565CE4E67}" type="pres">
      <dgm:prSet presAssocID="{45269FA1-8BBC-4FBB-9E93-2E77AF48F174}" presName="spacer" presStyleCnt="0"/>
      <dgm:spPr/>
    </dgm:pt>
    <dgm:pt modelId="{E71CD8EB-95E2-49F9-B3BB-53035DB0BD79}" type="pres">
      <dgm:prSet presAssocID="{1DBF8827-921B-48FD-8BF4-52B3D43217F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249D2651-3A0E-41CC-A9C7-05F44CE4BD6E}" type="pres">
      <dgm:prSet presAssocID="{7F1F7F72-1FFC-4E94-AF1A-340D6A40645B}" presName="spacer" presStyleCnt="0"/>
      <dgm:spPr/>
    </dgm:pt>
    <dgm:pt modelId="{35329ABB-C2D7-49C6-B71F-02304030938E}" type="pres">
      <dgm:prSet presAssocID="{019F1063-EB03-448E-AE67-77710AD9AB4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7EBE03E-C140-489D-A028-0D25D71CA329}" type="pres">
      <dgm:prSet presAssocID="{67C30A88-0124-41A5-9C65-3960FCB0939F}" presName="spacer" presStyleCnt="0"/>
      <dgm:spPr/>
    </dgm:pt>
    <dgm:pt modelId="{AFBB4C20-75D2-4061-85F0-B9D50C4A11E0}" type="pres">
      <dgm:prSet presAssocID="{95D49339-17FC-47F6-B72C-2D5B7D11C34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C42BDDE-A45B-4319-9DA8-7DECE45A0350}" type="pres">
      <dgm:prSet presAssocID="{D6312534-9FC4-4F07-A0F6-170BAA4C1FC9}" presName="spacer" presStyleCnt="0"/>
      <dgm:spPr/>
    </dgm:pt>
    <dgm:pt modelId="{DB3A7D3C-B4D5-45DA-94E1-6D89F97F8975}" type="pres">
      <dgm:prSet presAssocID="{650E00DF-C291-4A89-AD4D-F1C14129B488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F62AE503-4985-4A72-9993-D85A75338C8D}" type="presOf" srcId="{95D49339-17FC-47F6-B72C-2D5B7D11C349}" destId="{AFBB4C20-75D2-4061-85F0-B9D50C4A11E0}" srcOrd="0" destOrd="0" presId="urn:microsoft.com/office/officeart/2005/8/layout/vList2"/>
    <dgm:cxn modelId="{8C7A8112-8EA9-421B-AA8A-D141B37631CD}" type="presOf" srcId="{019F1063-EB03-448E-AE67-77710AD9AB4F}" destId="{35329ABB-C2D7-49C6-B71F-02304030938E}" srcOrd="0" destOrd="0" presId="urn:microsoft.com/office/officeart/2005/8/layout/vList2"/>
    <dgm:cxn modelId="{1CD98724-E2E6-4AF3-981F-BAF79DF2EB92}" type="presOf" srcId="{7FDF0EEE-EDDF-49D7-AF65-99F65C6122B1}" destId="{317C6A24-47A1-4654-93CA-47F9FD65644D}" srcOrd="0" destOrd="0" presId="urn:microsoft.com/office/officeart/2005/8/layout/vList2"/>
    <dgm:cxn modelId="{95A5FD25-85A4-430F-BE9B-2CEAEF47AAB1}" type="presOf" srcId="{1DBF8827-921B-48FD-8BF4-52B3D43217F2}" destId="{E71CD8EB-95E2-49F9-B3BB-53035DB0BD79}" srcOrd="0" destOrd="0" presId="urn:microsoft.com/office/officeart/2005/8/layout/vList2"/>
    <dgm:cxn modelId="{9A86FE5C-1910-4175-8102-DAA9D872A0C9}" srcId="{85189F22-8168-46DF-A049-ABBAF356FAE4}" destId="{ECE1C364-85A4-4B32-AFA3-EFA3B0E53097}" srcOrd="1" destOrd="0" parTransId="{189C2BC3-E5B2-4D4E-9AD4-AE02177B8E0E}" sibTransId="{556AB3A3-1425-479D-B8FB-E6BB0F2C622D}"/>
    <dgm:cxn modelId="{8A5CA470-3B6F-4BC7-ABC6-EE3C3ED070BE}" type="presOf" srcId="{650E00DF-C291-4A89-AD4D-F1C14129B488}" destId="{DB3A7D3C-B4D5-45DA-94E1-6D89F97F8975}" srcOrd="0" destOrd="0" presId="urn:microsoft.com/office/officeart/2005/8/layout/vList2"/>
    <dgm:cxn modelId="{6D253A56-2D22-4EFE-A0C9-E778919A01D1}" srcId="{85189F22-8168-46DF-A049-ABBAF356FAE4}" destId="{019F1063-EB03-448E-AE67-77710AD9AB4F}" srcOrd="4" destOrd="0" parTransId="{48EA991A-9DC3-43A1-936A-B97DCA4D5D0F}" sibTransId="{67C30A88-0124-41A5-9C65-3960FCB0939F}"/>
    <dgm:cxn modelId="{6BEA9D5A-FB11-4972-A60D-1361DBBEC18A}" srcId="{85189F22-8168-46DF-A049-ABBAF356FAE4}" destId="{1DBF8827-921B-48FD-8BF4-52B3D43217F2}" srcOrd="3" destOrd="0" parTransId="{0F99138F-7A93-4F1E-B0A4-DABAF7D23570}" sibTransId="{7F1F7F72-1FFC-4E94-AF1A-340D6A40645B}"/>
    <dgm:cxn modelId="{E260A17C-8771-4C2B-ABD4-C89F21CFCA68}" type="presOf" srcId="{85189F22-8168-46DF-A049-ABBAF356FAE4}" destId="{C53201E6-884C-4A5A-8E48-E6B5B6D890B3}" srcOrd="0" destOrd="0" presId="urn:microsoft.com/office/officeart/2005/8/layout/vList2"/>
    <dgm:cxn modelId="{A1858984-123F-4987-9D80-1D054ECFA2EA}" srcId="{85189F22-8168-46DF-A049-ABBAF356FAE4}" destId="{7FDF0EEE-EDDF-49D7-AF65-99F65C6122B1}" srcOrd="2" destOrd="0" parTransId="{98628919-3867-47AC-A276-1D466C0B33A1}" sibTransId="{45269FA1-8BBC-4FBB-9E93-2E77AF48F174}"/>
    <dgm:cxn modelId="{9D3BCE8E-CA34-45F3-A982-1F7E1EDAD352}" srcId="{85189F22-8168-46DF-A049-ABBAF356FAE4}" destId="{DFCCFC9B-CBE7-463B-B007-56CAFE609774}" srcOrd="0" destOrd="0" parTransId="{5DE6D1E3-7367-4C1A-AE73-AE8EF18AD347}" sibTransId="{415BDF7C-AE99-4B82-976C-5ECB9960C816}"/>
    <dgm:cxn modelId="{669ECA9D-F0B1-4FAF-8777-5FF3E61C3A93}" srcId="{85189F22-8168-46DF-A049-ABBAF356FAE4}" destId="{650E00DF-C291-4A89-AD4D-F1C14129B488}" srcOrd="6" destOrd="0" parTransId="{FE22A2D4-E881-482D-9BE2-E0185B640884}" sibTransId="{5A4FA285-3FC4-4158-A4A4-00FC564E1CD4}"/>
    <dgm:cxn modelId="{EFEF27AF-E8F7-48A3-80FC-E59272B4B5AB}" type="presOf" srcId="{ECE1C364-85A4-4B32-AFA3-EFA3B0E53097}" destId="{26C64CF6-D256-4525-898D-12EF9129FF2B}" srcOrd="0" destOrd="0" presId="urn:microsoft.com/office/officeart/2005/8/layout/vList2"/>
    <dgm:cxn modelId="{82FF2DC1-E524-4841-B0D5-37235A188D66}" srcId="{85189F22-8168-46DF-A049-ABBAF356FAE4}" destId="{95D49339-17FC-47F6-B72C-2D5B7D11C349}" srcOrd="5" destOrd="0" parTransId="{38DBCE24-F8FA-464C-8726-DF516A013353}" sibTransId="{D6312534-9FC4-4F07-A0F6-170BAA4C1FC9}"/>
    <dgm:cxn modelId="{B61A36C7-EAD2-4C59-B0D2-A17EA5740A08}" type="presOf" srcId="{DFCCFC9B-CBE7-463B-B007-56CAFE609774}" destId="{82755B17-F849-4DEC-B3CE-DA3545ED82AF}" srcOrd="0" destOrd="0" presId="urn:microsoft.com/office/officeart/2005/8/layout/vList2"/>
    <dgm:cxn modelId="{A0778A5E-FF0E-48C4-B757-08D518744439}" type="presParOf" srcId="{C53201E6-884C-4A5A-8E48-E6B5B6D890B3}" destId="{82755B17-F849-4DEC-B3CE-DA3545ED82AF}" srcOrd="0" destOrd="0" presId="urn:microsoft.com/office/officeart/2005/8/layout/vList2"/>
    <dgm:cxn modelId="{B1E44674-E6C0-4A5C-9769-D55E7C086233}" type="presParOf" srcId="{C53201E6-884C-4A5A-8E48-E6B5B6D890B3}" destId="{947A36A8-16DE-4CA8-9FB8-829E8F2AE20B}" srcOrd="1" destOrd="0" presId="urn:microsoft.com/office/officeart/2005/8/layout/vList2"/>
    <dgm:cxn modelId="{63BCDBC3-FF37-4FBD-A4E7-C371EA569EBC}" type="presParOf" srcId="{C53201E6-884C-4A5A-8E48-E6B5B6D890B3}" destId="{26C64CF6-D256-4525-898D-12EF9129FF2B}" srcOrd="2" destOrd="0" presId="urn:microsoft.com/office/officeart/2005/8/layout/vList2"/>
    <dgm:cxn modelId="{8ABED63F-50D0-48B5-BA0F-56C917230C5D}" type="presParOf" srcId="{C53201E6-884C-4A5A-8E48-E6B5B6D890B3}" destId="{5255FE29-0D1A-4531-ABFC-5E2A459F93B2}" srcOrd="3" destOrd="0" presId="urn:microsoft.com/office/officeart/2005/8/layout/vList2"/>
    <dgm:cxn modelId="{852AB9D3-F53A-4684-AF0C-76A6F879004E}" type="presParOf" srcId="{C53201E6-884C-4A5A-8E48-E6B5B6D890B3}" destId="{317C6A24-47A1-4654-93CA-47F9FD65644D}" srcOrd="4" destOrd="0" presId="urn:microsoft.com/office/officeart/2005/8/layout/vList2"/>
    <dgm:cxn modelId="{DC52092B-3400-49F6-8BC3-D8FAB28848F5}" type="presParOf" srcId="{C53201E6-884C-4A5A-8E48-E6B5B6D890B3}" destId="{983683D9-9775-4B63-B698-402565CE4E67}" srcOrd="5" destOrd="0" presId="urn:microsoft.com/office/officeart/2005/8/layout/vList2"/>
    <dgm:cxn modelId="{531D3490-51E1-40C3-86F1-1A940F750EF7}" type="presParOf" srcId="{C53201E6-884C-4A5A-8E48-E6B5B6D890B3}" destId="{E71CD8EB-95E2-49F9-B3BB-53035DB0BD79}" srcOrd="6" destOrd="0" presId="urn:microsoft.com/office/officeart/2005/8/layout/vList2"/>
    <dgm:cxn modelId="{AD3A9E27-212E-4B48-A803-A09DF03D136E}" type="presParOf" srcId="{C53201E6-884C-4A5A-8E48-E6B5B6D890B3}" destId="{249D2651-3A0E-41CC-A9C7-05F44CE4BD6E}" srcOrd="7" destOrd="0" presId="urn:microsoft.com/office/officeart/2005/8/layout/vList2"/>
    <dgm:cxn modelId="{303C35B1-EB4D-4C69-B2C6-1047D79BBBD7}" type="presParOf" srcId="{C53201E6-884C-4A5A-8E48-E6B5B6D890B3}" destId="{35329ABB-C2D7-49C6-B71F-02304030938E}" srcOrd="8" destOrd="0" presId="urn:microsoft.com/office/officeart/2005/8/layout/vList2"/>
    <dgm:cxn modelId="{D820F060-848D-4769-88A5-1D146CA60DF8}" type="presParOf" srcId="{C53201E6-884C-4A5A-8E48-E6B5B6D890B3}" destId="{67EBE03E-C140-489D-A028-0D25D71CA329}" srcOrd="9" destOrd="0" presId="urn:microsoft.com/office/officeart/2005/8/layout/vList2"/>
    <dgm:cxn modelId="{E9153865-02CC-478A-9109-D3B23C579BE7}" type="presParOf" srcId="{C53201E6-884C-4A5A-8E48-E6B5B6D890B3}" destId="{AFBB4C20-75D2-4061-85F0-B9D50C4A11E0}" srcOrd="10" destOrd="0" presId="urn:microsoft.com/office/officeart/2005/8/layout/vList2"/>
    <dgm:cxn modelId="{63084EDC-728C-42D3-8D36-77AE6070773D}" type="presParOf" srcId="{C53201E6-884C-4A5A-8E48-E6B5B6D890B3}" destId="{BC42BDDE-A45B-4319-9DA8-7DECE45A0350}" srcOrd="11" destOrd="0" presId="urn:microsoft.com/office/officeart/2005/8/layout/vList2"/>
    <dgm:cxn modelId="{7350C81C-8883-4EA3-9F38-714FB9B22E29}" type="presParOf" srcId="{C53201E6-884C-4A5A-8E48-E6B5B6D890B3}" destId="{DB3A7D3C-B4D5-45DA-94E1-6D89F97F897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CA90B4-2ED2-48A9-B01C-1CE919BA753F}" type="doc">
      <dgm:prSet loTypeId="urn:microsoft.com/office/officeart/2008/layout/LinedList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594FC6A3-E2B6-4F53-B8F0-CB24345D8C98}">
      <dgm:prSet/>
      <dgm:spPr/>
      <dgm:t>
        <a:bodyPr/>
        <a:lstStyle/>
        <a:p>
          <a:r>
            <a:rPr lang="cs-CZ" b="1" u="sng"/>
            <a:t>2.) Pseudounipolární:</a:t>
          </a:r>
          <a:endParaRPr lang="en-US"/>
        </a:p>
      </dgm:t>
    </dgm:pt>
    <dgm:pt modelId="{AD944519-5D34-47C0-A332-E91800EA9E1D}" type="parTrans" cxnId="{1FBEF259-6952-42CD-8329-9CBC20CABAFC}">
      <dgm:prSet/>
      <dgm:spPr/>
      <dgm:t>
        <a:bodyPr/>
        <a:lstStyle/>
        <a:p>
          <a:endParaRPr lang="en-US"/>
        </a:p>
      </dgm:t>
    </dgm:pt>
    <dgm:pt modelId="{8F10EC45-F0C4-480C-ADCD-455EEC15C772}" type="sibTrans" cxnId="{1FBEF259-6952-42CD-8329-9CBC20CABAFC}">
      <dgm:prSet/>
      <dgm:spPr/>
      <dgm:t>
        <a:bodyPr/>
        <a:lstStyle/>
        <a:p>
          <a:endParaRPr lang="en-US"/>
        </a:p>
      </dgm:t>
    </dgm:pt>
    <dgm:pt modelId="{0A066F83-BC43-4CE6-B492-8D3493F8F582}">
      <dgm:prSet/>
      <dgm:spPr/>
      <dgm:t>
        <a:bodyPr/>
        <a:lstStyle/>
        <a:p>
          <a:r>
            <a:rPr lang="cs-CZ"/>
            <a:t>Dostatečně velký rozdíl mezi velikostmi elektrod, ale jedna elektroda má plochu větší než 1 cm2 (= chová se jako diferentní)</a:t>
          </a:r>
          <a:endParaRPr lang="en-US"/>
        </a:p>
      </dgm:t>
    </dgm:pt>
    <dgm:pt modelId="{5C98C865-B3A2-4539-9F7E-D7D2F4C00E19}" type="parTrans" cxnId="{1D9445BA-22CE-481E-8F9F-08F84ACEB00B}">
      <dgm:prSet/>
      <dgm:spPr/>
      <dgm:t>
        <a:bodyPr/>
        <a:lstStyle/>
        <a:p>
          <a:endParaRPr lang="en-US"/>
        </a:p>
      </dgm:t>
    </dgm:pt>
    <dgm:pt modelId="{CC3BA7B3-9AB0-4586-B73C-6420D8A58DC3}" type="sibTrans" cxnId="{1D9445BA-22CE-481E-8F9F-08F84ACEB00B}">
      <dgm:prSet/>
      <dgm:spPr/>
      <dgm:t>
        <a:bodyPr/>
        <a:lstStyle/>
        <a:p>
          <a:endParaRPr lang="en-US"/>
        </a:p>
      </dgm:t>
    </dgm:pt>
    <dgm:pt modelId="{71EA1F8D-28E8-4A67-B323-1EDA7345FD60}">
      <dgm:prSet/>
      <dgm:spPr/>
      <dgm:t>
        <a:bodyPr/>
        <a:lstStyle/>
        <a:p>
          <a:r>
            <a:rPr lang="cs-CZ"/>
            <a:t>Využití u selektivní stimulace svalů</a:t>
          </a:r>
          <a:endParaRPr lang="en-US"/>
        </a:p>
      </dgm:t>
    </dgm:pt>
    <dgm:pt modelId="{56F4A7A6-5849-479E-8BAE-755FA699EB6C}" type="parTrans" cxnId="{517CD04C-6D25-408A-9C8B-6A443AD5E786}">
      <dgm:prSet/>
      <dgm:spPr/>
      <dgm:t>
        <a:bodyPr/>
        <a:lstStyle/>
        <a:p>
          <a:endParaRPr lang="en-US"/>
        </a:p>
      </dgm:t>
    </dgm:pt>
    <dgm:pt modelId="{12566270-EECF-49E1-9474-1553475D9E1D}" type="sibTrans" cxnId="{517CD04C-6D25-408A-9C8B-6A443AD5E786}">
      <dgm:prSet/>
      <dgm:spPr/>
      <dgm:t>
        <a:bodyPr/>
        <a:lstStyle/>
        <a:p>
          <a:endParaRPr lang="en-US"/>
        </a:p>
      </dgm:t>
    </dgm:pt>
    <dgm:pt modelId="{FEAC8FCB-8FEF-4027-9D33-ECAC61E848A3}" type="pres">
      <dgm:prSet presAssocID="{25CA90B4-2ED2-48A9-B01C-1CE919BA753F}" presName="vert0" presStyleCnt="0">
        <dgm:presLayoutVars>
          <dgm:dir/>
          <dgm:animOne val="branch"/>
          <dgm:animLvl val="lvl"/>
        </dgm:presLayoutVars>
      </dgm:prSet>
      <dgm:spPr/>
    </dgm:pt>
    <dgm:pt modelId="{5F526C34-3BFE-448F-A5B4-118164074E10}" type="pres">
      <dgm:prSet presAssocID="{594FC6A3-E2B6-4F53-B8F0-CB24345D8C98}" presName="thickLine" presStyleLbl="alignNode1" presStyleIdx="0" presStyleCnt="3"/>
      <dgm:spPr/>
    </dgm:pt>
    <dgm:pt modelId="{494A1B09-8996-4278-A6BF-36848112F04C}" type="pres">
      <dgm:prSet presAssocID="{594FC6A3-E2B6-4F53-B8F0-CB24345D8C98}" presName="horz1" presStyleCnt="0"/>
      <dgm:spPr/>
    </dgm:pt>
    <dgm:pt modelId="{9FE0CE0D-37FD-4EA9-AED7-F54AA44DDEF8}" type="pres">
      <dgm:prSet presAssocID="{594FC6A3-E2B6-4F53-B8F0-CB24345D8C98}" presName="tx1" presStyleLbl="revTx" presStyleIdx="0" presStyleCnt="3"/>
      <dgm:spPr/>
    </dgm:pt>
    <dgm:pt modelId="{4769E1B6-A4C8-4617-837B-7758DFF178F6}" type="pres">
      <dgm:prSet presAssocID="{594FC6A3-E2B6-4F53-B8F0-CB24345D8C98}" presName="vert1" presStyleCnt="0"/>
      <dgm:spPr/>
    </dgm:pt>
    <dgm:pt modelId="{130EE71A-A62B-4DC4-A5CD-119B90C9B266}" type="pres">
      <dgm:prSet presAssocID="{0A066F83-BC43-4CE6-B492-8D3493F8F582}" presName="thickLine" presStyleLbl="alignNode1" presStyleIdx="1" presStyleCnt="3"/>
      <dgm:spPr/>
    </dgm:pt>
    <dgm:pt modelId="{6AA50BA0-47BC-47E0-8585-FE849F6E6C7B}" type="pres">
      <dgm:prSet presAssocID="{0A066F83-BC43-4CE6-B492-8D3493F8F582}" presName="horz1" presStyleCnt="0"/>
      <dgm:spPr/>
    </dgm:pt>
    <dgm:pt modelId="{D3F32542-77EB-4B1C-9EF1-677698AFB0B1}" type="pres">
      <dgm:prSet presAssocID="{0A066F83-BC43-4CE6-B492-8D3493F8F582}" presName="tx1" presStyleLbl="revTx" presStyleIdx="1" presStyleCnt="3"/>
      <dgm:spPr/>
    </dgm:pt>
    <dgm:pt modelId="{E0B6D0B3-A5FA-43C8-970F-EB80BC99DBA0}" type="pres">
      <dgm:prSet presAssocID="{0A066F83-BC43-4CE6-B492-8D3493F8F582}" presName="vert1" presStyleCnt="0"/>
      <dgm:spPr/>
    </dgm:pt>
    <dgm:pt modelId="{09E4457C-09BD-490C-8BF0-4F601654EC16}" type="pres">
      <dgm:prSet presAssocID="{71EA1F8D-28E8-4A67-B323-1EDA7345FD60}" presName="thickLine" presStyleLbl="alignNode1" presStyleIdx="2" presStyleCnt="3"/>
      <dgm:spPr/>
    </dgm:pt>
    <dgm:pt modelId="{8116AFAA-B2E8-48EB-BF2C-F56F80A328F9}" type="pres">
      <dgm:prSet presAssocID="{71EA1F8D-28E8-4A67-B323-1EDA7345FD60}" presName="horz1" presStyleCnt="0"/>
      <dgm:spPr/>
    </dgm:pt>
    <dgm:pt modelId="{5EDEFC5F-53B5-4A1D-85CE-7E9E0A95FA16}" type="pres">
      <dgm:prSet presAssocID="{71EA1F8D-28E8-4A67-B323-1EDA7345FD60}" presName="tx1" presStyleLbl="revTx" presStyleIdx="2" presStyleCnt="3"/>
      <dgm:spPr/>
    </dgm:pt>
    <dgm:pt modelId="{A39FBED9-9C48-436D-A3CB-2CFEF891BEDE}" type="pres">
      <dgm:prSet presAssocID="{71EA1F8D-28E8-4A67-B323-1EDA7345FD60}" presName="vert1" presStyleCnt="0"/>
      <dgm:spPr/>
    </dgm:pt>
  </dgm:ptLst>
  <dgm:cxnLst>
    <dgm:cxn modelId="{517CD04C-6D25-408A-9C8B-6A443AD5E786}" srcId="{25CA90B4-2ED2-48A9-B01C-1CE919BA753F}" destId="{71EA1F8D-28E8-4A67-B323-1EDA7345FD60}" srcOrd="2" destOrd="0" parTransId="{56F4A7A6-5849-479E-8BAE-755FA699EB6C}" sibTransId="{12566270-EECF-49E1-9474-1553475D9E1D}"/>
    <dgm:cxn modelId="{23391E78-DF9D-498D-8494-8C3B343DE349}" type="presOf" srcId="{71EA1F8D-28E8-4A67-B323-1EDA7345FD60}" destId="{5EDEFC5F-53B5-4A1D-85CE-7E9E0A95FA16}" srcOrd="0" destOrd="0" presId="urn:microsoft.com/office/officeart/2008/layout/LinedList"/>
    <dgm:cxn modelId="{1FBEF259-6952-42CD-8329-9CBC20CABAFC}" srcId="{25CA90B4-2ED2-48A9-B01C-1CE919BA753F}" destId="{594FC6A3-E2B6-4F53-B8F0-CB24345D8C98}" srcOrd="0" destOrd="0" parTransId="{AD944519-5D34-47C0-A332-E91800EA9E1D}" sibTransId="{8F10EC45-F0C4-480C-ADCD-455EEC15C772}"/>
    <dgm:cxn modelId="{332F389B-4492-40FF-8BD6-9C174F878F06}" type="presOf" srcId="{0A066F83-BC43-4CE6-B492-8D3493F8F582}" destId="{D3F32542-77EB-4B1C-9EF1-677698AFB0B1}" srcOrd="0" destOrd="0" presId="urn:microsoft.com/office/officeart/2008/layout/LinedList"/>
    <dgm:cxn modelId="{1D9445BA-22CE-481E-8F9F-08F84ACEB00B}" srcId="{25CA90B4-2ED2-48A9-B01C-1CE919BA753F}" destId="{0A066F83-BC43-4CE6-B492-8D3493F8F582}" srcOrd="1" destOrd="0" parTransId="{5C98C865-B3A2-4539-9F7E-D7D2F4C00E19}" sibTransId="{CC3BA7B3-9AB0-4586-B73C-6420D8A58DC3}"/>
    <dgm:cxn modelId="{291BDBD8-EA68-4842-8847-DFDF2FBFB0B4}" type="presOf" srcId="{594FC6A3-E2B6-4F53-B8F0-CB24345D8C98}" destId="{9FE0CE0D-37FD-4EA9-AED7-F54AA44DDEF8}" srcOrd="0" destOrd="0" presId="urn:microsoft.com/office/officeart/2008/layout/LinedList"/>
    <dgm:cxn modelId="{0904ADEA-6E63-46CC-A884-4D80F3ED0274}" type="presOf" srcId="{25CA90B4-2ED2-48A9-B01C-1CE919BA753F}" destId="{FEAC8FCB-8FEF-4027-9D33-ECAC61E848A3}" srcOrd="0" destOrd="0" presId="urn:microsoft.com/office/officeart/2008/layout/LinedList"/>
    <dgm:cxn modelId="{DCB5B1F2-DF84-453A-9658-9689C745783D}" type="presParOf" srcId="{FEAC8FCB-8FEF-4027-9D33-ECAC61E848A3}" destId="{5F526C34-3BFE-448F-A5B4-118164074E10}" srcOrd="0" destOrd="0" presId="urn:microsoft.com/office/officeart/2008/layout/LinedList"/>
    <dgm:cxn modelId="{9695E208-7692-4394-878F-5C57FF59AE43}" type="presParOf" srcId="{FEAC8FCB-8FEF-4027-9D33-ECAC61E848A3}" destId="{494A1B09-8996-4278-A6BF-36848112F04C}" srcOrd="1" destOrd="0" presId="urn:microsoft.com/office/officeart/2008/layout/LinedList"/>
    <dgm:cxn modelId="{C172FD73-7CB1-4FF2-9917-893676A3A5E3}" type="presParOf" srcId="{494A1B09-8996-4278-A6BF-36848112F04C}" destId="{9FE0CE0D-37FD-4EA9-AED7-F54AA44DDEF8}" srcOrd="0" destOrd="0" presId="urn:microsoft.com/office/officeart/2008/layout/LinedList"/>
    <dgm:cxn modelId="{9124D438-478C-46DF-8379-FE7D5E497C96}" type="presParOf" srcId="{494A1B09-8996-4278-A6BF-36848112F04C}" destId="{4769E1B6-A4C8-4617-837B-7758DFF178F6}" srcOrd="1" destOrd="0" presId="urn:microsoft.com/office/officeart/2008/layout/LinedList"/>
    <dgm:cxn modelId="{AFDB2D46-F146-4EB5-A5F1-5BFBB69ED1CF}" type="presParOf" srcId="{FEAC8FCB-8FEF-4027-9D33-ECAC61E848A3}" destId="{130EE71A-A62B-4DC4-A5CD-119B90C9B266}" srcOrd="2" destOrd="0" presId="urn:microsoft.com/office/officeart/2008/layout/LinedList"/>
    <dgm:cxn modelId="{7DD839B8-B9A7-4F49-A73B-C9E1C275218A}" type="presParOf" srcId="{FEAC8FCB-8FEF-4027-9D33-ECAC61E848A3}" destId="{6AA50BA0-47BC-47E0-8585-FE849F6E6C7B}" srcOrd="3" destOrd="0" presId="urn:microsoft.com/office/officeart/2008/layout/LinedList"/>
    <dgm:cxn modelId="{77E3D030-A0EF-4491-890F-356DBB294F4D}" type="presParOf" srcId="{6AA50BA0-47BC-47E0-8585-FE849F6E6C7B}" destId="{D3F32542-77EB-4B1C-9EF1-677698AFB0B1}" srcOrd="0" destOrd="0" presId="urn:microsoft.com/office/officeart/2008/layout/LinedList"/>
    <dgm:cxn modelId="{4062838C-4306-4336-9AF0-A54A4914D760}" type="presParOf" srcId="{6AA50BA0-47BC-47E0-8585-FE849F6E6C7B}" destId="{E0B6D0B3-A5FA-43C8-970F-EB80BC99DBA0}" srcOrd="1" destOrd="0" presId="urn:microsoft.com/office/officeart/2008/layout/LinedList"/>
    <dgm:cxn modelId="{383920DC-5F2E-4E16-96AF-3664C0D6E1D3}" type="presParOf" srcId="{FEAC8FCB-8FEF-4027-9D33-ECAC61E848A3}" destId="{09E4457C-09BD-490C-8BF0-4F601654EC16}" srcOrd="4" destOrd="0" presId="urn:microsoft.com/office/officeart/2008/layout/LinedList"/>
    <dgm:cxn modelId="{8B3B7C3B-D55D-4ACD-88F1-D5845894CA8A}" type="presParOf" srcId="{FEAC8FCB-8FEF-4027-9D33-ECAC61E848A3}" destId="{8116AFAA-B2E8-48EB-BF2C-F56F80A328F9}" srcOrd="5" destOrd="0" presId="urn:microsoft.com/office/officeart/2008/layout/LinedList"/>
    <dgm:cxn modelId="{3F9C2D26-CDF7-41F5-A8CF-CDDD682DCB14}" type="presParOf" srcId="{8116AFAA-B2E8-48EB-BF2C-F56F80A328F9}" destId="{5EDEFC5F-53B5-4A1D-85CE-7E9E0A95FA16}" srcOrd="0" destOrd="0" presId="urn:microsoft.com/office/officeart/2008/layout/LinedList"/>
    <dgm:cxn modelId="{8601512E-D903-45E9-A896-C8CD3D393058}" type="presParOf" srcId="{8116AFAA-B2E8-48EB-BF2C-F56F80A328F9}" destId="{A39FBED9-9C48-436D-A3CB-2CFEF891BED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59ADE-66DA-42C1-8265-0C37BCD27FCE}">
      <dsp:nvSpPr>
        <dsp:cNvPr id="0" name=""/>
        <dsp:cNvSpPr/>
      </dsp:nvSpPr>
      <dsp:spPr>
        <a:xfrm>
          <a:off x="0" y="4514"/>
          <a:ext cx="6669431" cy="96149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8C7A24-EC43-4CB8-A826-B375760CB41A}">
      <dsp:nvSpPr>
        <dsp:cNvPr id="0" name=""/>
        <dsp:cNvSpPr/>
      </dsp:nvSpPr>
      <dsp:spPr>
        <a:xfrm>
          <a:off x="290852" y="220850"/>
          <a:ext cx="528822" cy="5288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2D0EF-D96E-4D89-A7AF-F494216F4948}">
      <dsp:nvSpPr>
        <dsp:cNvPr id="0" name=""/>
        <dsp:cNvSpPr/>
      </dsp:nvSpPr>
      <dsp:spPr>
        <a:xfrm>
          <a:off x="1110527" y="4514"/>
          <a:ext cx="5558903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= hodnota, kterou LZE ZATÍŽIT jednotkový průřez elektrody</a:t>
          </a:r>
          <a:endParaRPr lang="en-US" sz="1800" kern="1200"/>
        </a:p>
      </dsp:txBody>
      <dsp:txXfrm>
        <a:off x="1110527" y="4514"/>
        <a:ext cx="5558903" cy="961495"/>
      </dsp:txXfrm>
    </dsp:sp>
    <dsp:sp modelId="{A4A4FB1C-08D3-423E-87D6-4B48620AD3FE}">
      <dsp:nvSpPr>
        <dsp:cNvPr id="0" name=""/>
        <dsp:cNvSpPr/>
      </dsp:nvSpPr>
      <dsp:spPr>
        <a:xfrm>
          <a:off x="0" y="1206383"/>
          <a:ext cx="6669431" cy="9614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833CC4-FBF4-46B8-8DBF-0BDB9E6DC269}">
      <dsp:nvSpPr>
        <dsp:cNvPr id="0" name=""/>
        <dsp:cNvSpPr/>
      </dsp:nvSpPr>
      <dsp:spPr>
        <a:xfrm>
          <a:off x="290852" y="1422719"/>
          <a:ext cx="528822" cy="5288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47014-051A-454C-9A7A-F3FAD502A57B}">
      <dsp:nvSpPr>
        <dsp:cNvPr id="0" name=""/>
        <dsp:cNvSpPr/>
      </dsp:nvSpPr>
      <dsp:spPr>
        <a:xfrm>
          <a:off x="1110527" y="1206383"/>
          <a:ext cx="5558903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Proud galvanický MAX 0,1 mA/cm2</a:t>
          </a:r>
          <a:endParaRPr lang="en-US" sz="1800" kern="1200"/>
        </a:p>
      </dsp:txBody>
      <dsp:txXfrm>
        <a:off x="1110527" y="1206383"/>
        <a:ext cx="5558903" cy="961495"/>
      </dsp:txXfrm>
    </dsp:sp>
    <dsp:sp modelId="{856FBBA1-FA5F-4052-828C-AE25200A178C}">
      <dsp:nvSpPr>
        <dsp:cNvPr id="0" name=""/>
        <dsp:cNvSpPr/>
      </dsp:nvSpPr>
      <dsp:spPr>
        <a:xfrm>
          <a:off x="0" y="2408252"/>
          <a:ext cx="6669431" cy="96149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7AF006-BE57-4C69-A52C-9D1396792A5A}">
      <dsp:nvSpPr>
        <dsp:cNvPr id="0" name=""/>
        <dsp:cNvSpPr/>
      </dsp:nvSpPr>
      <dsp:spPr>
        <a:xfrm>
          <a:off x="290852" y="2624588"/>
          <a:ext cx="528822" cy="5288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C7A148-D542-4866-ADEC-B7F011899822}">
      <dsp:nvSpPr>
        <dsp:cNvPr id="0" name=""/>
        <dsp:cNvSpPr/>
      </dsp:nvSpPr>
      <dsp:spPr>
        <a:xfrm>
          <a:off x="1110527" y="2408252"/>
          <a:ext cx="5558903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Nízkofrekvenční proudy MAX 1 mA/cm2</a:t>
          </a:r>
          <a:endParaRPr lang="en-US" sz="1800" kern="1200"/>
        </a:p>
      </dsp:txBody>
      <dsp:txXfrm>
        <a:off x="1110527" y="2408252"/>
        <a:ext cx="5558903" cy="961495"/>
      </dsp:txXfrm>
    </dsp:sp>
    <dsp:sp modelId="{A09A3143-9005-4108-A37C-B62536CFB530}">
      <dsp:nvSpPr>
        <dsp:cNvPr id="0" name=""/>
        <dsp:cNvSpPr/>
      </dsp:nvSpPr>
      <dsp:spPr>
        <a:xfrm>
          <a:off x="0" y="3610121"/>
          <a:ext cx="6669431" cy="96149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622A48-B02A-44EB-926A-79ED0F93E0C9}">
      <dsp:nvSpPr>
        <dsp:cNvPr id="0" name=""/>
        <dsp:cNvSpPr/>
      </dsp:nvSpPr>
      <dsp:spPr>
        <a:xfrm>
          <a:off x="290852" y="3826457"/>
          <a:ext cx="528822" cy="52882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87EB2-2DB4-4A90-A7ED-FC2088A907C3}">
      <dsp:nvSpPr>
        <dsp:cNvPr id="0" name=""/>
        <dsp:cNvSpPr/>
      </dsp:nvSpPr>
      <dsp:spPr>
        <a:xfrm>
          <a:off x="1110527" y="3610121"/>
          <a:ext cx="5558903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Středně frekvenční &amp; TENS 10 mA/cm2</a:t>
          </a:r>
          <a:endParaRPr lang="en-US" sz="1800" kern="1200"/>
        </a:p>
      </dsp:txBody>
      <dsp:txXfrm>
        <a:off x="1110527" y="3610121"/>
        <a:ext cx="5558903" cy="961495"/>
      </dsp:txXfrm>
    </dsp:sp>
    <dsp:sp modelId="{509302B7-56F9-4748-94FB-98689EAD6658}">
      <dsp:nvSpPr>
        <dsp:cNvPr id="0" name=""/>
        <dsp:cNvSpPr/>
      </dsp:nvSpPr>
      <dsp:spPr>
        <a:xfrm>
          <a:off x="0" y="4811990"/>
          <a:ext cx="6669431" cy="9614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575F7F-3949-46CD-93BC-89BD1C6E164C}">
      <dsp:nvSpPr>
        <dsp:cNvPr id="0" name=""/>
        <dsp:cNvSpPr/>
      </dsp:nvSpPr>
      <dsp:spPr>
        <a:xfrm>
          <a:off x="290852" y="5028327"/>
          <a:ext cx="528822" cy="52882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57C20-F1E2-4647-A19E-8FA586DAF09F}">
      <dsp:nvSpPr>
        <dsp:cNvPr id="0" name=""/>
        <dsp:cNvSpPr/>
      </dsp:nvSpPr>
      <dsp:spPr>
        <a:xfrm>
          <a:off x="1110527" y="4811990"/>
          <a:ext cx="5558903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I max = plocha elektrody x maximální proudová hustota (pokud různé elektrody řídíme se tou menší!)</a:t>
          </a:r>
          <a:endParaRPr lang="en-US" sz="1800" kern="1200"/>
        </a:p>
      </dsp:txBody>
      <dsp:txXfrm>
        <a:off x="1110527" y="4811990"/>
        <a:ext cx="5558903" cy="9614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A5BBC-0BC9-43D6-96B4-5687F8ECF626}">
      <dsp:nvSpPr>
        <dsp:cNvPr id="0" name=""/>
        <dsp:cNvSpPr/>
      </dsp:nvSpPr>
      <dsp:spPr>
        <a:xfrm>
          <a:off x="0" y="1028979"/>
          <a:ext cx="7442976" cy="18996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20A9DF-A2F9-48F2-98EA-8B1A2CAEB95A}">
      <dsp:nvSpPr>
        <dsp:cNvPr id="0" name=""/>
        <dsp:cNvSpPr/>
      </dsp:nvSpPr>
      <dsp:spPr>
        <a:xfrm>
          <a:off x="574645" y="1456401"/>
          <a:ext cx="1044809" cy="10448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63BAFF-001C-4188-BC87-F1059FD75F0A}">
      <dsp:nvSpPr>
        <dsp:cNvPr id="0" name=""/>
        <dsp:cNvSpPr/>
      </dsp:nvSpPr>
      <dsp:spPr>
        <a:xfrm>
          <a:off x="2194100" y="1028979"/>
          <a:ext cx="5248875" cy="1899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047" tIns="201047" rIns="201047" bIns="20104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 režimu CC (konstantní intenzita: nf, sf, galvanoterapie): v mA</a:t>
          </a:r>
          <a:endParaRPr lang="en-US" sz="2500" kern="1200"/>
        </a:p>
      </dsp:txBody>
      <dsp:txXfrm>
        <a:off x="2194100" y="1028979"/>
        <a:ext cx="5248875" cy="1899654"/>
      </dsp:txXfrm>
    </dsp:sp>
    <dsp:sp modelId="{D33E32A3-9A1E-48C1-B181-3FE94C94F094}">
      <dsp:nvSpPr>
        <dsp:cNvPr id="0" name=""/>
        <dsp:cNvSpPr/>
      </dsp:nvSpPr>
      <dsp:spPr>
        <a:xfrm>
          <a:off x="0" y="3403547"/>
          <a:ext cx="7442976" cy="18996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9BD679-EDBD-4E01-A67F-AE8568EEC0E4}">
      <dsp:nvSpPr>
        <dsp:cNvPr id="0" name=""/>
        <dsp:cNvSpPr/>
      </dsp:nvSpPr>
      <dsp:spPr>
        <a:xfrm>
          <a:off x="574645" y="3830969"/>
          <a:ext cx="1044809" cy="10448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400BC-1D69-429B-A98D-09E5CD8C8F29}">
      <dsp:nvSpPr>
        <dsp:cNvPr id="0" name=""/>
        <dsp:cNvSpPr/>
      </dsp:nvSpPr>
      <dsp:spPr>
        <a:xfrm>
          <a:off x="2194100" y="3403547"/>
          <a:ext cx="5248875" cy="1899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047" tIns="201047" rIns="201047" bIns="20104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 režimu CV (konstantní napětí: dynamické aplikace kuličkovou či hrotovou elektrodou, UZ, aplikace proudu přes sliznice): ve voltech</a:t>
          </a:r>
          <a:endParaRPr lang="en-US" sz="2500" kern="1200"/>
        </a:p>
      </dsp:txBody>
      <dsp:txXfrm>
        <a:off x="2194100" y="3403547"/>
        <a:ext cx="5248875" cy="189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B5CE4-B8CD-4F26-876D-3BB9071F5FAF}">
      <dsp:nvSpPr>
        <dsp:cNvPr id="0" name=""/>
        <dsp:cNvSpPr/>
      </dsp:nvSpPr>
      <dsp:spPr>
        <a:xfrm>
          <a:off x="0" y="2821"/>
          <a:ext cx="666943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DD0006-3C6B-498F-8862-8BA3AD50E6B3}">
      <dsp:nvSpPr>
        <dsp:cNvPr id="0" name=""/>
        <dsp:cNvSpPr/>
      </dsp:nvSpPr>
      <dsp:spPr>
        <a:xfrm>
          <a:off x="0" y="2821"/>
          <a:ext cx="6669431" cy="962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u="sng" kern="1200"/>
            <a:t>Multifaktoriální:</a:t>
          </a:r>
          <a:endParaRPr lang="en-US" sz="3000" kern="1200"/>
        </a:p>
      </dsp:txBody>
      <dsp:txXfrm>
        <a:off x="0" y="2821"/>
        <a:ext cx="6669431" cy="962059"/>
      </dsp:txXfrm>
    </dsp:sp>
    <dsp:sp modelId="{F097BE05-8B72-41BE-8392-30C9D4FA39BF}">
      <dsp:nvSpPr>
        <dsp:cNvPr id="0" name=""/>
        <dsp:cNvSpPr/>
      </dsp:nvSpPr>
      <dsp:spPr>
        <a:xfrm>
          <a:off x="0" y="964880"/>
          <a:ext cx="666943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836091-4871-48EE-A64C-5CE33E0DE72E}">
      <dsp:nvSpPr>
        <dsp:cNvPr id="0" name=""/>
        <dsp:cNvSpPr/>
      </dsp:nvSpPr>
      <dsp:spPr>
        <a:xfrm>
          <a:off x="0" y="964880"/>
          <a:ext cx="6669431" cy="962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Kožní odpor</a:t>
          </a:r>
          <a:endParaRPr lang="en-US" sz="3000" kern="1200"/>
        </a:p>
      </dsp:txBody>
      <dsp:txXfrm>
        <a:off x="0" y="964880"/>
        <a:ext cx="6669431" cy="962059"/>
      </dsp:txXfrm>
    </dsp:sp>
    <dsp:sp modelId="{7D87BADC-7E3D-44FA-A718-D3A2CE79106E}">
      <dsp:nvSpPr>
        <dsp:cNvPr id="0" name=""/>
        <dsp:cNvSpPr/>
      </dsp:nvSpPr>
      <dsp:spPr>
        <a:xfrm>
          <a:off x="0" y="1926940"/>
          <a:ext cx="666943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0EE72A-FCDC-46F5-9A5D-FC2E0FE0643B}">
      <dsp:nvSpPr>
        <dsp:cNvPr id="0" name=""/>
        <dsp:cNvSpPr/>
      </dsp:nvSpPr>
      <dsp:spPr>
        <a:xfrm>
          <a:off x="0" y="1926940"/>
          <a:ext cx="6669431" cy="962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Prahy dráždivosti</a:t>
          </a:r>
          <a:endParaRPr lang="en-US" sz="3000" kern="1200"/>
        </a:p>
      </dsp:txBody>
      <dsp:txXfrm>
        <a:off x="0" y="1926940"/>
        <a:ext cx="6669431" cy="962059"/>
      </dsp:txXfrm>
    </dsp:sp>
    <dsp:sp modelId="{F7018E81-93BD-4C30-AA67-70B1B0FB4052}">
      <dsp:nvSpPr>
        <dsp:cNvPr id="0" name=""/>
        <dsp:cNvSpPr/>
      </dsp:nvSpPr>
      <dsp:spPr>
        <a:xfrm>
          <a:off x="0" y="2889000"/>
          <a:ext cx="666943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F9D776-4CC9-48E3-BB31-8712DB9D815B}">
      <dsp:nvSpPr>
        <dsp:cNvPr id="0" name=""/>
        <dsp:cNvSpPr/>
      </dsp:nvSpPr>
      <dsp:spPr>
        <a:xfrm>
          <a:off x="0" y="2889000"/>
          <a:ext cx="6669431" cy="962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Stupeň a schopnost adaptace</a:t>
          </a:r>
          <a:endParaRPr lang="en-US" sz="3000" kern="1200"/>
        </a:p>
      </dsp:txBody>
      <dsp:txXfrm>
        <a:off x="0" y="2889000"/>
        <a:ext cx="6669431" cy="962059"/>
      </dsp:txXfrm>
    </dsp:sp>
    <dsp:sp modelId="{980666DA-E161-46DD-B966-1590A498A7EC}">
      <dsp:nvSpPr>
        <dsp:cNvPr id="0" name=""/>
        <dsp:cNvSpPr/>
      </dsp:nvSpPr>
      <dsp:spPr>
        <a:xfrm>
          <a:off x="0" y="3851059"/>
          <a:ext cx="666943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D5F7C8-D787-4792-ADE2-D53F3FCE8073}">
      <dsp:nvSpPr>
        <dsp:cNvPr id="0" name=""/>
        <dsp:cNvSpPr/>
      </dsp:nvSpPr>
      <dsp:spPr>
        <a:xfrm>
          <a:off x="0" y="3851059"/>
          <a:ext cx="6669431" cy="962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Velikost a fixace elektrody</a:t>
          </a:r>
          <a:endParaRPr lang="en-US" sz="3000" kern="1200"/>
        </a:p>
      </dsp:txBody>
      <dsp:txXfrm>
        <a:off x="0" y="3851059"/>
        <a:ext cx="6669431" cy="962059"/>
      </dsp:txXfrm>
    </dsp:sp>
    <dsp:sp modelId="{84CB301C-1451-454D-A40A-5FF225020F1E}">
      <dsp:nvSpPr>
        <dsp:cNvPr id="0" name=""/>
        <dsp:cNvSpPr/>
      </dsp:nvSpPr>
      <dsp:spPr>
        <a:xfrm>
          <a:off x="0" y="4813119"/>
          <a:ext cx="666943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BDE1E3-5EF3-4844-8AEB-5C24EEE46F78}">
      <dsp:nvSpPr>
        <dsp:cNvPr id="0" name=""/>
        <dsp:cNvSpPr/>
      </dsp:nvSpPr>
      <dsp:spPr>
        <a:xfrm>
          <a:off x="0" y="4813119"/>
          <a:ext cx="6669431" cy="962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Kvalita a množství kontaktního media</a:t>
          </a:r>
          <a:endParaRPr lang="en-US" sz="3000" kern="1200"/>
        </a:p>
      </dsp:txBody>
      <dsp:txXfrm>
        <a:off x="0" y="4813119"/>
        <a:ext cx="6669431" cy="9620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755B17-F849-4DEC-B3CE-DA3545ED82AF}">
      <dsp:nvSpPr>
        <dsp:cNvPr id="0" name=""/>
        <dsp:cNvSpPr/>
      </dsp:nvSpPr>
      <dsp:spPr>
        <a:xfrm>
          <a:off x="0" y="54565"/>
          <a:ext cx="4996207" cy="73903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Podprahově senzitivní</a:t>
          </a:r>
          <a:endParaRPr lang="en-US" sz="2900" kern="1200" dirty="0"/>
        </a:p>
      </dsp:txBody>
      <dsp:txXfrm>
        <a:off x="36077" y="90642"/>
        <a:ext cx="4924053" cy="666883"/>
      </dsp:txXfrm>
    </dsp:sp>
    <dsp:sp modelId="{26C64CF6-D256-4525-898D-12EF9129FF2B}">
      <dsp:nvSpPr>
        <dsp:cNvPr id="0" name=""/>
        <dsp:cNvSpPr/>
      </dsp:nvSpPr>
      <dsp:spPr>
        <a:xfrm>
          <a:off x="0" y="877123"/>
          <a:ext cx="4996207" cy="7390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Prahově senzitivní</a:t>
          </a:r>
          <a:endParaRPr lang="en-US" sz="2900" kern="1200" dirty="0"/>
        </a:p>
      </dsp:txBody>
      <dsp:txXfrm>
        <a:off x="36077" y="913200"/>
        <a:ext cx="4924053" cy="666883"/>
      </dsp:txXfrm>
    </dsp:sp>
    <dsp:sp modelId="{317C6A24-47A1-4654-93CA-47F9FD65644D}">
      <dsp:nvSpPr>
        <dsp:cNvPr id="0" name=""/>
        <dsp:cNvSpPr/>
      </dsp:nvSpPr>
      <dsp:spPr>
        <a:xfrm>
          <a:off x="0" y="1699681"/>
          <a:ext cx="4996207" cy="73903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 err="1"/>
            <a:t>Nadprahově</a:t>
          </a:r>
          <a:r>
            <a:rPr lang="cs-CZ" sz="2900" kern="1200" dirty="0"/>
            <a:t> senzitivní</a:t>
          </a:r>
          <a:endParaRPr lang="en-US" sz="2900" kern="1200" dirty="0"/>
        </a:p>
      </dsp:txBody>
      <dsp:txXfrm>
        <a:off x="36077" y="1735758"/>
        <a:ext cx="4924053" cy="666883"/>
      </dsp:txXfrm>
    </dsp:sp>
    <dsp:sp modelId="{E71CD8EB-95E2-49F9-B3BB-53035DB0BD79}">
      <dsp:nvSpPr>
        <dsp:cNvPr id="0" name=""/>
        <dsp:cNvSpPr/>
      </dsp:nvSpPr>
      <dsp:spPr>
        <a:xfrm>
          <a:off x="0" y="2522239"/>
          <a:ext cx="4996207" cy="73903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Podprahově motorická</a:t>
          </a:r>
          <a:endParaRPr lang="en-US" sz="2900" kern="1200" dirty="0"/>
        </a:p>
      </dsp:txBody>
      <dsp:txXfrm>
        <a:off x="36077" y="2558316"/>
        <a:ext cx="4924053" cy="666883"/>
      </dsp:txXfrm>
    </dsp:sp>
    <dsp:sp modelId="{35329ABB-C2D7-49C6-B71F-02304030938E}">
      <dsp:nvSpPr>
        <dsp:cNvPr id="0" name=""/>
        <dsp:cNvSpPr/>
      </dsp:nvSpPr>
      <dsp:spPr>
        <a:xfrm>
          <a:off x="0" y="3344796"/>
          <a:ext cx="4996207" cy="73903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Prahově motorická</a:t>
          </a:r>
          <a:endParaRPr lang="en-US" sz="2900" kern="1200" dirty="0"/>
        </a:p>
      </dsp:txBody>
      <dsp:txXfrm>
        <a:off x="36077" y="3380873"/>
        <a:ext cx="4924053" cy="666883"/>
      </dsp:txXfrm>
    </dsp:sp>
    <dsp:sp modelId="{AFBB4C20-75D2-4061-85F0-B9D50C4A11E0}">
      <dsp:nvSpPr>
        <dsp:cNvPr id="0" name=""/>
        <dsp:cNvSpPr/>
      </dsp:nvSpPr>
      <dsp:spPr>
        <a:xfrm>
          <a:off x="0" y="4167354"/>
          <a:ext cx="4996207" cy="73903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 err="1"/>
            <a:t>Nadprahově</a:t>
          </a:r>
          <a:r>
            <a:rPr lang="cs-CZ" sz="2900" kern="1200" dirty="0"/>
            <a:t> </a:t>
          </a:r>
          <a:r>
            <a:rPr lang="cs-CZ" sz="2900" kern="1200" dirty="0">
              <a:latin typeface="Rockwell Nova Light"/>
            </a:rPr>
            <a:t>motorická</a:t>
          </a:r>
          <a:endParaRPr lang="en-US" sz="2900" kern="1200" dirty="0"/>
        </a:p>
      </dsp:txBody>
      <dsp:txXfrm>
        <a:off x="36077" y="4203431"/>
        <a:ext cx="4924053" cy="666883"/>
      </dsp:txXfrm>
    </dsp:sp>
    <dsp:sp modelId="{DB3A7D3C-B4D5-45DA-94E1-6D89F97F8975}">
      <dsp:nvSpPr>
        <dsp:cNvPr id="0" name=""/>
        <dsp:cNvSpPr/>
      </dsp:nvSpPr>
      <dsp:spPr>
        <a:xfrm>
          <a:off x="0" y="4989912"/>
          <a:ext cx="4996207" cy="7390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>
              <a:latin typeface="Rockwell Nova Light"/>
            </a:rPr>
            <a:t>Podprahově algická</a:t>
          </a:r>
        </a:p>
      </dsp:txBody>
      <dsp:txXfrm>
        <a:off x="36077" y="5025989"/>
        <a:ext cx="4924053" cy="6668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26C34-3BFE-448F-A5B4-118164074E10}">
      <dsp:nvSpPr>
        <dsp:cNvPr id="0" name=""/>
        <dsp:cNvSpPr/>
      </dsp:nvSpPr>
      <dsp:spPr>
        <a:xfrm>
          <a:off x="0" y="2821"/>
          <a:ext cx="666943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E0CE0D-37FD-4EA9-AED7-F54AA44DDEF8}">
      <dsp:nvSpPr>
        <dsp:cNvPr id="0" name=""/>
        <dsp:cNvSpPr/>
      </dsp:nvSpPr>
      <dsp:spPr>
        <a:xfrm>
          <a:off x="0" y="2821"/>
          <a:ext cx="6669431" cy="1924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u="sng" kern="1200"/>
            <a:t>2.) Pseudounipolární:</a:t>
          </a:r>
          <a:endParaRPr lang="en-US" sz="3000" kern="1200"/>
        </a:p>
      </dsp:txBody>
      <dsp:txXfrm>
        <a:off x="0" y="2821"/>
        <a:ext cx="6669431" cy="1924119"/>
      </dsp:txXfrm>
    </dsp:sp>
    <dsp:sp modelId="{130EE71A-A62B-4DC4-A5CD-119B90C9B266}">
      <dsp:nvSpPr>
        <dsp:cNvPr id="0" name=""/>
        <dsp:cNvSpPr/>
      </dsp:nvSpPr>
      <dsp:spPr>
        <a:xfrm>
          <a:off x="0" y="1926940"/>
          <a:ext cx="666943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F32542-77EB-4B1C-9EF1-677698AFB0B1}">
      <dsp:nvSpPr>
        <dsp:cNvPr id="0" name=""/>
        <dsp:cNvSpPr/>
      </dsp:nvSpPr>
      <dsp:spPr>
        <a:xfrm>
          <a:off x="0" y="1926940"/>
          <a:ext cx="6669431" cy="1924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Dostatečně velký rozdíl mezi velikostmi elektrod, ale jedna elektroda má plochu větší než 1 cm2 (= chová se jako diferentní)</a:t>
          </a:r>
          <a:endParaRPr lang="en-US" sz="3000" kern="1200"/>
        </a:p>
      </dsp:txBody>
      <dsp:txXfrm>
        <a:off x="0" y="1926940"/>
        <a:ext cx="6669431" cy="1924119"/>
      </dsp:txXfrm>
    </dsp:sp>
    <dsp:sp modelId="{09E4457C-09BD-490C-8BF0-4F601654EC16}">
      <dsp:nvSpPr>
        <dsp:cNvPr id="0" name=""/>
        <dsp:cNvSpPr/>
      </dsp:nvSpPr>
      <dsp:spPr>
        <a:xfrm>
          <a:off x="0" y="3851059"/>
          <a:ext cx="666943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DEFC5F-53B5-4A1D-85CE-7E9E0A95FA16}">
      <dsp:nvSpPr>
        <dsp:cNvPr id="0" name=""/>
        <dsp:cNvSpPr/>
      </dsp:nvSpPr>
      <dsp:spPr>
        <a:xfrm>
          <a:off x="0" y="3851059"/>
          <a:ext cx="6669431" cy="1924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Využití u selektivní stimulace svalů</a:t>
          </a:r>
          <a:endParaRPr lang="en-US" sz="3000" kern="1200"/>
        </a:p>
      </dsp:txBody>
      <dsp:txXfrm>
        <a:off x="0" y="3851059"/>
        <a:ext cx="6669431" cy="19241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576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2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5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359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0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2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7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8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7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9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63976" y="1067955"/>
            <a:ext cx="4456328" cy="2808035"/>
          </a:xfrm>
        </p:spPr>
        <p:txBody>
          <a:bodyPr>
            <a:normAutofit fontScale="90000"/>
          </a:bodyPr>
          <a:lstStyle/>
          <a:p>
            <a:r>
              <a:rPr lang="cs-CZ" dirty="0"/>
              <a:t>ELEKTRODY &amp; JEJICH OBALY, způsoby aplikace,</a:t>
            </a:r>
            <a:br>
              <a:rPr lang="cs-CZ" dirty="0"/>
            </a:br>
            <a:r>
              <a:rPr lang="cs-CZ" dirty="0"/>
              <a:t>KONTAKTNÍ </a:t>
            </a:r>
            <a:r>
              <a:rPr lang="cs-CZ" dirty="0">
                <a:ea typeface="+mj-lt"/>
                <a:cs typeface="+mj-lt"/>
              </a:rPr>
              <a:t>&amp; BEZKONTAKTNÍ </a:t>
            </a:r>
            <a:r>
              <a:rPr lang="cs-CZ">
                <a:ea typeface="+mj-lt"/>
                <a:cs typeface="+mj-lt"/>
              </a:rPr>
              <a:t>ELEKTROTERAPIE obecně</a:t>
            </a:r>
            <a:endParaRPr lang="cs-CZ" dirty="0">
              <a:ea typeface="+mj-lt"/>
              <a:cs typeface="+mj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94360" y="5602576"/>
            <a:ext cx="3341826" cy="44349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Mgr. Marie Krejčová</a:t>
            </a:r>
            <a:endParaRPr lang="cs-CZ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7D5044-C0FC-41BD-921B-D2CEA70F4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759198" y="604046"/>
            <a:ext cx="464739" cy="464739"/>
          </a:xfrm>
          <a:custGeom>
            <a:avLst/>
            <a:gdLst>
              <a:gd name="connsiteX0" fmla="*/ 464132 w 464739"/>
              <a:gd name="connsiteY0" fmla="*/ 463881 h 464739"/>
              <a:gd name="connsiteX1" fmla="*/ 463891 w 464739"/>
              <a:gd name="connsiteY1" fmla="*/ 463892 h 464739"/>
              <a:gd name="connsiteX2" fmla="*/ 463880 w 464739"/>
              <a:gd name="connsiteY2" fmla="*/ 464132 h 464739"/>
              <a:gd name="connsiteX3" fmla="*/ 463651 w 464739"/>
              <a:gd name="connsiteY3" fmla="*/ 463904 h 464739"/>
              <a:gd name="connsiteX4" fmla="*/ 446142 w 464739"/>
              <a:gd name="connsiteY4" fmla="*/ 464739 h 464739"/>
              <a:gd name="connsiteX5" fmla="*/ 130673 w 464739"/>
              <a:gd name="connsiteY5" fmla="*/ 334067 h 464739"/>
              <a:gd name="connsiteX6" fmla="*/ 0 w 464739"/>
              <a:gd name="connsiteY6" fmla="*/ 18597 h 464739"/>
              <a:gd name="connsiteX7" fmla="*/ 836 w 464739"/>
              <a:gd name="connsiteY7" fmla="*/ 1089 h 464739"/>
              <a:gd name="connsiteX8" fmla="*/ 607 w 464739"/>
              <a:gd name="connsiteY8" fmla="*/ 859 h 464739"/>
              <a:gd name="connsiteX9" fmla="*/ 848 w 464739"/>
              <a:gd name="connsiteY9" fmla="*/ 848 h 464739"/>
              <a:gd name="connsiteX10" fmla="*/ 859 w 464739"/>
              <a:gd name="connsiteY10" fmla="*/ 607 h 464739"/>
              <a:gd name="connsiteX11" fmla="*/ 1089 w 464739"/>
              <a:gd name="connsiteY11" fmla="*/ 836 h 464739"/>
              <a:gd name="connsiteX12" fmla="*/ 18597 w 464739"/>
              <a:gd name="connsiteY12" fmla="*/ 0 h 464739"/>
              <a:gd name="connsiteX13" fmla="*/ 334067 w 464739"/>
              <a:gd name="connsiteY13" fmla="*/ 130672 h 464739"/>
              <a:gd name="connsiteX14" fmla="*/ 464739 w 464739"/>
              <a:gd name="connsiteY14" fmla="*/ 446142 h 464739"/>
              <a:gd name="connsiteX15" fmla="*/ 463903 w 464739"/>
              <a:gd name="connsiteY15" fmla="*/ 463652 h 464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64739" h="464739">
                <a:moveTo>
                  <a:pt x="464132" y="463881"/>
                </a:moveTo>
                <a:lnTo>
                  <a:pt x="463891" y="463892"/>
                </a:lnTo>
                <a:lnTo>
                  <a:pt x="463880" y="464132"/>
                </a:lnTo>
                <a:lnTo>
                  <a:pt x="463651" y="463904"/>
                </a:lnTo>
                <a:lnTo>
                  <a:pt x="446142" y="464739"/>
                </a:lnTo>
                <a:cubicBezTo>
                  <a:pt x="331965" y="464739"/>
                  <a:pt x="217787" y="421182"/>
                  <a:pt x="130673" y="334067"/>
                </a:cubicBezTo>
                <a:cubicBezTo>
                  <a:pt x="43558" y="246953"/>
                  <a:pt x="1" y="132775"/>
                  <a:pt x="0" y="18597"/>
                </a:cubicBezTo>
                <a:lnTo>
                  <a:pt x="836" y="1089"/>
                </a:lnTo>
                <a:lnTo>
                  <a:pt x="607" y="859"/>
                </a:lnTo>
                <a:lnTo>
                  <a:pt x="848" y="848"/>
                </a:lnTo>
                <a:lnTo>
                  <a:pt x="859" y="607"/>
                </a:lnTo>
                <a:lnTo>
                  <a:pt x="1089" y="836"/>
                </a:lnTo>
                <a:lnTo>
                  <a:pt x="18597" y="0"/>
                </a:lnTo>
                <a:cubicBezTo>
                  <a:pt x="132775" y="0"/>
                  <a:pt x="246952" y="43557"/>
                  <a:pt x="334067" y="130672"/>
                </a:cubicBezTo>
                <a:cubicBezTo>
                  <a:pt x="421182" y="217787"/>
                  <a:pt x="464739" y="331964"/>
                  <a:pt x="464739" y="446142"/>
                </a:cubicBezTo>
                <a:lnTo>
                  <a:pt x="463903" y="46365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40C59C6-5DFE-4F83-A118-7B0F1AD93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07906" y="2694497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273AD71-A9B2-42A5-A6AA-DC06CC4F8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>
            <a:off x="1638112" y="796012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D743CE-A4C9-4C61-8969-5096C42E4A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385060" y="882376"/>
            <a:ext cx="340415" cy="3404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D12B198-BFE5-4867-B13A-199FE41B4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39412" y="1420178"/>
            <a:ext cx="901736" cy="1868598"/>
          </a:xfrm>
          <a:custGeom>
            <a:avLst/>
            <a:gdLst>
              <a:gd name="connsiteX0" fmla="*/ 450869 w 901736"/>
              <a:gd name="connsiteY0" fmla="*/ 0 h 1868598"/>
              <a:gd name="connsiteX1" fmla="*/ 492611 w 901736"/>
              <a:gd name="connsiteY1" fmla="*/ 52638 h 1868598"/>
              <a:gd name="connsiteX2" fmla="*/ 894647 w 901736"/>
              <a:gd name="connsiteY2" fmla="*/ 1225278 h 1868598"/>
              <a:gd name="connsiteX3" fmla="*/ 901596 w 901736"/>
              <a:gd name="connsiteY3" fmla="*/ 1416229 h 1868598"/>
              <a:gd name="connsiteX4" fmla="*/ 901595 w 901736"/>
              <a:gd name="connsiteY4" fmla="*/ 1416229 h 1868598"/>
              <a:gd name="connsiteX5" fmla="*/ 901736 w 901736"/>
              <a:gd name="connsiteY5" fmla="*/ 1420099 h 1868598"/>
              <a:gd name="connsiteX6" fmla="*/ 892724 w 901736"/>
              <a:gd name="connsiteY6" fmla="*/ 1509500 h 1868598"/>
              <a:gd name="connsiteX7" fmla="*/ 452126 w 901736"/>
              <a:gd name="connsiteY7" fmla="*/ 1868598 h 1868598"/>
              <a:gd name="connsiteX8" fmla="*/ 450868 w 901736"/>
              <a:gd name="connsiteY8" fmla="*/ 1868471 h 1868598"/>
              <a:gd name="connsiteX9" fmla="*/ 450868 w 901736"/>
              <a:gd name="connsiteY9" fmla="*/ 1346995 h 1868598"/>
              <a:gd name="connsiteX10" fmla="*/ 450868 w 901736"/>
              <a:gd name="connsiteY10" fmla="*/ 969255 h 1868598"/>
              <a:gd name="connsiteX11" fmla="*/ 450868 w 901736"/>
              <a:gd name="connsiteY11" fmla="*/ 664370 h 1868598"/>
              <a:gd name="connsiteX12" fmla="*/ 450869 w 901736"/>
              <a:gd name="connsiteY12" fmla="*/ 664370 h 1868598"/>
              <a:gd name="connsiteX13" fmla="*/ 450867 w 901736"/>
              <a:gd name="connsiteY13" fmla="*/ 0 h 1868598"/>
              <a:gd name="connsiteX14" fmla="*/ 450867 w 901736"/>
              <a:gd name="connsiteY14" fmla="*/ 664370 h 1868598"/>
              <a:gd name="connsiteX15" fmla="*/ 450868 w 901736"/>
              <a:gd name="connsiteY15" fmla="*/ 664370 h 1868598"/>
              <a:gd name="connsiteX16" fmla="*/ 450868 w 901736"/>
              <a:gd name="connsiteY16" fmla="*/ 969255 h 1868598"/>
              <a:gd name="connsiteX17" fmla="*/ 450868 w 901736"/>
              <a:gd name="connsiteY17" fmla="*/ 1346995 h 1868598"/>
              <a:gd name="connsiteX18" fmla="*/ 450868 w 901736"/>
              <a:gd name="connsiteY18" fmla="*/ 1868471 h 1868598"/>
              <a:gd name="connsiteX19" fmla="*/ 449610 w 901736"/>
              <a:gd name="connsiteY19" fmla="*/ 1868598 h 1868598"/>
              <a:gd name="connsiteX20" fmla="*/ 9012 w 901736"/>
              <a:gd name="connsiteY20" fmla="*/ 1509500 h 1868598"/>
              <a:gd name="connsiteX21" fmla="*/ 0 w 901736"/>
              <a:gd name="connsiteY21" fmla="*/ 1420099 h 1868598"/>
              <a:gd name="connsiteX22" fmla="*/ 141 w 901736"/>
              <a:gd name="connsiteY22" fmla="*/ 1416229 h 1868598"/>
              <a:gd name="connsiteX23" fmla="*/ 140 w 901736"/>
              <a:gd name="connsiteY23" fmla="*/ 1416229 h 1868598"/>
              <a:gd name="connsiteX24" fmla="*/ 7089 w 901736"/>
              <a:gd name="connsiteY24" fmla="*/ 1225278 h 1868598"/>
              <a:gd name="connsiteX25" fmla="*/ 409125 w 901736"/>
              <a:gd name="connsiteY25" fmla="*/ 52638 h 186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01736" h="1868598">
                <a:moveTo>
                  <a:pt x="450869" y="0"/>
                </a:moveTo>
                <a:lnTo>
                  <a:pt x="492611" y="52638"/>
                </a:lnTo>
                <a:cubicBezTo>
                  <a:pt x="713860" y="359618"/>
                  <a:pt x="861255" y="769067"/>
                  <a:pt x="894647" y="1225278"/>
                </a:cubicBezTo>
                <a:lnTo>
                  <a:pt x="901596" y="1416229"/>
                </a:lnTo>
                <a:lnTo>
                  <a:pt x="901595" y="1416229"/>
                </a:lnTo>
                <a:lnTo>
                  <a:pt x="901736" y="1420099"/>
                </a:lnTo>
                <a:lnTo>
                  <a:pt x="892724" y="1509500"/>
                </a:lnTo>
                <a:cubicBezTo>
                  <a:pt x="850788" y="1714437"/>
                  <a:pt x="669460" y="1868598"/>
                  <a:pt x="452126" y="1868598"/>
                </a:cubicBezTo>
                <a:lnTo>
                  <a:pt x="450868" y="1868471"/>
                </a:lnTo>
                <a:lnTo>
                  <a:pt x="450868" y="1346995"/>
                </a:lnTo>
                <a:lnTo>
                  <a:pt x="450868" y="969255"/>
                </a:lnTo>
                <a:lnTo>
                  <a:pt x="450868" y="664370"/>
                </a:lnTo>
                <a:lnTo>
                  <a:pt x="450869" y="664370"/>
                </a:lnTo>
                <a:close/>
                <a:moveTo>
                  <a:pt x="450867" y="0"/>
                </a:moveTo>
                <a:lnTo>
                  <a:pt x="450867" y="664370"/>
                </a:lnTo>
                <a:lnTo>
                  <a:pt x="450868" y="664370"/>
                </a:lnTo>
                <a:lnTo>
                  <a:pt x="450868" y="969255"/>
                </a:lnTo>
                <a:lnTo>
                  <a:pt x="450868" y="1346995"/>
                </a:lnTo>
                <a:lnTo>
                  <a:pt x="450868" y="1868471"/>
                </a:lnTo>
                <a:lnTo>
                  <a:pt x="449610" y="1868598"/>
                </a:lnTo>
                <a:cubicBezTo>
                  <a:pt x="232276" y="1868598"/>
                  <a:pt x="50948" y="1714437"/>
                  <a:pt x="9012" y="1509500"/>
                </a:cubicBezTo>
                <a:lnTo>
                  <a:pt x="0" y="1420099"/>
                </a:lnTo>
                <a:lnTo>
                  <a:pt x="141" y="1416229"/>
                </a:lnTo>
                <a:lnTo>
                  <a:pt x="140" y="1416229"/>
                </a:lnTo>
                <a:lnTo>
                  <a:pt x="7089" y="1225278"/>
                </a:lnTo>
                <a:cubicBezTo>
                  <a:pt x="40481" y="769067"/>
                  <a:pt x="187876" y="359618"/>
                  <a:pt x="409125" y="52638"/>
                </a:cubicBezTo>
                <a:close/>
              </a:path>
            </a:pathLst>
          </a:cu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4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E14FB45-3E95-44C0-8B14-18E3A5B9B4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V="1">
            <a:off x="2274277" y="2744140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F09C3B3-A2C4-4FEA-BE56-D6B9E00830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F314B9F-8AF4-4376-9568-6285B12343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81C67526-3B2B-41B3-A8FD-141E1F828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806655" y="5832285"/>
            <a:ext cx="340415" cy="3404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35B334E-B7AB-4395-9F2B-FD74A4085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306399" y="5010707"/>
            <a:ext cx="571820" cy="1316717"/>
          </a:xfrm>
          <a:custGeom>
            <a:avLst/>
            <a:gdLst>
              <a:gd name="connsiteX0" fmla="*/ 282417 w 571820"/>
              <a:gd name="connsiteY0" fmla="*/ 0 h 1316717"/>
              <a:gd name="connsiteX1" fmla="*/ 285910 w 571820"/>
              <a:gd name="connsiteY1" fmla="*/ 3175 h 1316717"/>
              <a:gd name="connsiteX2" fmla="*/ 287393 w 571820"/>
              <a:gd name="connsiteY2" fmla="*/ 1827 h 1316717"/>
              <a:gd name="connsiteX3" fmla="*/ 289403 w 571820"/>
              <a:gd name="connsiteY3" fmla="*/ 0 h 1316717"/>
              <a:gd name="connsiteX4" fmla="*/ 289403 w 571820"/>
              <a:gd name="connsiteY4" fmla="*/ 6349 h 1316717"/>
              <a:gd name="connsiteX5" fmla="*/ 309203 w 571820"/>
              <a:gd name="connsiteY5" fmla="*/ 24345 h 1316717"/>
              <a:gd name="connsiteX6" fmla="*/ 571820 w 571820"/>
              <a:gd name="connsiteY6" fmla="*/ 658359 h 1316717"/>
              <a:gd name="connsiteX7" fmla="*/ 309203 w 571820"/>
              <a:gd name="connsiteY7" fmla="*/ 1292372 h 1316717"/>
              <a:gd name="connsiteX8" fmla="*/ 289403 w 571820"/>
              <a:gd name="connsiteY8" fmla="*/ 1310368 h 1316717"/>
              <a:gd name="connsiteX9" fmla="*/ 289403 w 571820"/>
              <a:gd name="connsiteY9" fmla="*/ 1316717 h 1316717"/>
              <a:gd name="connsiteX10" fmla="*/ 287393 w 571820"/>
              <a:gd name="connsiteY10" fmla="*/ 1314890 h 1316717"/>
              <a:gd name="connsiteX11" fmla="*/ 285910 w 571820"/>
              <a:gd name="connsiteY11" fmla="*/ 1313542 h 1316717"/>
              <a:gd name="connsiteX12" fmla="*/ 282417 w 571820"/>
              <a:gd name="connsiteY12" fmla="*/ 1316717 h 1316717"/>
              <a:gd name="connsiteX13" fmla="*/ 282417 w 571820"/>
              <a:gd name="connsiteY13" fmla="*/ 1310367 h 1316717"/>
              <a:gd name="connsiteX14" fmla="*/ 262617 w 571820"/>
              <a:gd name="connsiteY14" fmla="*/ 1292372 h 1316717"/>
              <a:gd name="connsiteX15" fmla="*/ 0 w 571820"/>
              <a:gd name="connsiteY15" fmla="*/ 658358 h 1316717"/>
              <a:gd name="connsiteX16" fmla="*/ 262617 w 571820"/>
              <a:gd name="connsiteY16" fmla="*/ 24345 h 1316717"/>
              <a:gd name="connsiteX17" fmla="*/ 282417 w 571820"/>
              <a:gd name="connsiteY17" fmla="*/ 6349 h 1316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71820" h="1316717">
                <a:moveTo>
                  <a:pt x="282417" y="0"/>
                </a:moveTo>
                <a:lnTo>
                  <a:pt x="285910" y="3175"/>
                </a:lnTo>
                <a:lnTo>
                  <a:pt x="287393" y="1827"/>
                </a:lnTo>
                <a:lnTo>
                  <a:pt x="289403" y="0"/>
                </a:lnTo>
                <a:lnTo>
                  <a:pt x="289403" y="6349"/>
                </a:lnTo>
                <a:lnTo>
                  <a:pt x="309203" y="24345"/>
                </a:lnTo>
                <a:cubicBezTo>
                  <a:pt x="471461" y="186603"/>
                  <a:pt x="571820" y="410761"/>
                  <a:pt x="571820" y="658359"/>
                </a:cubicBezTo>
                <a:cubicBezTo>
                  <a:pt x="571820" y="905956"/>
                  <a:pt x="471461" y="1130114"/>
                  <a:pt x="309203" y="1292372"/>
                </a:cubicBezTo>
                <a:lnTo>
                  <a:pt x="289403" y="1310368"/>
                </a:lnTo>
                <a:lnTo>
                  <a:pt x="289403" y="1316717"/>
                </a:lnTo>
                <a:lnTo>
                  <a:pt x="287393" y="1314890"/>
                </a:lnTo>
                <a:lnTo>
                  <a:pt x="285910" y="1313542"/>
                </a:lnTo>
                <a:lnTo>
                  <a:pt x="282417" y="1316717"/>
                </a:lnTo>
                <a:lnTo>
                  <a:pt x="282417" y="1310367"/>
                </a:lnTo>
                <a:lnTo>
                  <a:pt x="262617" y="1292372"/>
                </a:lnTo>
                <a:cubicBezTo>
                  <a:pt x="100359" y="1130113"/>
                  <a:pt x="0" y="905956"/>
                  <a:pt x="0" y="658358"/>
                </a:cubicBezTo>
                <a:cubicBezTo>
                  <a:pt x="0" y="410761"/>
                  <a:pt x="100359" y="186603"/>
                  <a:pt x="262617" y="24345"/>
                </a:cubicBezTo>
                <a:lnTo>
                  <a:pt x="282417" y="6349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82A241-3D03-49F2-9515-690487FBF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4789" y="608309"/>
            <a:ext cx="3532531" cy="5929857"/>
            <a:chOff x="404789" y="608309"/>
            <a:chExt cx="3532531" cy="5929857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F06EB4C5-742F-447D-B28D-F64AB9EEE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 flipV="1">
              <a:off x="559780" y="2646371"/>
              <a:ext cx="2287608" cy="3673900"/>
              <a:chOff x="-6080955" y="3437416"/>
              <a:chExt cx="2287608" cy="3673900"/>
            </a:xfrm>
          </p:grpSpPr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14995024-146A-4770-B919-056CCF5537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-4937151" y="4754133"/>
                <a:ext cx="0" cy="23571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50E9FCC2-0C21-4DAF-B958-07DD64296B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 flipH="1">
                <a:off x="-5226554" y="3437416"/>
                <a:ext cx="571820" cy="1316717"/>
              </a:xfrm>
              <a:custGeom>
                <a:avLst/>
                <a:gdLst>
                  <a:gd name="connsiteX0" fmla="*/ 282417 w 571820"/>
                  <a:gd name="connsiteY0" fmla="*/ 1316717 h 1316717"/>
                  <a:gd name="connsiteX1" fmla="*/ 285910 w 571820"/>
                  <a:gd name="connsiteY1" fmla="*/ 1313542 h 1316717"/>
                  <a:gd name="connsiteX2" fmla="*/ 289403 w 571820"/>
                  <a:gd name="connsiteY2" fmla="*/ 1316717 h 1316717"/>
                  <a:gd name="connsiteX3" fmla="*/ 289403 w 571820"/>
                  <a:gd name="connsiteY3" fmla="*/ 1310368 h 1316717"/>
                  <a:gd name="connsiteX4" fmla="*/ 309203 w 571820"/>
                  <a:gd name="connsiteY4" fmla="*/ 1292372 h 1316717"/>
                  <a:gd name="connsiteX5" fmla="*/ 571820 w 571820"/>
                  <a:gd name="connsiteY5" fmla="*/ 658358 h 1316717"/>
                  <a:gd name="connsiteX6" fmla="*/ 309203 w 571820"/>
                  <a:gd name="connsiteY6" fmla="*/ 24345 h 1316717"/>
                  <a:gd name="connsiteX7" fmla="*/ 289403 w 571820"/>
                  <a:gd name="connsiteY7" fmla="*/ 6349 h 1316717"/>
                  <a:gd name="connsiteX8" fmla="*/ 289403 w 571820"/>
                  <a:gd name="connsiteY8" fmla="*/ 0 h 1316717"/>
                  <a:gd name="connsiteX9" fmla="*/ 285910 w 571820"/>
                  <a:gd name="connsiteY9" fmla="*/ 3175 h 1316717"/>
                  <a:gd name="connsiteX10" fmla="*/ 282417 w 571820"/>
                  <a:gd name="connsiteY10" fmla="*/ 0 h 1316717"/>
                  <a:gd name="connsiteX11" fmla="*/ 282417 w 571820"/>
                  <a:gd name="connsiteY11" fmla="*/ 6350 h 1316717"/>
                  <a:gd name="connsiteX12" fmla="*/ 262617 w 571820"/>
                  <a:gd name="connsiteY12" fmla="*/ 24345 h 1316717"/>
                  <a:gd name="connsiteX13" fmla="*/ 0 w 571820"/>
                  <a:gd name="connsiteY13" fmla="*/ 658359 h 1316717"/>
                  <a:gd name="connsiteX14" fmla="*/ 262617 w 571820"/>
                  <a:gd name="connsiteY14" fmla="*/ 1292372 h 1316717"/>
                  <a:gd name="connsiteX15" fmla="*/ 282417 w 571820"/>
                  <a:gd name="connsiteY15" fmla="*/ 1310368 h 1316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71820" h="1316717">
                    <a:moveTo>
                      <a:pt x="282417" y="1316717"/>
                    </a:moveTo>
                    <a:lnTo>
                      <a:pt x="285910" y="1313542"/>
                    </a:lnTo>
                    <a:lnTo>
                      <a:pt x="289403" y="1316717"/>
                    </a:lnTo>
                    <a:lnTo>
                      <a:pt x="289403" y="1310368"/>
                    </a:lnTo>
                    <a:lnTo>
                      <a:pt x="309203" y="1292372"/>
                    </a:lnTo>
                    <a:cubicBezTo>
                      <a:pt x="471461" y="1130114"/>
                      <a:pt x="571820" y="905956"/>
                      <a:pt x="571820" y="658358"/>
                    </a:cubicBezTo>
                    <a:cubicBezTo>
                      <a:pt x="571820" y="410761"/>
                      <a:pt x="471461" y="186603"/>
                      <a:pt x="309203" y="24345"/>
                    </a:cubicBezTo>
                    <a:lnTo>
                      <a:pt x="289403" y="6349"/>
                    </a:lnTo>
                    <a:lnTo>
                      <a:pt x="289403" y="0"/>
                    </a:lnTo>
                    <a:lnTo>
                      <a:pt x="285910" y="3175"/>
                    </a:lnTo>
                    <a:lnTo>
                      <a:pt x="282417" y="0"/>
                    </a:lnTo>
                    <a:lnTo>
                      <a:pt x="282417" y="6350"/>
                    </a:lnTo>
                    <a:lnTo>
                      <a:pt x="262617" y="24345"/>
                    </a:lnTo>
                    <a:cubicBezTo>
                      <a:pt x="100359" y="186604"/>
                      <a:pt x="0" y="410761"/>
                      <a:pt x="0" y="658359"/>
                    </a:cubicBezTo>
                    <a:cubicBezTo>
                      <a:pt x="0" y="905956"/>
                      <a:pt x="100359" y="1130114"/>
                      <a:pt x="262617" y="1292372"/>
                    </a:cubicBezTo>
                    <a:lnTo>
                      <a:pt x="282417" y="1310368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342065E-24B7-4441-88A9-98962993F8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6080955" y="4476018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D23FA6BA-2513-415C-BA4B-E879A41010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-4937151" y="4476018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06239F02-2DBC-4CAC-AA3F-243D0649B9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6080955" y="5190567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3B11F1A6-D8AC-465F-9ED9-554E58F73A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-4937151" y="5190567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E066101D-03CF-4DB9-B962-F7DB806FD1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6080955" y="5934581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645EFA12-DAD4-4108-B86D-C86A4CC88D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-4937151" y="5934581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651FE0DB-0A7E-417A-B47D-569C4FB9A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1736442" y="397061"/>
              <a:ext cx="1785983" cy="2208479"/>
              <a:chOff x="2725201" y="4453039"/>
              <a:chExt cx="1785983" cy="2208479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68596D8F-CB16-49CF-B881-3AF402821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3618192" y="4453039"/>
                <a:ext cx="0" cy="220847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CF37FB24-AFCD-493D-B340-7EED10E977D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2738439" y="5243393"/>
                <a:ext cx="176093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789B142B-6F71-458C-8CAC-4B3E1A4415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725201" y="4861779"/>
                <a:ext cx="1785983" cy="1799739"/>
              </a:xfrm>
              <a:custGeom>
                <a:avLst/>
                <a:gdLst>
                  <a:gd name="connsiteX0" fmla="*/ 440819 w 1785983"/>
                  <a:gd name="connsiteY0" fmla="*/ 59 h 1799739"/>
                  <a:gd name="connsiteX1" fmla="*/ 845918 w 1785983"/>
                  <a:gd name="connsiteY1" fmla="*/ 261596 h 1799739"/>
                  <a:gd name="connsiteX2" fmla="*/ 892992 w 1785983"/>
                  <a:gd name="connsiteY2" fmla="*/ 360758 h 1799739"/>
                  <a:gd name="connsiteX3" fmla="*/ 892992 w 1785983"/>
                  <a:gd name="connsiteY3" fmla="*/ 365372 h 1799739"/>
                  <a:gd name="connsiteX4" fmla="*/ 940065 w 1785983"/>
                  <a:gd name="connsiteY4" fmla="*/ 266212 h 1799739"/>
                  <a:gd name="connsiteX5" fmla="*/ 1406106 w 1785983"/>
                  <a:gd name="connsiteY5" fmla="*/ 8338 h 1799739"/>
                  <a:gd name="connsiteX6" fmla="*/ 1022901 w 1785983"/>
                  <a:gd name="connsiteY6" fmla="*/ 1699451 h 1799739"/>
                  <a:gd name="connsiteX7" fmla="*/ 892991 w 1785983"/>
                  <a:gd name="connsiteY7" fmla="*/ 1799739 h 1799739"/>
                  <a:gd name="connsiteX8" fmla="*/ 892991 w 1785983"/>
                  <a:gd name="connsiteY8" fmla="*/ 1795123 h 1799739"/>
                  <a:gd name="connsiteX9" fmla="*/ 763082 w 1785983"/>
                  <a:gd name="connsiteY9" fmla="*/ 1694835 h 1799739"/>
                  <a:gd name="connsiteX10" fmla="*/ 379877 w 1785983"/>
                  <a:gd name="connsiteY10" fmla="*/ 3722 h 1799739"/>
                  <a:gd name="connsiteX11" fmla="*/ 440819 w 1785983"/>
                  <a:gd name="connsiteY11" fmla="*/ 59 h 1799739"/>
                  <a:gd name="connsiteX0" fmla="*/ 440819 w 1785983"/>
                  <a:gd name="connsiteY0" fmla="*/ 59 h 1849891"/>
                  <a:gd name="connsiteX1" fmla="*/ 845918 w 1785983"/>
                  <a:gd name="connsiteY1" fmla="*/ 261596 h 1849891"/>
                  <a:gd name="connsiteX2" fmla="*/ 892992 w 1785983"/>
                  <a:gd name="connsiteY2" fmla="*/ 360758 h 1849891"/>
                  <a:gd name="connsiteX3" fmla="*/ 892992 w 1785983"/>
                  <a:gd name="connsiteY3" fmla="*/ 365372 h 1849891"/>
                  <a:gd name="connsiteX4" fmla="*/ 940065 w 1785983"/>
                  <a:gd name="connsiteY4" fmla="*/ 266212 h 1849891"/>
                  <a:gd name="connsiteX5" fmla="*/ 1406106 w 1785983"/>
                  <a:gd name="connsiteY5" fmla="*/ 8338 h 1849891"/>
                  <a:gd name="connsiteX6" fmla="*/ 1022901 w 1785983"/>
                  <a:gd name="connsiteY6" fmla="*/ 1699451 h 1849891"/>
                  <a:gd name="connsiteX7" fmla="*/ 892991 w 1785983"/>
                  <a:gd name="connsiteY7" fmla="*/ 1799739 h 1849891"/>
                  <a:gd name="connsiteX8" fmla="*/ 838223 w 1785983"/>
                  <a:gd name="connsiteY8" fmla="*/ 1849891 h 1849891"/>
                  <a:gd name="connsiteX9" fmla="*/ 763082 w 1785983"/>
                  <a:gd name="connsiteY9" fmla="*/ 1694835 h 1849891"/>
                  <a:gd name="connsiteX10" fmla="*/ 379877 w 1785983"/>
                  <a:gd name="connsiteY10" fmla="*/ 3722 h 1849891"/>
                  <a:gd name="connsiteX11" fmla="*/ 440819 w 1785983"/>
                  <a:gd name="connsiteY11" fmla="*/ 59 h 1849891"/>
                  <a:gd name="connsiteX0" fmla="*/ 440819 w 1785983"/>
                  <a:gd name="connsiteY0" fmla="*/ 59 h 1799739"/>
                  <a:gd name="connsiteX1" fmla="*/ 845918 w 1785983"/>
                  <a:gd name="connsiteY1" fmla="*/ 261596 h 1799739"/>
                  <a:gd name="connsiteX2" fmla="*/ 892992 w 1785983"/>
                  <a:gd name="connsiteY2" fmla="*/ 360758 h 1799739"/>
                  <a:gd name="connsiteX3" fmla="*/ 892992 w 1785983"/>
                  <a:gd name="connsiteY3" fmla="*/ 365372 h 1799739"/>
                  <a:gd name="connsiteX4" fmla="*/ 940065 w 1785983"/>
                  <a:gd name="connsiteY4" fmla="*/ 266212 h 1799739"/>
                  <a:gd name="connsiteX5" fmla="*/ 1406106 w 1785983"/>
                  <a:gd name="connsiteY5" fmla="*/ 8338 h 1799739"/>
                  <a:gd name="connsiteX6" fmla="*/ 1022901 w 1785983"/>
                  <a:gd name="connsiteY6" fmla="*/ 1699451 h 1799739"/>
                  <a:gd name="connsiteX7" fmla="*/ 892991 w 1785983"/>
                  <a:gd name="connsiteY7" fmla="*/ 1799739 h 1799739"/>
                  <a:gd name="connsiteX8" fmla="*/ 763082 w 1785983"/>
                  <a:gd name="connsiteY8" fmla="*/ 1694835 h 1799739"/>
                  <a:gd name="connsiteX9" fmla="*/ 379877 w 1785983"/>
                  <a:gd name="connsiteY9" fmla="*/ 3722 h 1799739"/>
                  <a:gd name="connsiteX10" fmla="*/ 440819 w 1785983"/>
                  <a:gd name="connsiteY10" fmla="*/ 59 h 1799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983" h="1799739">
                    <a:moveTo>
                      <a:pt x="440819" y="59"/>
                    </a:moveTo>
                    <a:cubicBezTo>
                      <a:pt x="584367" y="2557"/>
                      <a:pt x="735105" y="83293"/>
                      <a:pt x="845918" y="261596"/>
                    </a:cubicBezTo>
                    <a:lnTo>
                      <a:pt x="892992" y="360758"/>
                    </a:lnTo>
                    <a:lnTo>
                      <a:pt x="892992" y="365372"/>
                    </a:lnTo>
                    <a:lnTo>
                      <a:pt x="940065" y="266212"/>
                    </a:lnTo>
                    <a:cubicBezTo>
                      <a:pt x="1066709" y="62437"/>
                      <a:pt x="1245499" y="-13903"/>
                      <a:pt x="1406106" y="8338"/>
                    </a:cubicBezTo>
                    <a:cubicBezTo>
                      <a:pt x="1827702" y="66720"/>
                      <a:pt x="2124001" y="804388"/>
                      <a:pt x="1022901" y="1699451"/>
                    </a:cubicBezTo>
                    <a:lnTo>
                      <a:pt x="892991" y="1799739"/>
                    </a:lnTo>
                    <a:lnTo>
                      <a:pt x="763082" y="1694835"/>
                    </a:lnTo>
                    <a:cubicBezTo>
                      <a:pt x="-338018" y="799772"/>
                      <a:pt x="-41719" y="62104"/>
                      <a:pt x="379877" y="3722"/>
                    </a:cubicBezTo>
                    <a:cubicBezTo>
                      <a:pt x="399953" y="942"/>
                      <a:pt x="420313" y="-298"/>
                      <a:pt x="440819" y="59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latin typeface="Bell MT" panose="02020503060305020303" pitchFamily="18" charset="0"/>
                </a:endParaRPr>
              </a:p>
            </p:txBody>
          </p:sp>
          <p:sp>
            <p:nvSpPr>
              <p:cNvPr id="55" name="Rectangle 30">
                <a:extLst>
                  <a:ext uri="{FF2B5EF4-FFF2-40B4-BE49-F238E27FC236}">
                    <a16:creationId xmlns:a16="http://schemas.microsoft.com/office/drawing/2014/main" id="{E577B59B-3FF5-4CE3-B8CD-B37F6E4E4F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3124232" y="5447997"/>
                <a:ext cx="987915" cy="987915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30">
                <a:extLst>
                  <a:ext uri="{FF2B5EF4-FFF2-40B4-BE49-F238E27FC236}">
                    <a16:creationId xmlns:a16="http://schemas.microsoft.com/office/drawing/2014/main" id="{912FC165-D3BB-433A-BEED-90223608AB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3315029" y="5983110"/>
                <a:ext cx="606323" cy="606323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609A7342-6944-4593-A8CB-2E56FC75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 flipV="1">
              <a:off x="2226591" y="2385858"/>
              <a:ext cx="864005" cy="1032464"/>
              <a:chOff x="2207971" y="2384401"/>
              <a:chExt cx="864005" cy="1032464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4BBFA3E1-95AC-4B97-94E0-FA975C6A16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5F0692E3-CEC8-47C3-B77F-E9C8614F65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9B80E6A3-263D-4DD4-8C58-EA2BB38C5B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5AA2C02F-3722-4124-9F30-AB9D6F052A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8B6EC254-9786-4485-A07E-0F055DA958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AB57BFA-A302-43AD-B2D6-EE3191DDD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58529" y="5784159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EEABC33-1767-4B45-924F-3ECD00964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36934" y="834250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0748559-962C-4EC9-A1EC-E5E55AFDF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91286" y="1090043"/>
              <a:ext cx="901736" cy="2160000"/>
              <a:chOff x="8217770" y="397306"/>
              <a:chExt cx="901736" cy="2160000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CB099024-D74B-47AA-8E9C-40AF75B947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668638" y="397306"/>
                <a:ext cx="0" cy="216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34AC7ACA-BFE6-46A8-A8AA-78602ED708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8217770" y="397306"/>
                <a:ext cx="901736" cy="1868598"/>
              </a:xfrm>
              <a:custGeom>
                <a:avLst/>
                <a:gdLst>
                  <a:gd name="connsiteX0" fmla="*/ 450869 w 901736"/>
                  <a:gd name="connsiteY0" fmla="*/ 0 h 1868598"/>
                  <a:gd name="connsiteX1" fmla="*/ 450868 w 901736"/>
                  <a:gd name="connsiteY1" fmla="*/ 0 h 1868598"/>
                  <a:gd name="connsiteX2" fmla="*/ 450867 w 901736"/>
                  <a:gd name="connsiteY2" fmla="*/ 0 h 1868598"/>
                  <a:gd name="connsiteX3" fmla="*/ 409125 w 901736"/>
                  <a:gd name="connsiteY3" fmla="*/ 52638 h 1868598"/>
                  <a:gd name="connsiteX4" fmla="*/ 7089 w 901736"/>
                  <a:gd name="connsiteY4" fmla="*/ 1225278 h 1868598"/>
                  <a:gd name="connsiteX5" fmla="*/ 140 w 901736"/>
                  <a:gd name="connsiteY5" fmla="*/ 1416229 h 1868598"/>
                  <a:gd name="connsiteX6" fmla="*/ 141 w 901736"/>
                  <a:gd name="connsiteY6" fmla="*/ 1416229 h 1868598"/>
                  <a:gd name="connsiteX7" fmla="*/ 0 w 901736"/>
                  <a:gd name="connsiteY7" fmla="*/ 1420099 h 1868598"/>
                  <a:gd name="connsiteX8" fmla="*/ 9012 w 901736"/>
                  <a:gd name="connsiteY8" fmla="*/ 1509500 h 1868598"/>
                  <a:gd name="connsiteX9" fmla="*/ 449610 w 901736"/>
                  <a:gd name="connsiteY9" fmla="*/ 1868598 h 1868598"/>
                  <a:gd name="connsiteX10" fmla="*/ 450868 w 901736"/>
                  <a:gd name="connsiteY10" fmla="*/ 1868471 h 1868598"/>
                  <a:gd name="connsiteX11" fmla="*/ 452126 w 901736"/>
                  <a:gd name="connsiteY11" fmla="*/ 1868598 h 1868598"/>
                  <a:gd name="connsiteX12" fmla="*/ 892724 w 901736"/>
                  <a:gd name="connsiteY12" fmla="*/ 1509500 h 1868598"/>
                  <a:gd name="connsiteX13" fmla="*/ 901736 w 901736"/>
                  <a:gd name="connsiteY13" fmla="*/ 1420099 h 1868598"/>
                  <a:gd name="connsiteX14" fmla="*/ 901595 w 901736"/>
                  <a:gd name="connsiteY14" fmla="*/ 1416229 h 1868598"/>
                  <a:gd name="connsiteX15" fmla="*/ 901596 w 901736"/>
                  <a:gd name="connsiteY15" fmla="*/ 1416229 h 1868598"/>
                  <a:gd name="connsiteX16" fmla="*/ 894647 w 901736"/>
                  <a:gd name="connsiteY16" fmla="*/ 1225278 h 1868598"/>
                  <a:gd name="connsiteX17" fmla="*/ 492611 w 901736"/>
                  <a:gd name="connsiteY17" fmla="*/ 52638 h 18685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01736" h="1868598">
                    <a:moveTo>
                      <a:pt x="450869" y="0"/>
                    </a:moveTo>
                    <a:lnTo>
                      <a:pt x="450868" y="0"/>
                    </a:lnTo>
                    <a:lnTo>
                      <a:pt x="450867" y="0"/>
                    </a:lnTo>
                    <a:lnTo>
                      <a:pt x="409125" y="52638"/>
                    </a:lnTo>
                    <a:cubicBezTo>
                      <a:pt x="187876" y="359618"/>
                      <a:pt x="40481" y="769067"/>
                      <a:pt x="7089" y="1225278"/>
                    </a:cubicBezTo>
                    <a:lnTo>
                      <a:pt x="140" y="1416229"/>
                    </a:lnTo>
                    <a:lnTo>
                      <a:pt x="141" y="1416229"/>
                    </a:lnTo>
                    <a:lnTo>
                      <a:pt x="0" y="1420099"/>
                    </a:lnTo>
                    <a:lnTo>
                      <a:pt x="9012" y="1509500"/>
                    </a:lnTo>
                    <a:cubicBezTo>
                      <a:pt x="50948" y="1714437"/>
                      <a:pt x="232276" y="1868598"/>
                      <a:pt x="449610" y="1868598"/>
                    </a:cubicBezTo>
                    <a:lnTo>
                      <a:pt x="450868" y="1868471"/>
                    </a:lnTo>
                    <a:lnTo>
                      <a:pt x="452126" y="1868598"/>
                    </a:lnTo>
                    <a:cubicBezTo>
                      <a:pt x="669460" y="1868598"/>
                      <a:pt x="850788" y="1714437"/>
                      <a:pt x="892724" y="1509500"/>
                    </a:cubicBezTo>
                    <a:lnTo>
                      <a:pt x="901736" y="1420099"/>
                    </a:lnTo>
                    <a:lnTo>
                      <a:pt x="901595" y="1416229"/>
                    </a:lnTo>
                    <a:lnTo>
                      <a:pt x="901596" y="1416229"/>
                    </a:lnTo>
                    <a:lnTo>
                      <a:pt x="894647" y="1225278"/>
                    </a:lnTo>
                    <a:cubicBezTo>
                      <a:pt x="861255" y="769067"/>
                      <a:pt x="713860" y="359618"/>
                      <a:pt x="492611" y="52638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5">
                <a:extLst>
                  <a:ext uri="{FF2B5EF4-FFF2-40B4-BE49-F238E27FC236}">
                    <a16:creationId xmlns:a16="http://schemas.microsoft.com/office/drawing/2014/main" id="{D0946E2F-C083-48AF-9D1C-3754DE0E8B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8370075" y="1136688"/>
                <a:ext cx="597126" cy="597126"/>
              </a:xfrm>
              <a:custGeom>
                <a:avLst/>
                <a:gdLst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0 w 1239398"/>
                  <a:gd name="connsiteY4" fmla="*/ 0 h 1239398"/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91440 w 1239398"/>
                  <a:gd name="connsiteY4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  <a:gd name="connsiteX3" fmla="*/ 91440 w 1239398"/>
                  <a:gd name="connsiteY3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9398" h="1239398">
                    <a:moveTo>
                      <a:pt x="1239398" y="0"/>
                    </a:moveTo>
                    <a:lnTo>
                      <a:pt x="1239398" y="1239398"/>
                    </a:lnTo>
                    <a:lnTo>
                      <a:pt x="0" y="1239398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5">
                <a:extLst>
                  <a:ext uri="{FF2B5EF4-FFF2-40B4-BE49-F238E27FC236}">
                    <a16:creationId xmlns:a16="http://schemas.microsoft.com/office/drawing/2014/main" id="{8F933FF1-7DAC-4751-B504-C8C68E5373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8457521" y="720913"/>
                <a:ext cx="422234" cy="422234"/>
              </a:xfrm>
              <a:custGeom>
                <a:avLst/>
                <a:gdLst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0 w 1239398"/>
                  <a:gd name="connsiteY4" fmla="*/ 0 h 1239398"/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91440 w 1239398"/>
                  <a:gd name="connsiteY4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  <a:gd name="connsiteX3" fmla="*/ 91440 w 1239398"/>
                  <a:gd name="connsiteY3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9398" h="1239398">
                    <a:moveTo>
                      <a:pt x="1239398" y="0"/>
                    </a:moveTo>
                    <a:lnTo>
                      <a:pt x="1239398" y="1239398"/>
                    </a:lnTo>
                    <a:lnTo>
                      <a:pt x="0" y="1239398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AED587E1-23B3-44EE-B0CA-84F46A8D5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>
              <a:off x="3365500" y="4918166"/>
              <a:ext cx="571820" cy="1620000"/>
              <a:chOff x="8482785" y="4330454"/>
              <a:chExt cx="571820" cy="1620000"/>
            </a:xfrm>
          </p:grpSpPr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C3EA330E-53DA-43C3-94DF-051C622C8C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CF8DEE9-82BC-4F6D-9E7D-A61DE0391F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77FE6E3-76CF-4BFE-A9BB-D2B04E547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622419" y="427549"/>
              <a:ext cx="464739" cy="900000"/>
              <a:chOff x="4511184" y="2651374"/>
              <a:chExt cx="464739" cy="900000"/>
            </a:xfrm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8B90047D-5FCF-4A72-98F9-4C5F3BE362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 flipH="1" flipV="1">
                <a:off x="4511184" y="2990814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5D6597A5-9B58-4515-A65F-776A599681B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V="1">
                <a:off x="4743982" y="2651374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716BED87-A484-418B-BFE2-B7AF165C5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9392603" y="2694497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91DAC796-CA78-4ABE-BE2F-B8B4D60A6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8864022" y="796012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DDA4212-2A25-49B5-912F-FE46DB634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0562642" y="882376"/>
            <a:ext cx="340415" cy="3404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5D44875A-5D91-4826-BEA8-3D8137697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11064180" y="604046"/>
            <a:ext cx="464739" cy="464739"/>
          </a:xfrm>
          <a:custGeom>
            <a:avLst/>
            <a:gdLst>
              <a:gd name="connsiteX0" fmla="*/ 464132 w 464739"/>
              <a:gd name="connsiteY0" fmla="*/ 463881 h 464739"/>
              <a:gd name="connsiteX1" fmla="*/ 463891 w 464739"/>
              <a:gd name="connsiteY1" fmla="*/ 463892 h 464739"/>
              <a:gd name="connsiteX2" fmla="*/ 463880 w 464739"/>
              <a:gd name="connsiteY2" fmla="*/ 464132 h 464739"/>
              <a:gd name="connsiteX3" fmla="*/ 463651 w 464739"/>
              <a:gd name="connsiteY3" fmla="*/ 463904 h 464739"/>
              <a:gd name="connsiteX4" fmla="*/ 446142 w 464739"/>
              <a:gd name="connsiteY4" fmla="*/ 464739 h 464739"/>
              <a:gd name="connsiteX5" fmla="*/ 130673 w 464739"/>
              <a:gd name="connsiteY5" fmla="*/ 334067 h 464739"/>
              <a:gd name="connsiteX6" fmla="*/ 0 w 464739"/>
              <a:gd name="connsiteY6" fmla="*/ 18597 h 464739"/>
              <a:gd name="connsiteX7" fmla="*/ 836 w 464739"/>
              <a:gd name="connsiteY7" fmla="*/ 1089 h 464739"/>
              <a:gd name="connsiteX8" fmla="*/ 607 w 464739"/>
              <a:gd name="connsiteY8" fmla="*/ 859 h 464739"/>
              <a:gd name="connsiteX9" fmla="*/ 848 w 464739"/>
              <a:gd name="connsiteY9" fmla="*/ 848 h 464739"/>
              <a:gd name="connsiteX10" fmla="*/ 859 w 464739"/>
              <a:gd name="connsiteY10" fmla="*/ 607 h 464739"/>
              <a:gd name="connsiteX11" fmla="*/ 1089 w 464739"/>
              <a:gd name="connsiteY11" fmla="*/ 836 h 464739"/>
              <a:gd name="connsiteX12" fmla="*/ 18597 w 464739"/>
              <a:gd name="connsiteY12" fmla="*/ 0 h 464739"/>
              <a:gd name="connsiteX13" fmla="*/ 334067 w 464739"/>
              <a:gd name="connsiteY13" fmla="*/ 130672 h 464739"/>
              <a:gd name="connsiteX14" fmla="*/ 464739 w 464739"/>
              <a:gd name="connsiteY14" fmla="*/ 446142 h 464739"/>
              <a:gd name="connsiteX15" fmla="*/ 463903 w 464739"/>
              <a:gd name="connsiteY15" fmla="*/ 463652 h 464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64739" h="464739">
                <a:moveTo>
                  <a:pt x="464132" y="463881"/>
                </a:moveTo>
                <a:lnTo>
                  <a:pt x="463891" y="463892"/>
                </a:lnTo>
                <a:lnTo>
                  <a:pt x="463880" y="464132"/>
                </a:lnTo>
                <a:lnTo>
                  <a:pt x="463651" y="463904"/>
                </a:lnTo>
                <a:lnTo>
                  <a:pt x="446142" y="464739"/>
                </a:lnTo>
                <a:cubicBezTo>
                  <a:pt x="331965" y="464739"/>
                  <a:pt x="217787" y="421182"/>
                  <a:pt x="130673" y="334067"/>
                </a:cubicBezTo>
                <a:cubicBezTo>
                  <a:pt x="43558" y="246953"/>
                  <a:pt x="1" y="132775"/>
                  <a:pt x="0" y="18597"/>
                </a:cubicBezTo>
                <a:lnTo>
                  <a:pt x="836" y="1089"/>
                </a:lnTo>
                <a:lnTo>
                  <a:pt x="607" y="859"/>
                </a:lnTo>
                <a:lnTo>
                  <a:pt x="848" y="848"/>
                </a:lnTo>
                <a:lnTo>
                  <a:pt x="859" y="607"/>
                </a:lnTo>
                <a:lnTo>
                  <a:pt x="1089" y="836"/>
                </a:lnTo>
                <a:lnTo>
                  <a:pt x="18597" y="0"/>
                </a:lnTo>
                <a:cubicBezTo>
                  <a:pt x="132775" y="0"/>
                  <a:pt x="246952" y="43557"/>
                  <a:pt x="334067" y="130672"/>
                </a:cubicBezTo>
                <a:cubicBezTo>
                  <a:pt x="421182" y="217787"/>
                  <a:pt x="464739" y="331964"/>
                  <a:pt x="464739" y="446142"/>
                </a:cubicBezTo>
                <a:lnTo>
                  <a:pt x="463903" y="46365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76032A1D-6324-4525-B325-BA10F1B5AF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500000" flipH="1" flipV="1">
            <a:off x="9148098" y="2744140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9407EC8-983A-4905-9D84-F10F99A2B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F6426968-9D35-4263-9721-5B13F9D29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3FD786AD-5715-4F40-BEE8-2D5F8F1EA7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0746969" y="1420178"/>
            <a:ext cx="901736" cy="1868598"/>
          </a:xfrm>
          <a:custGeom>
            <a:avLst/>
            <a:gdLst>
              <a:gd name="connsiteX0" fmla="*/ 450869 w 901736"/>
              <a:gd name="connsiteY0" fmla="*/ 0 h 1868598"/>
              <a:gd name="connsiteX1" fmla="*/ 492611 w 901736"/>
              <a:gd name="connsiteY1" fmla="*/ 52638 h 1868598"/>
              <a:gd name="connsiteX2" fmla="*/ 894647 w 901736"/>
              <a:gd name="connsiteY2" fmla="*/ 1225278 h 1868598"/>
              <a:gd name="connsiteX3" fmla="*/ 901596 w 901736"/>
              <a:gd name="connsiteY3" fmla="*/ 1416229 h 1868598"/>
              <a:gd name="connsiteX4" fmla="*/ 901595 w 901736"/>
              <a:gd name="connsiteY4" fmla="*/ 1416229 h 1868598"/>
              <a:gd name="connsiteX5" fmla="*/ 901736 w 901736"/>
              <a:gd name="connsiteY5" fmla="*/ 1420099 h 1868598"/>
              <a:gd name="connsiteX6" fmla="*/ 892724 w 901736"/>
              <a:gd name="connsiteY6" fmla="*/ 1509500 h 1868598"/>
              <a:gd name="connsiteX7" fmla="*/ 452126 w 901736"/>
              <a:gd name="connsiteY7" fmla="*/ 1868598 h 1868598"/>
              <a:gd name="connsiteX8" fmla="*/ 450868 w 901736"/>
              <a:gd name="connsiteY8" fmla="*/ 1868471 h 1868598"/>
              <a:gd name="connsiteX9" fmla="*/ 450868 w 901736"/>
              <a:gd name="connsiteY9" fmla="*/ 1346995 h 1868598"/>
              <a:gd name="connsiteX10" fmla="*/ 450868 w 901736"/>
              <a:gd name="connsiteY10" fmla="*/ 969255 h 1868598"/>
              <a:gd name="connsiteX11" fmla="*/ 450868 w 901736"/>
              <a:gd name="connsiteY11" fmla="*/ 664370 h 1868598"/>
              <a:gd name="connsiteX12" fmla="*/ 450869 w 901736"/>
              <a:gd name="connsiteY12" fmla="*/ 664370 h 1868598"/>
              <a:gd name="connsiteX13" fmla="*/ 450867 w 901736"/>
              <a:gd name="connsiteY13" fmla="*/ 0 h 1868598"/>
              <a:gd name="connsiteX14" fmla="*/ 450867 w 901736"/>
              <a:gd name="connsiteY14" fmla="*/ 664370 h 1868598"/>
              <a:gd name="connsiteX15" fmla="*/ 450868 w 901736"/>
              <a:gd name="connsiteY15" fmla="*/ 664370 h 1868598"/>
              <a:gd name="connsiteX16" fmla="*/ 450868 w 901736"/>
              <a:gd name="connsiteY16" fmla="*/ 969255 h 1868598"/>
              <a:gd name="connsiteX17" fmla="*/ 450868 w 901736"/>
              <a:gd name="connsiteY17" fmla="*/ 1346995 h 1868598"/>
              <a:gd name="connsiteX18" fmla="*/ 450868 w 901736"/>
              <a:gd name="connsiteY18" fmla="*/ 1868471 h 1868598"/>
              <a:gd name="connsiteX19" fmla="*/ 449610 w 901736"/>
              <a:gd name="connsiteY19" fmla="*/ 1868598 h 1868598"/>
              <a:gd name="connsiteX20" fmla="*/ 9012 w 901736"/>
              <a:gd name="connsiteY20" fmla="*/ 1509500 h 1868598"/>
              <a:gd name="connsiteX21" fmla="*/ 0 w 901736"/>
              <a:gd name="connsiteY21" fmla="*/ 1420099 h 1868598"/>
              <a:gd name="connsiteX22" fmla="*/ 141 w 901736"/>
              <a:gd name="connsiteY22" fmla="*/ 1416229 h 1868598"/>
              <a:gd name="connsiteX23" fmla="*/ 140 w 901736"/>
              <a:gd name="connsiteY23" fmla="*/ 1416229 h 1868598"/>
              <a:gd name="connsiteX24" fmla="*/ 7089 w 901736"/>
              <a:gd name="connsiteY24" fmla="*/ 1225278 h 1868598"/>
              <a:gd name="connsiteX25" fmla="*/ 409125 w 901736"/>
              <a:gd name="connsiteY25" fmla="*/ 52638 h 186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01736" h="1868598">
                <a:moveTo>
                  <a:pt x="450869" y="0"/>
                </a:moveTo>
                <a:lnTo>
                  <a:pt x="492611" y="52638"/>
                </a:lnTo>
                <a:cubicBezTo>
                  <a:pt x="713860" y="359618"/>
                  <a:pt x="861255" y="769067"/>
                  <a:pt x="894647" y="1225278"/>
                </a:cubicBezTo>
                <a:lnTo>
                  <a:pt x="901596" y="1416229"/>
                </a:lnTo>
                <a:lnTo>
                  <a:pt x="901595" y="1416229"/>
                </a:lnTo>
                <a:lnTo>
                  <a:pt x="901736" y="1420099"/>
                </a:lnTo>
                <a:lnTo>
                  <a:pt x="892724" y="1509500"/>
                </a:lnTo>
                <a:cubicBezTo>
                  <a:pt x="850788" y="1714437"/>
                  <a:pt x="669460" y="1868598"/>
                  <a:pt x="452126" y="1868598"/>
                </a:cubicBezTo>
                <a:lnTo>
                  <a:pt x="450868" y="1868471"/>
                </a:lnTo>
                <a:lnTo>
                  <a:pt x="450868" y="1346995"/>
                </a:lnTo>
                <a:lnTo>
                  <a:pt x="450868" y="969255"/>
                </a:lnTo>
                <a:lnTo>
                  <a:pt x="450868" y="664370"/>
                </a:lnTo>
                <a:lnTo>
                  <a:pt x="450869" y="664370"/>
                </a:lnTo>
                <a:close/>
                <a:moveTo>
                  <a:pt x="450867" y="0"/>
                </a:moveTo>
                <a:lnTo>
                  <a:pt x="450867" y="664370"/>
                </a:lnTo>
                <a:lnTo>
                  <a:pt x="450868" y="664370"/>
                </a:lnTo>
                <a:lnTo>
                  <a:pt x="450868" y="969255"/>
                </a:lnTo>
                <a:lnTo>
                  <a:pt x="450868" y="1346995"/>
                </a:lnTo>
                <a:lnTo>
                  <a:pt x="450868" y="1868471"/>
                </a:lnTo>
                <a:lnTo>
                  <a:pt x="449610" y="1868598"/>
                </a:lnTo>
                <a:cubicBezTo>
                  <a:pt x="232276" y="1868598"/>
                  <a:pt x="50948" y="1714437"/>
                  <a:pt x="9012" y="1509500"/>
                </a:cubicBezTo>
                <a:lnTo>
                  <a:pt x="0" y="1420099"/>
                </a:lnTo>
                <a:lnTo>
                  <a:pt x="141" y="1416229"/>
                </a:lnTo>
                <a:lnTo>
                  <a:pt x="140" y="1416229"/>
                </a:lnTo>
                <a:lnTo>
                  <a:pt x="7089" y="1225278"/>
                </a:lnTo>
                <a:cubicBezTo>
                  <a:pt x="40481" y="769067"/>
                  <a:pt x="187876" y="359618"/>
                  <a:pt x="409125" y="52638"/>
                </a:cubicBezTo>
                <a:close/>
              </a:path>
            </a:pathLst>
          </a:cu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4"/>
              </a:solidFill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BFC9C289-1965-44D3-BE1F-87A992A40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141047" y="5832285"/>
            <a:ext cx="340415" cy="3404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0304243C-9A58-4B18-9670-1116282E7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>
            <a:off x="8409898" y="5010707"/>
            <a:ext cx="571820" cy="1316717"/>
          </a:xfrm>
          <a:custGeom>
            <a:avLst/>
            <a:gdLst>
              <a:gd name="connsiteX0" fmla="*/ 282417 w 571820"/>
              <a:gd name="connsiteY0" fmla="*/ 0 h 1316717"/>
              <a:gd name="connsiteX1" fmla="*/ 285910 w 571820"/>
              <a:gd name="connsiteY1" fmla="*/ 3175 h 1316717"/>
              <a:gd name="connsiteX2" fmla="*/ 287393 w 571820"/>
              <a:gd name="connsiteY2" fmla="*/ 1827 h 1316717"/>
              <a:gd name="connsiteX3" fmla="*/ 289403 w 571820"/>
              <a:gd name="connsiteY3" fmla="*/ 0 h 1316717"/>
              <a:gd name="connsiteX4" fmla="*/ 289403 w 571820"/>
              <a:gd name="connsiteY4" fmla="*/ 6349 h 1316717"/>
              <a:gd name="connsiteX5" fmla="*/ 309203 w 571820"/>
              <a:gd name="connsiteY5" fmla="*/ 24345 h 1316717"/>
              <a:gd name="connsiteX6" fmla="*/ 571820 w 571820"/>
              <a:gd name="connsiteY6" fmla="*/ 658359 h 1316717"/>
              <a:gd name="connsiteX7" fmla="*/ 309203 w 571820"/>
              <a:gd name="connsiteY7" fmla="*/ 1292372 h 1316717"/>
              <a:gd name="connsiteX8" fmla="*/ 289403 w 571820"/>
              <a:gd name="connsiteY8" fmla="*/ 1310368 h 1316717"/>
              <a:gd name="connsiteX9" fmla="*/ 289403 w 571820"/>
              <a:gd name="connsiteY9" fmla="*/ 1316717 h 1316717"/>
              <a:gd name="connsiteX10" fmla="*/ 287393 w 571820"/>
              <a:gd name="connsiteY10" fmla="*/ 1314890 h 1316717"/>
              <a:gd name="connsiteX11" fmla="*/ 285910 w 571820"/>
              <a:gd name="connsiteY11" fmla="*/ 1313542 h 1316717"/>
              <a:gd name="connsiteX12" fmla="*/ 282417 w 571820"/>
              <a:gd name="connsiteY12" fmla="*/ 1316717 h 1316717"/>
              <a:gd name="connsiteX13" fmla="*/ 282417 w 571820"/>
              <a:gd name="connsiteY13" fmla="*/ 1310367 h 1316717"/>
              <a:gd name="connsiteX14" fmla="*/ 262617 w 571820"/>
              <a:gd name="connsiteY14" fmla="*/ 1292372 h 1316717"/>
              <a:gd name="connsiteX15" fmla="*/ 0 w 571820"/>
              <a:gd name="connsiteY15" fmla="*/ 658358 h 1316717"/>
              <a:gd name="connsiteX16" fmla="*/ 262617 w 571820"/>
              <a:gd name="connsiteY16" fmla="*/ 24345 h 1316717"/>
              <a:gd name="connsiteX17" fmla="*/ 282417 w 571820"/>
              <a:gd name="connsiteY17" fmla="*/ 6349 h 1316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71820" h="1316717">
                <a:moveTo>
                  <a:pt x="282417" y="0"/>
                </a:moveTo>
                <a:lnTo>
                  <a:pt x="285910" y="3175"/>
                </a:lnTo>
                <a:lnTo>
                  <a:pt x="287393" y="1827"/>
                </a:lnTo>
                <a:lnTo>
                  <a:pt x="289403" y="0"/>
                </a:lnTo>
                <a:lnTo>
                  <a:pt x="289403" y="6349"/>
                </a:lnTo>
                <a:lnTo>
                  <a:pt x="309203" y="24345"/>
                </a:lnTo>
                <a:cubicBezTo>
                  <a:pt x="471461" y="186603"/>
                  <a:pt x="571820" y="410761"/>
                  <a:pt x="571820" y="658359"/>
                </a:cubicBezTo>
                <a:cubicBezTo>
                  <a:pt x="571820" y="905956"/>
                  <a:pt x="471461" y="1130114"/>
                  <a:pt x="309203" y="1292372"/>
                </a:cubicBezTo>
                <a:lnTo>
                  <a:pt x="289403" y="1310368"/>
                </a:lnTo>
                <a:lnTo>
                  <a:pt x="289403" y="1316717"/>
                </a:lnTo>
                <a:lnTo>
                  <a:pt x="287393" y="1314890"/>
                </a:lnTo>
                <a:lnTo>
                  <a:pt x="285910" y="1313542"/>
                </a:lnTo>
                <a:lnTo>
                  <a:pt x="282417" y="1316717"/>
                </a:lnTo>
                <a:lnTo>
                  <a:pt x="282417" y="1310367"/>
                </a:lnTo>
                <a:lnTo>
                  <a:pt x="262617" y="1292372"/>
                </a:lnTo>
                <a:cubicBezTo>
                  <a:pt x="100359" y="1130113"/>
                  <a:pt x="0" y="905956"/>
                  <a:pt x="0" y="658358"/>
                </a:cubicBezTo>
                <a:cubicBezTo>
                  <a:pt x="0" y="410761"/>
                  <a:pt x="100359" y="186603"/>
                  <a:pt x="262617" y="24345"/>
                </a:cubicBezTo>
                <a:lnTo>
                  <a:pt x="282417" y="6349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004F330-2685-43E8-93CC-3A72F1945B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30455" y="397061"/>
            <a:ext cx="3901630" cy="5923210"/>
            <a:chOff x="7730455" y="397061"/>
            <a:chExt cx="3901630" cy="5923210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F540312-E657-4675-9FD0-822C4C184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V="1">
              <a:off x="9344477" y="2646371"/>
              <a:ext cx="2287608" cy="3673900"/>
              <a:chOff x="-6080955" y="3437416"/>
              <a:chExt cx="2287608" cy="3673900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790162A5-9662-4AAC-B88A-5600029BF9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-4937151" y="4754133"/>
                <a:ext cx="0" cy="23571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C6945E98-0915-4965-B3A3-8446E1DF1E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 flipH="1">
                <a:off x="-5226554" y="3437416"/>
                <a:ext cx="571820" cy="1316717"/>
              </a:xfrm>
              <a:custGeom>
                <a:avLst/>
                <a:gdLst>
                  <a:gd name="connsiteX0" fmla="*/ 282417 w 571820"/>
                  <a:gd name="connsiteY0" fmla="*/ 1316717 h 1316717"/>
                  <a:gd name="connsiteX1" fmla="*/ 285910 w 571820"/>
                  <a:gd name="connsiteY1" fmla="*/ 1313542 h 1316717"/>
                  <a:gd name="connsiteX2" fmla="*/ 289403 w 571820"/>
                  <a:gd name="connsiteY2" fmla="*/ 1316717 h 1316717"/>
                  <a:gd name="connsiteX3" fmla="*/ 289403 w 571820"/>
                  <a:gd name="connsiteY3" fmla="*/ 1310368 h 1316717"/>
                  <a:gd name="connsiteX4" fmla="*/ 309203 w 571820"/>
                  <a:gd name="connsiteY4" fmla="*/ 1292372 h 1316717"/>
                  <a:gd name="connsiteX5" fmla="*/ 571820 w 571820"/>
                  <a:gd name="connsiteY5" fmla="*/ 658358 h 1316717"/>
                  <a:gd name="connsiteX6" fmla="*/ 309203 w 571820"/>
                  <a:gd name="connsiteY6" fmla="*/ 24345 h 1316717"/>
                  <a:gd name="connsiteX7" fmla="*/ 289403 w 571820"/>
                  <a:gd name="connsiteY7" fmla="*/ 6349 h 1316717"/>
                  <a:gd name="connsiteX8" fmla="*/ 289403 w 571820"/>
                  <a:gd name="connsiteY8" fmla="*/ 0 h 1316717"/>
                  <a:gd name="connsiteX9" fmla="*/ 285910 w 571820"/>
                  <a:gd name="connsiteY9" fmla="*/ 3175 h 1316717"/>
                  <a:gd name="connsiteX10" fmla="*/ 282417 w 571820"/>
                  <a:gd name="connsiteY10" fmla="*/ 0 h 1316717"/>
                  <a:gd name="connsiteX11" fmla="*/ 282417 w 571820"/>
                  <a:gd name="connsiteY11" fmla="*/ 6350 h 1316717"/>
                  <a:gd name="connsiteX12" fmla="*/ 262617 w 571820"/>
                  <a:gd name="connsiteY12" fmla="*/ 24345 h 1316717"/>
                  <a:gd name="connsiteX13" fmla="*/ 0 w 571820"/>
                  <a:gd name="connsiteY13" fmla="*/ 658359 h 1316717"/>
                  <a:gd name="connsiteX14" fmla="*/ 262617 w 571820"/>
                  <a:gd name="connsiteY14" fmla="*/ 1292372 h 1316717"/>
                  <a:gd name="connsiteX15" fmla="*/ 282417 w 571820"/>
                  <a:gd name="connsiteY15" fmla="*/ 1310368 h 1316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71820" h="1316717">
                    <a:moveTo>
                      <a:pt x="282417" y="1316717"/>
                    </a:moveTo>
                    <a:lnTo>
                      <a:pt x="285910" y="1313542"/>
                    </a:lnTo>
                    <a:lnTo>
                      <a:pt x="289403" y="1316717"/>
                    </a:lnTo>
                    <a:lnTo>
                      <a:pt x="289403" y="1310368"/>
                    </a:lnTo>
                    <a:lnTo>
                      <a:pt x="309203" y="1292372"/>
                    </a:lnTo>
                    <a:cubicBezTo>
                      <a:pt x="471461" y="1130114"/>
                      <a:pt x="571820" y="905956"/>
                      <a:pt x="571820" y="658358"/>
                    </a:cubicBezTo>
                    <a:cubicBezTo>
                      <a:pt x="571820" y="410761"/>
                      <a:pt x="471461" y="186603"/>
                      <a:pt x="309203" y="24345"/>
                    </a:cubicBezTo>
                    <a:lnTo>
                      <a:pt x="289403" y="6349"/>
                    </a:lnTo>
                    <a:lnTo>
                      <a:pt x="289403" y="0"/>
                    </a:lnTo>
                    <a:lnTo>
                      <a:pt x="285910" y="3175"/>
                    </a:lnTo>
                    <a:lnTo>
                      <a:pt x="282417" y="0"/>
                    </a:lnTo>
                    <a:lnTo>
                      <a:pt x="282417" y="6350"/>
                    </a:lnTo>
                    <a:lnTo>
                      <a:pt x="262617" y="24345"/>
                    </a:lnTo>
                    <a:cubicBezTo>
                      <a:pt x="100359" y="186604"/>
                      <a:pt x="0" y="410761"/>
                      <a:pt x="0" y="658359"/>
                    </a:cubicBezTo>
                    <a:cubicBezTo>
                      <a:pt x="0" y="905956"/>
                      <a:pt x="100359" y="1130114"/>
                      <a:pt x="262617" y="1292372"/>
                    </a:cubicBezTo>
                    <a:lnTo>
                      <a:pt x="282417" y="1310368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8E8BDE04-7F31-4EEC-9104-C642A25CA9E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6080955" y="4476018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836D1EC2-2F56-400A-A1B4-86538216A8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-4937151" y="4476018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D1041CC3-7885-4E28-927C-FD13BA1703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6080955" y="5190567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C31D4CE7-49CC-44F8-91C3-7356DDDB21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-4937151" y="5190567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1857FF28-CD46-45E4-AEAF-7318A74449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6080955" y="5934581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EFF33D07-5387-4270-A0E6-7ED9E10B1A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-4937151" y="5934581"/>
                <a:ext cx="1143804" cy="735761"/>
              </a:xfrm>
              <a:custGeom>
                <a:avLst/>
                <a:gdLst>
                  <a:gd name="connsiteX0" fmla="*/ 290619 w 1143804"/>
                  <a:gd name="connsiteY0" fmla="*/ 302 h 735761"/>
                  <a:gd name="connsiteX1" fmla="*/ 714857 w 1143804"/>
                  <a:gd name="connsiteY1" fmla="*/ 120275 h 735761"/>
                  <a:gd name="connsiteX2" fmla="*/ 1132620 w 1143804"/>
                  <a:gd name="connsiteY2" fmla="*/ 664715 h 735761"/>
                  <a:gd name="connsiteX3" fmla="*/ 1138304 w 1143804"/>
                  <a:gd name="connsiteY3" fmla="*/ 690860 h 735761"/>
                  <a:gd name="connsiteX4" fmla="*/ 1143804 w 1143804"/>
                  <a:gd name="connsiteY4" fmla="*/ 694035 h 735761"/>
                  <a:gd name="connsiteX5" fmla="*/ 1139308 w 1143804"/>
                  <a:gd name="connsiteY5" fmla="*/ 695472 h 735761"/>
                  <a:gd name="connsiteX6" fmla="*/ 1140311 w 1143804"/>
                  <a:gd name="connsiteY6" fmla="*/ 700085 h 735761"/>
                  <a:gd name="connsiteX7" fmla="*/ 1134812 w 1143804"/>
                  <a:gd name="connsiteY7" fmla="*/ 696911 h 735761"/>
                  <a:gd name="connsiteX8" fmla="*/ 1109327 w 1143804"/>
                  <a:gd name="connsiteY8" fmla="*/ 705060 h 735761"/>
                  <a:gd name="connsiteX9" fmla="*/ 428947 w 1143804"/>
                  <a:gd name="connsiteY9" fmla="*/ 615486 h 735761"/>
                  <a:gd name="connsiteX10" fmla="*/ 11184 w 1143804"/>
                  <a:gd name="connsiteY10" fmla="*/ 71046 h 735761"/>
                  <a:gd name="connsiteX11" fmla="*/ 5499 w 1143804"/>
                  <a:gd name="connsiteY11" fmla="*/ 44901 h 735761"/>
                  <a:gd name="connsiteX12" fmla="*/ 0 w 1143804"/>
                  <a:gd name="connsiteY12" fmla="*/ 41727 h 735761"/>
                  <a:gd name="connsiteX13" fmla="*/ 4496 w 1143804"/>
                  <a:gd name="connsiteY13" fmla="*/ 40289 h 735761"/>
                  <a:gd name="connsiteX14" fmla="*/ 3493 w 1143804"/>
                  <a:gd name="connsiteY14" fmla="*/ 35676 h 735761"/>
                  <a:gd name="connsiteX15" fmla="*/ 8992 w 1143804"/>
                  <a:gd name="connsiteY15" fmla="*/ 38851 h 735761"/>
                  <a:gd name="connsiteX16" fmla="*/ 34477 w 1143804"/>
                  <a:gd name="connsiteY16" fmla="*/ 30702 h 735761"/>
                  <a:gd name="connsiteX17" fmla="*/ 290619 w 1143804"/>
                  <a:gd name="connsiteY17" fmla="*/ 302 h 735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143804" h="735761">
                    <a:moveTo>
                      <a:pt x="290619" y="302"/>
                    </a:moveTo>
                    <a:cubicBezTo>
                      <a:pt x="435153" y="4056"/>
                      <a:pt x="580841" y="42901"/>
                      <a:pt x="714857" y="120275"/>
                    </a:cubicBezTo>
                    <a:cubicBezTo>
                      <a:pt x="929283" y="244074"/>
                      <a:pt x="1073229" y="443066"/>
                      <a:pt x="1132620" y="664715"/>
                    </a:cubicBezTo>
                    <a:lnTo>
                      <a:pt x="1138304" y="690860"/>
                    </a:lnTo>
                    <a:lnTo>
                      <a:pt x="1143804" y="694035"/>
                    </a:lnTo>
                    <a:lnTo>
                      <a:pt x="1139308" y="695472"/>
                    </a:lnTo>
                    <a:lnTo>
                      <a:pt x="1140311" y="700085"/>
                    </a:lnTo>
                    <a:lnTo>
                      <a:pt x="1134812" y="696911"/>
                    </a:lnTo>
                    <a:lnTo>
                      <a:pt x="1109327" y="705060"/>
                    </a:lnTo>
                    <a:cubicBezTo>
                      <a:pt x="887679" y="764450"/>
                      <a:pt x="643373" y="739285"/>
                      <a:pt x="428947" y="615486"/>
                    </a:cubicBezTo>
                    <a:cubicBezTo>
                      <a:pt x="214521" y="491687"/>
                      <a:pt x="70574" y="292695"/>
                      <a:pt x="11184" y="71046"/>
                    </a:cubicBezTo>
                    <a:lnTo>
                      <a:pt x="5499" y="44901"/>
                    </a:lnTo>
                    <a:lnTo>
                      <a:pt x="0" y="41727"/>
                    </a:lnTo>
                    <a:lnTo>
                      <a:pt x="4496" y="40289"/>
                    </a:lnTo>
                    <a:lnTo>
                      <a:pt x="3493" y="35676"/>
                    </a:lnTo>
                    <a:lnTo>
                      <a:pt x="8992" y="38851"/>
                    </a:lnTo>
                    <a:lnTo>
                      <a:pt x="34477" y="30702"/>
                    </a:lnTo>
                    <a:cubicBezTo>
                      <a:pt x="117595" y="8430"/>
                      <a:pt x="203899" y="-1950"/>
                      <a:pt x="290619" y="302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1049F146-DADD-4A7F-B64A-C14385351C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8669440" y="397061"/>
              <a:ext cx="1785983" cy="2208479"/>
              <a:chOff x="2725201" y="4453039"/>
              <a:chExt cx="1785983" cy="2208479"/>
            </a:xfrm>
          </p:grpSpPr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8208227-E6FD-4E62-A3E5-339B3116BF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3618192" y="4453039"/>
                <a:ext cx="0" cy="220847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EBE45BAE-1944-4D0F-8799-E631B489FF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2738439" y="5243393"/>
                <a:ext cx="176093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8B4E4D53-4C64-4FFC-9DEE-D23E84F95A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725201" y="4861779"/>
                <a:ext cx="1785983" cy="1799739"/>
              </a:xfrm>
              <a:custGeom>
                <a:avLst/>
                <a:gdLst>
                  <a:gd name="connsiteX0" fmla="*/ 440819 w 1785983"/>
                  <a:gd name="connsiteY0" fmla="*/ 59 h 1799739"/>
                  <a:gd name="connsiteX1" fmla="*/ 845918 w 1785983"/>
                  <a:gd name="connsiteY1" fmla="*/ 261596 h 1799739"/>
                  <a:gd name="connsiteX2" fmla="*/ 892992 w 1785983"/>
                  <a:gd name="connsiteY2" fmla="*/ 360758 h 1799739"/>
                  <a:gd name="connsiteX3" fmla="*/ 892992 w 1785983"/>
                  <a:gd name="connsiteY3" fmla="*/ 365372 h 1799739"/>
                  <a:gd name="connsiteX4" fmla="*/ 940065 w 1785983"/>
                  <a:gd name="connsiteY4" fmla="*/ 266212 h 1799739"/>
                  <a:gd name="connsiteX5" fmla="*/ 1406106 w 1785983"/>
                  <a:gd name="connsiteY5" fmla="*/ 8338 h 1799739"/>
                  <a:gd name="connsiteX6" fmla="*/ 1022901 w 1785983"/>
                  <a:gd name="connsiteY6" fmla="*/ 1699451 h 1799739"/>
                  <a:gd name="connsiteX7" fmla="*/ 892991 w 1785983"/>
                  <a:gd name="connsiteY7" fmla="*/ 1799739 h 1799739"/>
                  <a:gd name="connsiteX8" fmla="*/ 892991 w 1785983"/>
                  <a:gd name="connsiteY8" fmla="*/ 1795123 h 1799739"/>
                  <a:gd name="connsiteX9" fmla="*/ 763082 w 1785983"/>
                  <a:gd name="connsiteY9" fmla="*/ 1694835 h 1799739"/>
                  <a:gd name="connsiteX10" fmla="*/ 379877 w 1785983"/>
                  <a:gd name="connsiteY10" fmla="*/ 3722 h 1799739"/>
                  <a:gd name="connsiteX11" fmla="*/ 440819 w 1785983"/>
                  <a:gd name="connsiteY11" fmla="*/ 59 h 1799739"/>
                  <a:gd name="connsiteX0" fmla="*/ 440819 w 1785983"/>
                  <a:gd name="connsiteY0" fmla="*/ 59 h 1849891"/>
                  <a:gd name="connsiteX1" fmla="*/ 845918 w 1785983"/>
                  <a:gd name="connsiteY1" fmla="*/ 261596 h 1849891"/>
                  <a:gd name="connsiteX2" fmla="*/ 892992 w 1785983"/>
                  <a:gd name="connsiteY2" fmla="*/ 360758 h 1849891"/>
                  <a:gd name="connsiteX3" fmla="*/ 892992 w 1785983"/>
                  <a:gd name="connsiteY3" fmla="*/ 365372 h 1849891"/>
                  <a:gd name="connsiteX4" fmla="*/ 940065 w 1785983"/>
                  <a:gd name="connsiteY4" fmla="*/ 266212 h 1849891"/>
                  <a:gd name="connsiteX5" fmla="*/ 1406106 w 1785983"/>
                  <a:gd name="connsiteY5" fmla="*/ 8338 h 1849891"/>
                  <a:gd name="connsiteX6" fmla="*/ 1022901 w 1785983"/>
                  <a:gd name="connsiteY6" fmla="*/ 1699451 h 1849891"/>
                  <a:gd name="connsiteX7" fmla="*/ 892991 w 1785983"/>
                  <a:gd name="connsiteY7" fmla="*/ 1799739 h 1849891"/>
                  <a:gd name="connsiteX8" fmla="*/ 838223 w 1785983"/>
                  <a:gd name="connsiteY8" fmla="*/ 1849891 h 1849891"/>
                  <a:gd name="connsiteX9" fmla="*/ 763082 w 1785983"/>
                  <a:gd name="connsiteY9" fmla="*/ 1694835 h 1849891"/>
                  <a:gd name="connsiteX10" fmla="*/ 379877 w 1785983"/>
                  <a:gd name="connsiteY10" fmla="*/ 3722 h 1849891"/>
                  <a:gd name="connsiteX11" fmla="*/ 440819 w 1785983"/>
                  <a:gd name="connsiteY11" fmla="*/ 59 h 1849891"/>
                  <a:gd name="connsiteX0" fmla="*/ 440819 w 1785983"/>
                  <a:gd name="connsiteY0" fmla="*/ 59 h 1799739"/>
                  <a:gd name="connsiteX1" fmla="*/ 845918 w 1785983"/>
                  <a:gd name="connsiteY1" fmla="*/ 261596 h 1799739"/>
                  <a:gd name="connsiteX2" fmla="*/ 892992 w 1785983"/>
                  <a:gd name="connsiteY2" fmla="*/ 360758 h 1799739"/>
                  <a:gd name="connsiteX3" fmla="*/ 892992 w 1785983"/>
                  <a:gd name="connsiteY3" fmla="*/ 365372 h 1799739"/>
                  <a:gd name="connsiteX4" fmla="*/ 940065 w 1785983"/>
                  <a:gd name="connsiteY4" fmla="*/ 266212 h 1799739"/>
                  <a:gd name="connsiteX5" fmla="*/ 1406106 w 1785983"/>
                  <a:gd name="connsiteY5" fmla="*/ 8338 h 1799739"/>
                  <a:gd name="connsiteX6" fmla="*/ 1022901 w 1785983"/>
                  <a:gd name="connsiteY6" fmla="*/ 1699451 h 1799739"/>
                  <a:gd name="connsiteX7" fmla="*/ 892991 w 1785983"/>
                  <a:gd name="connsiteY7" fmla="*/ 1799739 h 1799739"/>
                  <a:gd name="connsiteX8" fmla="*/ 763082 w 1785983"/>
                  <a:gd name="connsiteY8" fmla="*/ 1694835 h 1799739"/>
                  <a:gd name="connsiteX9" fmla="*/ 379877 w 1785983"/>
                  <a:gd name="connsiteY9" fmla="*/ 3722 h 1799739"/>
                  <a:gd name="connsiteX10" fmla="*/ 440819 w 1785983"/>
                  <a:gd name="connsiteY10" fmla="*/ 59 h 1799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983" h="1799739">
                    <a:moveTo>
                      <a:pt x="440819" y="59"/>
                    </a:moveTo>
                    <a:cubicBezTo>
                      <a:pt x="584367" y="2557"/>
                      <a:pt x="735105" y="83293"/>
                      <a:pt x="845918" y="261596"/>
                    </a:cubicBezTo>
                    <a:lnTo>
                      <a:pt x="892992" y="360758"/>
                    </a:lnTo>
                    <a:lnTo>
                      <a:pt x="892992" y="365372"/>
                    </a:lnTo>
                    <a:lnTo>
                      <a:pt x="940065" y="266212"/>
                    </a:lnTo>
                    <a:cubicBezTo>
                      <a:pt x="1066709" y="62437"/>
                      <a:pt x="1245499" y="-13903"/>
                      <a:pt x="1406106" y="8338"/>
                    </a:cubicBezTo>
                    <a:cubicBezTo>
                      <a:pt x="1827702" y="66720"/>
                      <a:pt x="2124001" y="804388"/>
                      <a:pt x="1022901" y="1699451"/>
                    </a:cubicBezTo>
                    <a:lnTo>
                      <a:pt x="892991" y="1799739"/>
                    </a:lnTo>
                    <a:lnTo>
                      <a:pt x="763082" y="1694835"/>
                    </a:lnTo>
                    <a:cubicBezTo>
                      <a:pt x="-338018" y="799772"/>
                      <a:pt x="-41719" y="62104"/>
                      <a:pt x="379877" y="3722"/>
                    </a:cubicBezTo>
                    <a:cubicBezTo>
                      <a:pt x="399953" y="942"/>
                      <a:pt x="420313" y="-298"/>
                      <a:pt x="440819" y="59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latin typeface="Bell MT" panose="02020503060305020303" pitchFamily="18" charset="0"/>
                </a:endParaRPr>
              </a:p>
            </p:txBody>
          </p:sp>
          <p:sp>
            <p:nvSpPr>
              <p:cNvPr id="109" name="Rectangle 30">
                <a:extLst>
                  <a:ext uri="{FF2B5EF4-FFF2-40B4-BE49-F238E27FC236}">
                    <a16:creationId xmlns:a16="http://schemas.microsoft.com/office/drawing/2014/main" id="{1E469BE5-4D66-4EF4-8D95-9EE9B49E17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3124232" y="5447997"/>
                <a:ext cx="987915" cy="987915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30">
                <a:extLst>
                  <a:ext uri="{FF2B5EF4-FFF2-40B4-BE49-F238E27FC236}">
                    <a16:creationId xmlns:a16="http://schemas.microsoft.com/office/drawing/2014/main" id="{97CC8B6D-C9C9-4420-B145-C479DBBFBB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3315029" y="5983110"/>
                <a:ext cx="606323" cy="606323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4C305DC7-D46C-40E8-B181-98D0417C3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V="1">
              <a:off x="9101269" y="2385858"/>
              <a:ext cx="864005" cy="1032464"/>
              <a:chOff x="2207971" y="2384401"/>
              <a:chExt cx="864005" cy="1032464"/>
            </a:xfrm>
          </p:grpSpPr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874A907D-7F5B-49D1-99A2-2EE5CBE606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A2CB551E-1E4C-467D-A3D3-7BA52A2720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DFA76F48-9EFD-452A-B0B9-363207E9F3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FA58951F-7DDC-408C-A381-96773B5C044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9844DEAE-03C1-47CA-AD25-A4799167650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9DED8F11-2AB8-4BC3-90AA-2063E11996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92921" y="5784159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EFFC5F39-870E-4D66-853D-4F4EE1C51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0514516" y="834250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C88C80A8-E095-4A4F-87E4-8AD7E7C57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10698843" y="1090043"/>
              <a:ext cx="901736" cy="2160000"/>
              <a:chOff x="8217770" y="397306"/>
              <a:chExt cx="901736" cy="2160000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2ABDBCCB-5528-4B88-8E71-4594FA5300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668638" y="397306"/>
                <a:ext cx="0" cy="216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A72526B2-FC30-4028-887E-A0A9559FDB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8217770" y="397306"/>
                <a:ext cx="901736" cy="1868598"/>
              </a:xfrm>
              <a:custGeom>
                <a:avLst/>
                <a:gdLst>
                  <a:gd name="connsiteX0" fmla="*/ 450869 w 901736"/>
                  <a:gd name="connsiteY0" fmla="*/ 0 h 1868598"/>
                  <a:gd name="connsiteX1" fmla="*/ 450868 w 901736"/>
                  <a:gd name="connsiteY1" fmla="*/ 0 h 1868598"/>
                  <a:gd name="connsiteX2" fmla="*/ 450867 w 901736"/>
                  <a:gd name="connsiteY2" fmla="*/ 0 h 1868598"/>
                  <a:gd name="connsiteX3" fmla="*/ 409125 w 901736"/>
                  <a:gd name="connsiteY3" fmla="*/ 52638 h 1868598"/>
                  <a:gd name="connsiteX4" fmla="*/ 7089 w 901736"/>
                  <a:gd name="connsiteY4" fmla="*/ 1225278 h 1868598"/>
                  <a:gd name="connsiteX5" fmla="*/ 140 w 901736"/>
                  <a:gd name="connsiteY5" fmla="*/ 1416229 h 1868598"/>
                  <a:gd name="connsiteX6" fmla="*/ 141 w 901736"/>
                  <a:gd name="connsiteY6" fmla="*/ 1416229 h 1868598"/>
                  <a:gd name="connsiteX7" fmla="*/ 0 w 901736"/>
                  <a:gd name="connsiteY7" fmla="*/ 1420099 h 1868598"/>
                  <a:gd name="connsiteX8" fmla="*/ 9012 w 901736"/>
                  <a:gd name="connsiteY8" fmla="*/ 1509500 h 1868598"/>
                  <a:gd name="connsiteX9" fmla="*/ 449610 w 901736"/>
                  <a:gd name="connsiteY9" fmla="*/ 1868598 h 1868598"/>
                  <a:gd name="connsiteX10" fmla="*/ 450868 w 901736"/>
                  <a:gd name="connsiteY10" fmla="*/ 1868471 h 1868598"/>
                  <a:gd name="connsiteX11" fmla="*/ 452126 w 901736"/>
                  <a:gd name="connsiteY11" fmla="*/ 1868598 h 1868598"/>
                  <a:gd name="connsiteX12" fmla="*/ 892724 w 901736"/>
                  <a:gd name="connsiteY12" fmla="*/ 1509500 h 1868598"/>
                  <a:gd name="connsiteX13" fmla="*/ 901736 w 901736"/>
                  <a:gd name="connsiteY13" fmla="*/ 1420099 h 1868598"/>
                  <a:gd name="connsiteX14" fmla="*/ 901595 w 901736"/>
                  <a:gd name="connsiteY14" fmla="*/ 1416229 h 1868598"/>
                  <a:gd name="connsiteX15" fmla="*/ 901596 w 901736"/>
                  <a:gd name="connsiteY15" fmla="*/ 1416229 h 1868598"/>
                  <a:gd name="connsiteX16" fmla="*/ 894647 w 901736"/>
                  <a:gd name="connsiteY16" fmla="*/ 1225278 h 1868598"/>
                  <a:gd name="connsiteX17" fmla="*/ 492611 w 901736"/>
                  <a:gd name="connsiteY17" fmla="*/ 52638 h 18685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01736" h="1868598">
                    <a:moveTo>
                      <a:pt x="450869" y="0"/>
                    </a:moveTo>
                    <a:lnTo>
                      <a:pt x="450868" y="0"/>
                    </a:lnTo>
                    <a:lnTo>
                      <a:pt x="450867" y="0"/>
                    </a:lnTo>
                    <a:lnTo>
                      <a:pt x="409125" y="52638"/>
                    </a:lnTo>
                    <a:cubicBezTo>
                      <a:pt x="187876" y="359618"/>
                      <a:pt x="40481" y="769067"/>
                      <a:pt x="7089" y="1225278"/>
                    </a:cubicBezTo>
                    <a:lnTo>
                      <a:pt x="140" y="1416229"/>
                    </a:lnTo>
                    <a:lnTo>
                      <a:pt x="141" y="1416229"/>
                    </a:lnTo>
                    <a:lnTo>
                      <a:pt x="0" y="1420099"/>
                    </a:lnTo>
                    <a:lnTo>
                      <a:pt x="9012" y="1509500"/>
                    </a:lnTo>
                    <a:cubicBezTo>
                      <a:pt x="50948" y="1714437"/>
                      <a:pt x="232276" y="1868598"/>
                      <a:pt x="449610" y="1868598"/>
                    </a:cubicBezTo>
                    <a:lnTo>
                      <a:pt x="450868" y="1868471"/>
                    </a:lnTo>
                    <a:lnTo>
                      <a:pt x="452126" y="1868598"/>
                    </a:lnTo>
                    <a:cubicBezTo>
                      <a:pt x="669460" y="1868598"/>
                      <a:pt x="850788" y="1714437"/>
                      <a:pt x="892724" y="1509500"/>
                    </a:cubicBezTo>
                    <a:lnTo>
                      <a:pt x="901736" y="1420099"/>
                    </a:lnTo>
                    <a:lnTo>
                      <a:pt x="901595" y="1416229"/>
                    </a:lnTo>
                    <a:lnTo>
                      <a:pt x="901596" y="1416229"/>
                    </a:lnTo>
                    <a:lnTo>
                      <a:pt x="894647" y="1225278"/>
                    </a:lnTo>
                    <a:cubicBezTo>
                      <a:pt x="861255" y="769067"/>
                      <a:pt x="713860" y="359618"/>
                      <a:pt x="492611" y="52638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5">
                <a:extLst>
                  <a:ext uri="{FF2B5EF4-FFF2-40B4-BE49-F238E27FC236}">
                    <a16:creationId xmlns:a16="http://schemas.microsoft.com/office/drawing/2014/main" id="{6F50CD0A-EB53-43E3-B229-56581B16DE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8370075" y="1136688"/>
                <a:ext cx="597126" cy="597126"/>
              </a:xfrm>
              <a:custGeom>
                <a:avLst/>
                <a:gdLst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0 w 1239398"/>
                  <a:gd name="connsiteY4" fmla="*/ 0 h 1239398"/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91440 w 1239398"/>
                  <a:gd name="connsiteY4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  <a:gd name="connsiteX3" fmla="*/ 91440 w 1239398"/>
                  <a:gd name="connsiteY3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9398" h="1239398">
                    <a:moveTo>
                      <a:pt x="1239398" y="0"/>
                    </a:moveTo>
                    <a:lnTo>
                      <a:pt x="1239398" y="1239398"/>
                    </a:lnTo>
                    <a:lnTo>
                      <a:pt x="0" y="1239398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5">
                <a:extLst>
                  <a:ext uri="{FF2B5EF4-FFF2-40B4-BE49-F238E27FC236}">
                    <a16:creationId xmlns:a16="http://schemas.microsoft.com/office/drawing/2014/main" id="{07439A8C-E126-4EF8-9DDE-B12EEB6344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8457521" y="720913"/>
                <a:ext cx="422234" cy="422234"/>
              </a:xfrm>
              <a:custGeom>
                <a:avLst/>
                <a:gdLst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0 w 1239398"/>
                  <a:gd name="connsiteY4" fmla="*/ 0 h 1239398"/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91440 w 1239398"/>
                  <a:gd name="connsiteY4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  <a:gd name="connsiteX3" fmla="*/ 91440 w 1239398"/>
                  <a:gd name="connsiteY3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9398" h="1239398">
                    <a:moveTo>
                      <a:pt x="1239398" y="0"/>
                    </a:moveTo>
                    <a:lnTo>
                      <a:pt x="1239398" y="1239398"/>
                    </a:lnTo>
                    <a:lnTo>
                      <a:pt x="0" y="1239398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F971A352-3CE3-4D4E-89FF-4AC76D562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 flipH="1">
              <a:off x="8254545" y="4918166"/>
              <a:ext cx="571820" cy="1620000"/>
              <a:chOff x="8482785" y="4330454"/>
              <a:chExt cx="571820" cy="1620000"/>
            </a:xfrm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1181DD3C-BB7E-4654-97CB-5EBA46737C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DBFDB5FE-621F-4885-8FE3-F32C80AB0D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43C986CB-6F99-49CC-B770-5C631F665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8100000" flipH="1">
              <a:off x="11104707" y="427549"/>
              <a:ext cx="464739" cy="900000"/>
              <a:chOff x="4511184" y="2651374"/>
              <a:chExt cx="464739" cy="900000"/>
            </a:xfrm>
          </p:grpSpPr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ECC4036-7099-49F0-A624-8E4B788490F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 flipH="1" flipV="1">
                <a:off x="4511184" y="2990814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2D9D2BC0-F00D-4508-B62B-4150C07B95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V="1">
                <a:off x="4743982" y="2651374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ADD72DC-CC5F-44D6-97D3-79407D4FF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 flipV="1">
            <a:off x="1058433" y="184491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83E179-CF1F-4694-AEAB-6931C9B31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>
            <a:off x="388193" y="3690094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E6257A7-D071-42C9-8560-75A6EAE2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500000" flipH="1" flipV="1">
            <a:off x="854399" y="71786"/>
            <a:ext cx="2287608" cy="3673900"/>
            <a:chOff x="-6080955" y="3437416"/>
            <a:chExt cx="2287608" cy="36739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2115B20-516B-48FE-ABF8-0300640B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4937151" y="4754133"/>
              <a:ext cx="0" cy="23571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72F2AC0-C134-4522-9F34-10107EC52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-5226554" y="3437416"/>
              <a:ext cx="571820" cy="1316717"/>
            </a:xfrm>
            <a:custGeom>
              <a:avLst/>
              <a:gdLst>
                <a:gd name="connsiteX0" fmla="*/ 282417 w 571820"/>
                <a:gd name="connsiteY0" fmla="*/ 1316717 h 1316717"/>
                <a:gd name="connsiteX1" fmla="*/ 285910 w 571820"/>
                <a:gd name="connsiteY1" fmla="*/ 1313542 h 1316717"/>
                <a:gd name="connsiteX2" fmla="*/ 289403 w 571820"/>
                <a:gd name="connsiteY2" fmla="*/ 1316717 h 1316717"/>
                <a:gd name="connsiteX3" fmla="*/ 289403 w 571820"/>
                <a:gd name="connsiteY3" fmla="*/ 1310368 h 1316717"/>
                <a:gd name="connsiteX4" fmla="*/ 309203 w 571820"/>
                <a:gd name="connsiteY4" fmla="*/ 1292372 h 1316717"/>
                <a:gd name="connsiteX5" fmla="*/ 571820 w 571820"/>
                <a:gd name="connsiteY5" fmla="*/ 658358 h 1316717"/>
                <a:gd name="connsiteX6" fmla="*/ 309203 w 571820"/>
                <a:gd name="connsiteY6" fmla="*/ 24345 h 1316717"/>
                <a:gd name="connsiteX7" fmla="*/ 289403 w 571820"/>
                <a:gd name="connsiteY7" fmla="*/ 6349 h 1316717"/>
                <a:gd name="connsiteX8" fmla="*/ 289403 w 571820"/>
                <a:gd name="connsiteY8" fmla="*/ 0 h 1316717"/>
                <a:gd name="connsiteX9" fmla="*/ 285910 w 571820"/>
                <a:gd name="connsiteY9" fmla="*/ 3175 h 1316717"/>
                <a:gd name="connsiteX10" fmla="*/ 282417 w 571820"/>
                <a:gd name="connsiteY10" fmla="*/ 0 h 1316717"/>
                <a:gd name="connsiteX11" fmla="*/ 282417 w 571820"/>
                <a:gd name="connsiteY11" fmla="*/ 6350 h 1316717"/>
                <a:gd name="connsiteX12" fmla="*/ 262617 w 571820"/>
                <a:gd name="connsiteY12" fmla="*/ 24345 h 1316717"/>
                <a:gd name="connsiteX13" fmla="*/ 0 w 571820"/>
                <a:gd name="connsiteY13" fmla="*/ 658359 h 1316717"/>
                <a:gd name="connsiteX14" fmla="*/ 262617 w 571820"/>
                <a:gd name="connsiteY14" fmla="*/ 1292372 h 1316717"/>
                <a:gd name="connsiteX15" fmla="*/ 282417 w 571820"/>
                <a:gd name="connsiteY15" fmla="*/ 1310368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1820" h="1316717">
                  <a:moveTo>
                    <a:pt x="282417" y="1316717"/>
                  </a:moveTo>
                  <a:lnTo>
                    <a:pt x="285910" y="1313542"/>
                  </a:lnTo>
                  <a:lnTo>
                    <a:pt x="289403" y="1316717"/>
                  </a:lnTo>
                  <a:lnTo>
                    <a:pt x="289403" y="1310368"/>
                  </a:lnTo>
                  <a:lnTo>
                    <a:pt x="309203" y="1292372"/>
                  </a:lnTo>
                  <a:cubicBezTo>
                    <a:pt x="471461" y="1130114"/>
                    <a:pt x="571820" y="905956"/>
                    <a:pt x="571820" y="658358"/>
                  </a:cubicBezTo>
                  <a:cubicBezTo>
                    <a:pt x="571820" y="410761"/>
                    <a:pt x="471461" y="186603"/>
                    <a:pt x="309203" y="24345"/>
                  </a:cubicBezTo>
                  <a:lnTo>
                    <a:pt x="289403" y="6349"/>
                  </a:lnTo>
                  <a:lnTo>
                    <a:pt x="289403" y="0"/>
                  </a:lnTo>
                  <a:lnTo>
                    <a:pt x="285910" y="3175"/>
                  </a:lnTo>
                  <a:lnTo>
                    <a:pt x="282417" y="0"/>
                  </a:lnTo>
                  <a:lnTo>
                    <a:pt x="282417" y="6350"/>
                  </a:lnTo>
                  <a:lnTo>
                    <a:pt x="262617" y="24345"/>
                  </a:lnTo>
                  <a:cubicBezTo>
                    <a:pt x="100359" y="186604"/>
                    <a:pt x="0" y="410761"/>
                    <a:pt x="0" y="658359"/>
                  </a:cubicBezTo>
                  <a:cubicBezTo>
                    <a:pt x="0" y="905956"/>
                    <a:pt x="100359" y="1130114"/>
                    <a:pt x="262617" y="1292372"/>
                  </a:cubicBezTo>
                  <a:lnTo>
                    <a:pt x="282417" y="131036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EA2E5B3-77CC-4AA0-A77A-5D95FCDD5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005C810-6BE0-4E85-BA3D-785C45D9B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4ECB930-9F06-48DB-86D3-75A7E6A2C9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9116707-08B8-43A2-8DCB-845D77ABA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E7DC9CC-81EB-48D8-AC44-C99F47742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3E2C41B-8946-4545-9CF1-997818234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AD7D35B-560E-435E-B0FD-0F84A2E6C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V="1">
            <a:off x="8942212" y="184491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C46C823-4AEE-4D15-A7B7-556599F86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V="1">
            <a:off x="521489" y="5639014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FE368E1-8B21-487B-879D-A96309199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58A31684-3F27-4828-8633-A1624B02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66CF5CA-BCE0-446B-990C-62FB772AB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486523" y="3291143"/>
            <a:ext cx="1785983" cy="2208479"/>
            <a:chOff x="2725201" y="4453039"/>
            <a:chExt cx="1785983" cy="2208479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91F38DD-D787-4EE5-931B-C8CC2ED92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0800000" flipH="1">
              <a:off x="3618192" y="4453039"/>
              <a:ext cx="0" cy="22084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F4E1D11-C91E-45F4-9A4A-EC0243DE76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738439" y="5243393"/>
              <a:ext cx="176093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3D0A83C-B0AD-4E04-B3FE-48D739F6F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2725201" y="4861779"/>
              <a:ext cx="1785983" cy="1799739"/>
            </a:xfrm>
            <a:custGeom>
              <a:avLst/>
              <a:gdLst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892991 w 1785983"/>
                <a:gd name="connsiteY8" fmla="*/ 1795123 h 1799739"/>
                <a:gd name="connsiteX9" fmla="*/ 763082 w 1785983"/>
                <a:gd name="connsiteY9" fmla="*/ 1694835 h 1799739"/>
                <a:gd name="connsiteX10" fmla="*/ 379877 w 1785983"/>
                <a:gd name="connsiteY10" fmla="*/ 3722 h 1799739"/>
                <a:gd name="connsiteX11" fmla="*/ 440819 w 1785983"/>
                <a:gd name="connsiteY11" fmla="*/ 59 h 1799739"/>
                <a:gd name="connsiteX0" fmla="*/ 440819 w 1785983"/>
                <a:gd name="connsiteY0" fmla="*/ 59 h 1849891"/>
                <a:gd name="connsiteX1" fmla="*/ 845918 w 1785983"/>
                <a:gd name="connsiteY1" fmla="*/ 261596 h 1849891"/>
                <a:gd name="connsiteX2" fmla="*/ 892992 w 1785983"/>
                <a:gd name="connsiteY2" fmla="*/ 360758 h 1849891"/>
                <a:gd name="connsiteX3" fmla="*/ 892992 w 1785983"/>
                <a:gd name="connsiteY3" fmla="*/ 365372 h 1849891"/>
                <a:gd name="connsiteX4" fmla="*/ 940065 w 1785983"/>
                <a:gd name="connsiteY4" fmla="*/ 266212 h 1849891"/>
                <a:gd name="connsiteX5" fmla="*/ 1406106 w 1785983"/>
                <a:gd name="connsiteY5" fmla="*/ 8338 h 1849891"/>
                <a:gd name="connsiteX6" fmla="*/ 1022901 w 1785983"/>
                <a:gd name="connsiteY6" fmla="*/ 1699451 h 1849891"/>
                <a:gd name="connsiteX7" fmla="*/ 892991 w 1785983"/>
                <a:gd name="connsiteY7" fmla="*/ 1799739 h 1849891"/>
                <a:gd name="connsiteX8" fmla="*/ 838223 w 1785983"/>
                <a:gd name="connsiteY8" fmla="*/ 1849891 h 1849891"/>
                <a:gd name="connsiteX9" fmla="*/ 763082 w 1785983"/>
                <a:gd name="connsiteY9" fmla="*/ 1694835 h 1849891"/>
                <a:gd name="connsiteX10" fmla="*/ 379877 w 1785983"/>
                <a:gd name="connsiteY10" fmla="*/ 3722 h 1849891"/>
                <a:gd name="connsiteX11" fmla="*/ 440819 w 1785983"/>
                <a:gd name="connsiteY11" fmla="*/ 59 h 1849891"/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763082 w 1785983"/>
                <a:gd name="connsiteY8" fmla="*/ 1694835 h 1799739"/>
                <a:gd name="connsiteX9" fmla="*/ 379877 w 1785983"/>
                <a:gd name="connsiteY9" fmla="*/ 3722 h 1799739"/>
                <a:gd name="connsiteX10" fmla="*/ 440819 w 1785983"/>
                <a:gd name="connsiteY10" fmla="*/ 59 h 179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85983" h="1799739">
                  <a:moveTo>
                    <a:pt x="440819" y="59"/>
                  </a:moveTo>
                  <a:cubicBezTo>
                    <a:pt x="584367" y="2557"/>
                    <a:pt x="735105" y="83293"/>
                    <a:pt x="845918" y="261596"/>
                  </a:cubicBezTo>
                  <a:lnTo>
                    <a:pt x="892992" y="360758"/>
                  </a:lnTo>
                  <a:lnTo>
                    <a:pt x="892992" y="365372"/>
                  </a:lnTo>
                  <a:lnTo>
                    <a:pt x="940065" y="266212"/>
                  </a:lnTo>
                  <a:cubicBezTo>
                    <a:pt x="1066709" y="62437"/>
                    <a:pt x="1245499" y="-13903"/>
                    <a:pt x="1406106" y="8338"/>
                  </a:cubicBezTo>
                  <a:cubicBezTo>
                    <a:pt x="1827702" y="66720"/>
                    <a:pt x="2124001" y="804388"/>
                    <a:pt x="1022901" y="1699451"/>
                  </a:cubicBezTo>
                  <a:lnTo>
                    <a:pt x="892991" y="1799739"/>
                  </a:lnTo>
                  <a:lnTo>
                    <a:pt x="763082" y="1694835"/>
                  </a:lnTo>
                  <a:cubicBezTo>
                    <a:pt x="-338018" y="799772"/>
                    <a:pt x="-41719" y="62104"/>
                    <a:pt x="379877" y="3722"/>
                  </a:cubicBezTo>
                  <a:cubicBezTo>
                    <a:pt x="399953" y="942"/>
                    <a:pt x="420313" y="-298"/>
                    <a:pt x="440819" y="59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  <p:sp>
          <p:nvSpPr>
            <p:cNvPr id="54" name="Rectangle 30">
              <a:extLst>
                <a:ext uri="{FF2B5EF4-FFF2-40B4-BE49-F238E27FC236}">
                  <a16:creationId xmlns:a16="http://schemas.microsoft.com/office/drawing/2014/main" id="{AF60A4C7-053A-4E00-9224-C9C9CAA542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124232" y="5447997"/>
              <a:ext cx="987915" cy="987915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30">
              <a:extLst>
                <a:ext uri="{FF2B5EF4-FFF2-40B4-BE49-F238E27FC236}">
                  <a16:creationId xmlns:a16="http://schemas.microsoft.com/office/drawing/2014/main" id="{C90A005E-7D6C-4543-AE86-10F5BA1C0F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315029" y="5983110"/>
              <a:ext cx="606323" cy="606323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C174C2C-9AC5-4D2F-B12B-8AD9BE877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 flipV="1">
            <a:off x="473803" y="5280732"/>
            <a:ext cx="864005" cy="1032464"/>
            <a:chOff x="2207971" y="2384401"/>
            <a:chExt cx="864005" cy="1032464"/>
          </a:xfrm>
        </p:grpSpPr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F2A1D572-4E75-4B18-83CD-369937018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2207971" y="285630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4501448-AAB4-4BDF-81E5-BF4BEF2A4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607238" y="2688467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DA5CA3F8-7E28-4253-9221-2849B18913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440769" y="2384401"/>
              <a:ext cx="313009" cy="1032464"/>
              <a:chOff x="2440769" y="2384401"/>
              <a:chExt cx="313009" cy="1032464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ABAD8F42-57F4-4A12-8B47-E199EA1741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2440769" y="2516865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9BF509FE-DD9E-4AB3-94EE-468C868875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8100000" flipH="1">
                <a:off x="2753778" y="2384401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A7F45189-997F-4E6B-800E-D17FF116E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10114077" y="3690094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C214B40-3523-42BE-856A-2B90472652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V="1">
            <a:off x="9049994" y="71786"/>
            <a:ext cx="2287608" cy="3673900"/>
            <a:chOff x="-6080955" y="3437416"/>
            <a:chExt cx="2287608" cy="3673900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626B876-FE3F-403F-B675-FB9415E00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4937151" y="4754133"/>
              <a:ext cx="0" cy="23571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03F8DDE7-4258-4181-9F2B-940B587EE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-5226554" y="3437416"/>
              <a:ext cx="571820" cy="1316717"/>
            </a:xfrm>
            <a:custGeom>
              <a:avLst/>
              <a:gdLst>
                <a:gd name="connsiteX0" fmla="*/ 282417 w 571820"/>
                <a:gd name="connsiteY0" fmla="*/ 1316717 h 1316717"/>
                <a:gd name="connsiteX1" fmla="*/ 285910 w 571820"/>
                <a:gd name="connsiteY1" fmla="*/ 1313542 h 1316717"/>
                <a:gd name="connsiteX2" fmla="*/ 289403 w 571820"/>
                <a:gd name="connsiteY2" fmla="*/ 1316717 h 1316717"/>
                <a:gd name="connsiteX3" fmla="*/ 289403 w 571820"/>
                <a:gd name="connsiteY3" fmla="*/ 1310368 h 1316717"/>
                <a:gd name="connsiteX4" fmla="*/ 309203 w 571820"/>
                <a:gd name="connsiteY4" fmla="*/ 1292372 h 1316717"/>
                <a:gd name="connsiteX5" fmla="*/ 571820 w 571820"/>
                <a:gd name="connsiteY5" fmla="*/ 658358 h 1316717"/>
                <a:gd name="connsiteX6" fmla="*/ 309203 w 571820"/>
                <a:gd name="connsiteY6" fmla="*/ 24345 h 1316717"/>
                <a:gd name="connsiteX7" fmla="*/ 289403 w 571820"/>
                <a:gd name="connsiteY7" fmla="*/ 6349 h 1316717"/>
                <a:gd name="connsiteX8" fmla="*/ 289403 w 571820"/>
                <a:gd name="connsiteY8" fmla="*/ 0 h 1316717"/>
                <a:gd name="connsiteX9" fmla="*/ 285910 w 571820"/>
                <a:gd name="connsiteY9" fmla="*/ 3175 h 1316717"/>
                <a:gd name="connsiteX10" fmla="*/ 282417 w 571820"/>
                <a:gd name="connsiteY10" fmla="*/ 0 h 1316717"/>
                <a:gd name="connsiteX11" fmla="*/ 282417 w 571820"/>
                <a:gd name="connsiteY11" fmla="*/ 6350 h 1316717"/>
                <a:gd name="connsiteX12" fmla="*/ 262617 w 571820"/>
                <a:gd name="connsiteY12" fmla="*/ 24345 h 1316717"/>
                <a:gd name="connsiteX13" fmla="*/ 0 w 571820"/>
                <a:gd name="connsiteY13" fmla="*/ 658359 h 1316717"/>
                <a:gd name="connsiteX14" fmla="*/ 262617 w 571820"/>
                <a:gd name="connsiteY14" fmla="*/ 1292372 h 1316717"/>
                <a:gd name="connsiteX15" fmla="*/ 282417 w 571820"/>
                <a:gd name="connsiteY15" fmla="*/ 1310368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1820" h="1316717">
                  <a:moveTo>
                    <a:pt x="282417" y="1316717"/>
                  </a:moveTo>
                  <a:lnTo>
                    <a:pt x="285910" y="1313542"/>
                  </a:lnTo>
                  <a:lnTo>
                    <a:pt x="289403" y="1316717"/>
                  </a:lnTo>
                  <a:lnTo>
                    <a:pt x="289403" y="1310368"/>
                  </a:lnTo>
                  <a:lnTo>
                    <a:pt x="309203" y="1292372"/>
                  </a:lnTo>
                  <a:cubicBezTo>
                    <a:pt x="471461" y="1130114"/>
                    <a:pt x="571820" y="905956"/>
                    <a:pt x="571820" y="658358"/>
                  </a:cubicBezTo>
                  <a:cubicBezTo>
                    <a:pt x="571820" y="410761"/>
                    <a:pt x="471461" y="186603"/>
                    <a:pt x="309203" y="24345"/>
                  </a:cubicBezTo>
                  <a:lnTo>
                    <a:pt x="289403" y="6349"/>
                  </a:lnTo>
                  <a:lnTo>
                    <a:pt x="289403" y="0"/>
                  </a:lnTo>
                  <a:lnTo>
                    <a:pt x="285910" y="3175"/>
                  </a:lnTo>
                  <a:lnTo>
                    <a:pt x="282417" y="0"/>
                  </a:lnTo>
                  <a:lnTo>
                    <a:pt x="282417" y="6350"/>
                  </a:lnTo>
                  <a:lnTo>
                    <a:pt x="262617" y="24345"/>
                  </a:lnTo>
                  <a:cubicBezTo>
                    <a:pt x="100359" y="186604"/>
                    <a:pt x="0" y="410761"/>
                    <a:pt x="0" y="658359"/>
                  </a:cubicBezTo>
                  <a:cubicBezTo>
                    <a:pt x="0" y="905956"/>
                    <a:pt x="100359" y="1130114"/>
                    <a:pt x="262617" y="1292372"/>
                  </a:cubicBezTo>
                  <a:lnTo>
                    <a:pt x="282417" y="131036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4EED88FA-E654-453B-92BF-21196E32B4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7F3C238A-5CF1-4927-B70F-C99112299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42EAC2EE-4C33-44A6-A62B-6130E320A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F2EC395-DF39-4C41-A452-37AF723EA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2425D947-0068-4059-B9BE-93A3B27CD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0F2FE05-A04C-4860-B709-2FCBEAE879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BA017D8-5D1B-4FEA-A1D5-B035A3188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2610" y="560964"/>
            <a:ext cx="4426782" cy="860400"/>
          </a:xfrm>
        </p:spPr>
        <p:txBody>
          <a:bodyPr anchor="b">
            <a:normAutofit/>
          </a:bodyPr>
          <a:lstStyle/>
          <a:p>
            <a:pPr algn="ctr"/>
            <a:r>
              <a:rPr lang="cs-CZ"/>
              <a:t>Způsoby aplikace elektroterapie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1F5851-DBF4-4C57-80C6-7052668E9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2067" y="2043258"/>
            <a:ext cx="6619873" cy="4568534"/>
          </a:xfrm>
        </p:spPr>
        <p:txBody>
          <a:bodyPr vert="horz" lIns="0" tIns="0" rIns="0" bIns="0" rtlCol="0" anchor="t" anchorCtr="0">
            <a:noAutofit/>
          </a:bodyPr>
          <a:lstStyle/>
          <a:p>
            <a:pPr marL="359410" indent="-359410">
              <a:lnSpc>
                <a:spcPct val="115000"/>
              </a:lnSpc>
            </a:pPr>
            <a:r>
              <a:rPr lang="cs-CZ" b="1" u="sng" err="1">
                <a:solidFill>
                  <a:srgbClr val="FFFFFF"/>
                </a:solidFill>
              </a:rPr>
              <a:t>Monopolární</a:t>
            </a:r>
            <a:endParaRPr lang="cs-CZ" b="1" u="sng">
              <a:solidFill>
                <a:srgbClr val="FFFFFF"/>
              </a:solidFill>
            </a:endParaRPr>
          </a:p>
          <a:p>
            <a:pPr marL="359410" lvl="1">
              <a:lnSpc>
                <a:spcPct val="115000"/>
              </a:lnSpc>
              <a:buClr>
                <a:srgbClr val="EF8C6A"/>
              </a:buClr>
            </a:pPr>
            <a:r>
              <a:rPr lang="cs-CZ" i="0">
                <a:solidFill>
                  <a:srgbClr val="FFFFFF"/>
                </a:solidFill>
              </a:rPr>
              <a:t>Neurální </a:t>
            </a:r>
          </a:p>
          <a:p>
            <a:pPr marL="359410" lvl="1">
              <a:lnSpc>
                <a:spcPct val="115000"/>
              </a:lnSpc>
            </a:pPr>
            <a:r>
              <a:rPr lang="cs-CZ" i="0">
                <a:solidFill>
                  <a:srgbClr val="FFFFFF"/>
                </a:solidFill>
              </a:rPr>
              <a:t>Muskulární</a:t>
            </a:r>
            <a:endParaRPr lang="cs-CZ">
              <a:solidFill>
                <a:srgbClr val="FFFFFF"/>
              </a:solidFill>
            </a:endParaRP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 b="1" u="sng" err="1">
                <a:solidFill>
                  <a:srgbClr val="FFFFFF"/>
                </a:solidFill>
              </a:rPr>
              <a:t>Pseudounipolární</a:t>
            </a:r>
            <a:endParaRPr lang="cs-CZ" b="1" u="sng">
              <a:solidFill>
                <a:srgbClr val="FFFFFF"/>
              </a:solidFill>
            </a:endParaRPr>
          </a:p>
          <a:p>
            <a:pPr marL="359410" lvl="1">
              <a:lnSpc>
                <a:spcPct val="115000"/>
              </a:lnSpc>
            </a:pPr>
            <a:endParaRPr lang="cs-CZ" i="0" dirty="0"/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 b="1" u="sng">
                <a:solidFill>
                  <a:srgbClr val="FFFFFF"/>
                </a:solidFill>
              </a:rPr>
              <a:t>Bipolární</a:t>
            </a:r>
          </a:p>
          <a:p>
            <a:pPr marL="359410" lvl="1">
              <a:lnSpc>
                <a:spcPct val="115000"/>
              </a:lnSpc>
              <a:buClr>
                <a:srgbClr val="EF8C6A"/>
              </a:buClr>
            </a:pPr>
            <a:r>
              <a:rPr lang="cs-CZ" i="0" err="1">
                <a:solidFill>
                  <a:srgbClr val="FFFFFF"/>
                </a:solidFill>
              </a:rPr>
              <a:t>Transregionální</a:t>
            </a:r>
            <a:endParaRPr lang="cs-CZ" i="0">
              <a:solidFill>
                <a:srgbClr val="FFFFFF"/>
              </a:solidFill>
            </a:endParaRPr>
          </a:p>
          <a:p>
            <a:pPr marL="359410" lvl="1">
              <a:lnSpc>
                <a:spcPct val="115000"/>
              </a:lnSpc>
            </a:pPr>
            <a:r>
              <a:rPr lang="cs-CZ" i="0">
                <a:solidFill>
                  <a:srgbClr val="FFFFFF"/>
                </a:solidFill>
              </a:rPr>
              <a:t>Longitudinální</a:t>
            </a:r>
          </a:p>
          <a:p>
            <a:pPr marL="359410" lvl="1">
              <a:lnSpc>
                <a:spcPct val="115000"/>
              </a:lnSpc>
            </a:pPr>
            <a:r>
              <a:rPr lang="cs-CZ" i="0" err="1">
                <a:solidFill>
                  <a:srgbClr val="FFFFFF"/>
                </a:solidFill>
              </a:rPr>
              <a:t>Transregionálně</a:t>
            </a:r>
            <a:r>
              <a:rPr lang="cs-CZ" i="0">
                <a:solidFill>
                  <a:srgbClr val="FFFFFF"/>
                </a:solidFill>
              </a:rPr>
              <a:t>-longitudinální</a:t>
            </a:r>
          </a:p>
          <a:p>
            <a:pPr marL="359410" lvl="1">
              <a:lnSpc>
                <a:spcPct val="115000"/>
              </a:lnSpc>
            </a:pPr>
            <a:r>
              <a:rPr lang="cs-CZ" i="0" err="1">
                <a:solidFill>
                  <a:srgbClr val="FFFFFF"/>
                </a:solidFill>
              </a:rPr>
              <a:t>Paravertebrální</a:t>
            </a:r>
            <a:endParaRPr lang="cs-CZ" i="0">
              <a:solidFill>
                <a:srgbClr val="FFFFFF"/>
              </a:solidFill>
            </a:endParaRPr>
          </a:p>
          <a:p>
            <a:pPr marL="359410" lvl="1">
              <a:lnSpc>
                <a:spcPct val="115000"/>
              </a:lnSpc>
            </a:pPr>
            <a:r>
              <a:rPr lang="cs-CZ" i="0" err="1">
                <a:solidFill>
                  <a:srgbClr val="FFFFFF"/>
                </a:solidFill>
              </a:rPr>
              <a:t>Transvertebrální</a:t>
            </a:r>
            <a:endParaRPr lang="cs-CZ" i="0">
              <a:solidFill>
                <a:srgbClr val="FFFFFF"/>
              </a:solidFill>
            </a:endParaRPr>
          </a:p>
          <a:p>
            <a:pPr marL="359410" lvl="1">
              <a:lnSpc>
                <a:spcPct val="115000"/>
              </a:lnSpc>
            </a:pPr>
            <a:endParaRPr lang="cs-CZ" sz="1100" i="0"/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endParaRPr lang="cs-CZ" sz="1100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9D14CB3-B46C-4D52-91C7-9020767C0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500000" flipH="1" flipV="1">
            <a:off x="10901022" y="5639014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3A77D7F4-D3A2-4801-9AC3-6626FDE15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1E62BACE-7CE7-442A-BFFB-8BC57C446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95E1464-F8FF-467B-BC7A-2DB63FD73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H="1">
            <a:off x="9919495" y="3291143"/>
            <a:ext cx="1785983" cy="2208479"/>
            <a:chOff x="2725201" y="4453039"/>
            <a:chExt cx="1785983" cy="2208479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1D9EF77E-636A-4F91-8AC6-2926F2512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0800000" flipH="1">
              <a:off x="3618192" y="4453039"/>
              <a:ext cx="0" cy="22084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9F9F8CE5-DA1D-4DAF-A044-400C40169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738439" y="5243393"/>
              <a:ext cx="176093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9C47A2FE-4826-4485-B3C0-56DF9A73A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2725201" y="4861779"/>
              <a:ext cx="1785983" cy="1799739"/>
            </a:xfrm>
            <a:custGeom>
              <a:avLst/>
              <a:gdLst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892991 w 1785983"/>
                <a:gd name="connsiteY8" fmla="*/ 1795123 h 1799739"/>
                <a:gd name="connsiteX9" fmla="*/ 763082 w 1785983"/>
                <a:gd name="connsiteY9" fmla="*/ 1694835 h 1799739"/>
                <a:gd name="connsiteX10" fmla="*/ 379877 w 1785983"/>
                <a:gd name="connsiteY10" fmla="*/ 3722 h 1799739"/>
                <a:gd name="connsiteX11" fmla="*/ 440819 w 1785983"/>
                <a:gd name="connsiteY11" fmla="*/ 59 h 1799739"/>
                <a:gd name="connsiteX0" fmla="*/ 440819 w 1785983"/>
                <a:gd name="connsiteY0" fmla="*/ 59 h 1849891"/>
                <a:gd name="connsiteX1" fmla="*/ 845918 w 1785983"/>
                <a:gd name="connsiteY1" fmla="*/ 261596 h 1849891"/>
                <a:gd name="connsiteX2" fmla="*/ 892992 w 1785983"/>
                <a:gd name="connsiteY2" fmla="*/ 360758 h 1849891"/>
                <a:gd name="connsiteX3" fmla="*/ 892992 w 1785983"/>
                <a:gd name="connsiteY3" fmla="*/ 365372 h 1849891"/>
                <a:gd name="connsiteX4" fmla="*/ 940065 w 1785983"/>
                <a:gd name="connsiteY4" fmla="*/ 266212 h 1849891"/>
                <a:gd name="connsiteX5" fmla="*/ 1406106 w 1785983"/>
                <a:gd name="connsiteY5" fmla="*/ 8338 h 1849891"/>
                <a:gd name="connsiteX6" fmla="*/ 1022901 w 1785983"/>
                <a:gd name="connsiteY6" fmla="*/ 1699451 h 1849891"/>
                <a:gd name="connsiteX7" fmla="*/ 892991 w 1785983"/>
                <a:gd name="connsiteY7" fmla="*/ 1799739 h 1849891"/>
                <a:gd name="connsiteX8" fmla="*/ 838223 w 1785983"/>
                <a:gd name="connsiteY8" fmla="*/ 1849891 h 1849891"/>
                <a:gd name="connsiteX9" fmla="*/ 763082 w 1785983"/>
                <a:gd name="connsiteY9" fmla="*/ 1694835 h 1849891"/>
                <a:gd name="connsiteX10" fmla="*/ 379877 w 1785983"/>
                <a:gd name="connsiteY10" fmla="*/ 3722 h 1849891"/>
                <a:gd name="connsiteX11" fmla="*/ 440819 w 1785983"/>
                <a:gd name="connsiteY11" fmla="*/ 59 h 1849891"/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763082 w 1785983"/>
                <a:gd name="connsiteY8" fmla="*/ 1694835 h 1799739"/>
                <a:gd name="connsiteX9" fmla="*/ 379877 w 1785983"/>
                <a:gd name="connsiteY9" fmla="*/ 3722 h 1799739"/>
                <a:gd name="connsiteX10" fmla="*/ 440819 w 1785983"/>
                <a:gd name="connsiteY10" fmla="*/ 59 h 179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85983" h="1799739">
                  <a:moveTo>
                    <a:pt x="440819" y="59"/>
                  </a:moveTo>
                  <a:cubicBezTo>
                    <a:pt x="584367" y="2557"/>
                    <a:pt x="735105" y="83293"/>
                    <a:pt x="845918" y="261596"/>
                  </a:cubicBezTo>
                  <a:lnTo>
                    <a:pt x="892992" y="360758"/>
                  </a:lnTo>
                  <a:lnTo>
                    <a:pt x="892992" y="365372"/>
                  </a:lnTo>
                  <a:lnTo>
                    <a:pt x="940065" y="266212"/>
                  </a:lnTo>
                  <a:cubicBezTo>
                    <a:pt x="1066709" y="62437"/>
                    <a:pt x="1245499" y="-13903"/>
                    <a:pt x="1406106" y="8338"/>
                  </a:cubicBezTo>
                  <a:cubicBezTo>
                    <a:pt x="1827702" y="66720"/>
                    <a:pt x="2124001" y="804388"/>
                    <a:pt x="1022901" y="1699451"/>
                  </a:cubicBezTo>
                  <a:lnTo>
                    <a:pt x="892991" y="1799739"/>
                  </a:lnTo>
                  <a:lnTo>
                    <a:pt x="763082" y="1694835"/>
                  </a:lnTo>
                  <a:cubicBezTo>
                    <a:pt x="-338018" y="799772"/>
                    <a:pt x="-41719" y="62104"/>
                    <a:pt x="379877" y="3722"/>
                  </a:cubicBezTo>
                  <a:cubicBezTo>
                    <a:pt x="399953" y="942"/>
                    <a:pt x="420313" y="-298"/>
                    <a:pt x="440819" y="59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  <p:sp>
          <p:nvSpPr>
            <p:cNvPr id="86" name="Rectangle 30">
              <a:extLst>
                <a:ext uri="{FF2B5EF4-FFF2-40B4-BE49-F238E27FC236}">
                  <a16:creationId xmlns:a16="http://schemas.microsoft.com/office/drawing/2014/main" id="{A9D0A0EF-4934-4E46-A33A-95E5D932D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124232" y="5447997"/>
              <a:ext cx="987915" cy="987915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30">
              <a:extLst>
                <a:ext uri="{FF2B5EF4-FFF2-40B4-BE49-F238E27FC236}">
                  <a16:creationId xmlns:a16="http://schemas.microsoft.com/office/drawing/2014/main" id="{EA389321-1892-4D9B-9F10-CA83BC15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315029" y="5983110"/>
              <a:ext cx="606323" cy="606323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9F93B70-A436-473C-A7CE-540999A59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V="1">
            <a:off x="10854193" y="5280732"/>
            <a:ext cx="864005" cy="1032464"/>
            <a:chOff x="2207971" y="2384401"/>
            <a:chExt cx="864005" cy="1032464"/>
          </a:xfrm>
        </p:grpSpPr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C78ABD64-1B50-4D55-BC1F-146CC4D6E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2207971" y="285630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57FC7EAA-9D36-4047-8A25-796E944D1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607238" y="2688467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0C72E6B1-2CDE-4B76-BB57-54923A35BC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440769" y="2384401"/>
              <a:ext cx="313009" cy="1032464"/>
              <a:chOff x="2440769" y="2384401"/>
              <a:chExt cx="313009" cy="1032464"/>
            </a:xfrm>
          </p:grpSpPr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0A618DA4-FD3B-435B-9077-6643BD6C93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2440769" y="2516865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6579CD8F-9756-4DC0-A735-0CA77A8734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8100000" flipH="1">
                <a:off x="2753778" y="2384401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30772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69F5FE0-EBCF-4A14-AF3D-1ADCD6443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62D9F9-DC7E-41E4-A8A6-14D4FD1C5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11236"/>
            <a:ext cx="4426782" cy="2417763"/>
          </a:xfrm>
        </p:spPr>
        <p:txBody>
          <a:bodyPr anchor="t">
            <a:normAutofit/>
          </a:bodyPr>
          <a:lstStyle/>
          <a:p>
            <a:r>
              <a:rPr lang="cs-CZ" dirty="0"/>
              <a:t>APLIKACE ELEKTROTERAPIE POKRAČOVÁNÍ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56BA46D-F038-4819-B996-BEDE44248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3176" y="3831217"/>
            <a:ext cx="1980565" cy="2208479"/>
            <a:chOff x="1103176" y="3831217"/>
            <a:chExt cx="1980565" cy="2208479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019C8D0-3720-4D8A-BCCB-DA91068B1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>
              <a:off x="1297758" y="4230168"/>
              <a:ext cx="1785983" cy="1799739"/>
            </a:xfrm>
            <a:custGeom>
              <a:avLst/>
              <a:gdLst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892991 w 1785983"/>
                <a:gd name="connsiteY8" fmla="*/ 1795123 h 1799739"/>
                <a:gd name="connsiteX9" fmla="*/ 763082 w 1785983"/>
                <a:gd name="connsiteY9" fmla="*/ 1694835 h 1799739"/>
                <a:gd name="connsiteX10" fmla="*/ 379877 w 1785983"/>
                <a:gd name="connsiteY10" fmla="*/ 3722 h 1799739"/>
                <a:gd name="connsiteX11" fmla="*/ 440819 w 1785983"/>
                <a:gd name="connsiteY11" fmla="*/ 59 h 179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5983" h="1799739">
                  <a:moveTo>
                    <a:pt x="440819" y="59"/>
                  </a:moveTo>
                  <a:cubicBezTo>
                    <a:pt x="584367" y="2557"/>
                    <a:pt x="735105" y="83293"/>
                    <a:pt x="845918" y="261596"/>
                  </a:cubicBezTo>
                  <a:lnTo>
                    <a:pt x="892992" y="360758"/>
                  </a:lnTo>
                  <a:lnTo>
                    <a:pt x="892992" y="365372"/>
                  </a:lnTo>
                  <a:lnTo>
                    <a:pt x="940065" y="266212"/>
                  </a:lnTo>
                  <a:cubicBezTo>
                    <a:pt x="1066709" y="62437"/>
                    <a:pt x="1245499" y="-13903"/>
                    <a:pt x="1406106" y="8338"/>
                  </a:cubicBezTo>
                  <a:cubicBezTo>
                    <a:pt x="1827702" y="66720"/>
                    <a:pt x="2124001" y="804388"/>
                    <a:pt x="1022901" y="1699451"/>
                  </a:cubicBezTo>
                  <a:lnTo>
                    <a:pt x="892991" y="1799739"/>
                  </a:lnTo>
                  <a:lnTo>
                    <a:pt x="892991" y="1795123"/>
                  </a:lnTo>
                  <a:lnTo>
                    <a:pt x="763082" y="1694835"/>
                  </a:lnTo>
                  <a:cubicBezTo>
                    <a:pt x="-338018" y="799772"/>
                    <a:pt x="-41719" y="62104"/>
                    <a:pt x="379877" y="3722"/>
                  </a:cubicBezTo>
                  <a:cubicBezTo>
                    <a:pt x="399953" y="942"/>
                    <a:pt x="420313" y="-298"/>
                    <a:pt x="440819" y="59"/>
                  </a:cubicBez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8C17AC2-A924-422A-AD03-911B80BEF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1103176" y="3831217"/>
              <a:ext cx="1785983" cy="2208479"/>
              <a:chOff x="2725201" y="4453039"/>
              <a:chExt cx="1785983" cy="2208479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793E9AE-C8D1-485F-AA4B-0B26A62CC2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3618192" y="4453039"/>
                <a:ext cx="0" cy="220847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56B6FF1F-1F9C-44F4-8C43-8F1C269F73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2738439" y="5243393"/>
                <a:ext cx="176093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FEBAC472-1B2E-412E-BE4A-D5423B2BE4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725201" y="4861779"/>
                <a:ext cx="1785983" cy="1799739"/>
              </a:xfrm>
              <a:custGeom>
                <a:avLst/>
                <a:gdLst>
                  <a:gd name="connsiteX0" fmla="*/ 440819 w 1785983"/>
                  <a:gd name="connsiteY0" fmla="*/ 59 h 1799739"/>
                  <a:gd name="connsiteX1" fmla="*/ 845918 w 1785983"/>
                  <a:gd name="connsiteY1" fmla="*/ 261596 h 1799739"/>
                  <a:gd name="connsiteX2" fmla="*/ 892992 w 1785983"/>
                  <a:gd name="connsiteY2" fmla="*/ 360758 h 1799739"/>
                  <a:gd name="connsiteX3" fmla="*/ 892992 w 1785983"/>
                  <a:gd name="connsiteY3" fmla="*/ 365372 h 1799739"/>
                  <a:gd name="connsiteX4" fmla="*/ 940065 w 1785983"/>
                  <a:gd name="connsiteY4" fmla="*/ 266212 h 1799739"/>
                  <a:gd name="connsiteX5" fmla="*/ 1406106 w 1785983"/>
                  <a:gd name="connsiteY5" fmla="*/ 8338 h 1799739"/>
                  <a:gd name="connsiteX6" fmla="*/ 1022901 w 1785983"/>
                  <a:gd name="connsiteY6" fmla="*/ 1699451 h 1799739"/>
                  <a:gd name="connsiteX7" fmla="*/ 892991 w 1785983"/>
                  <a:gd name="connsiteY7" fmla="*/ 1799739 h 1799739"/>
                  <a:gd name="connsiteX8" fmla="*/ 892991 w 1785983"/>
                  <a:gd name="connsiteY8" fmla="*/ 1795123 h 1799739"/>
                  <a:gd name="connsiteX9" fmla="*/ 763082 w 1785983"/>
                  <a:gd name="connsiteY9" fmla="*/ 1694835 h 1799739"/>
                  <a:gd name="connsiteX10" fmla="*/ 379877 w 1785983"/>
                  <a:gd name="connsiteY10" fmla="*/ 3722 h 1799739"/>
                  <a:gd name="connsiteX11" fmla="*/ 440819 w 1785983"/>
                  <a:gd name="connsiteY11" fmla="*/ 59 h 1799739"/>
                  <a:gd name="connsiteX0" fmla="*/ 440819 w 1785983"/>
                  <a:gd name="connsiteY0" fmla="*/ 59 h 1849891"/>
                  <a:gd name="connsiteX1" fmla="*/ 845918 w 1785983"/>
                  <a:gd name="connsiteY1" fmla="*/ 261596 h 1849891"/>
                  <a:gd name="connsiteX2" fmla="*/ 892992 w 1785983"/>
                  <a:gd name="connsiteY2" fmla="*/ 360758 h 1849891"/>
                  <a:gd name="connsiteX3" fmla="*/ 892992 w 1785983"/>
                  <a:gd name="connsiteY3" fmla="*/ 365372 h 1849891"/>
                  <a:gd name="connsiteX4" fmla="*/ 940065 w 1785983"/>
                  <a:gd name="connsiteY4" fmla="*/ 266212 h 1849891"/>
                  <a:gd name="connsiteX5" fmla="*/ 1406106 w 1785983"/>
                  <a:gd name="connsiteY5" fmla="*/ 8338 h 1849891"/>
                  <a:gd name="connsiteX6" fmla="*/ 1022901 w 1785983"/>
                  <a:gd name="connsiteY6" fmla="*/ 1699451 h 1849891"/>
                  <a:gd name="connsiteX7" fmla="*/ 892991 w 1785983"/>
                  <a:gd name="connsiteY7" fmla="*/ 1799739 h 1849891"/>
                  <a:gd name="connsiteX8" fmla="*/ 838223 w 1785983"/>
                  <a:gd name="connsiteY8" fmla="*/ 1849891 h 1849891"/>
                  <a:gd name="connsiteX9" fmla="*/ 763082 w 1785983"/>
                  <a:gd name="connsiteY9" fmla="*/ 1694835 h 1849891"/>
                  <a:gd name="connsiteX10" fmla="*/ 379877 w 1785983"/>
                  <a:gd name="connsiteY10" fmla="*/ 3722 h 1849891"/>
                  <a:gd name="connsiteX11" fmla="*/ 440819 w 1785983"/>
                  <a:gd name="connsiteY11" fmla="*/ 59 h 1849891"/>
                  <a:gd name="connsiteX0" fmla="*/ 440819 w 1785983"/>
                  <a:gd name="connsiteY0" fmla="*/ 59 h 1799739"/>
                  <a:gd name="connsiteX1" fmla="*/ 845918 w 1785983"/>
                  <a:gd name="connsiteY1" fmla="*/ 261596 h 1799739"/>
                  <a:gd name="connsiteX2" fmla="*/ 892992 w 1785983"/>
                  <a:gd name="connsiteY2" fmla="*/ 360758 h 1799739"/>
                  <a:gd name="connsiteX3" fmla="*/ 892992 w 1785983"/>
                  <a:gd name="connsiteY3" fmla="*/ 365372 h 1799739"/>
                  <a:gd name="connsiteX4" fmla="*/ 940065 w 1785983"/>
                  <a:gd name="connsiteY4" fmla="*/ 266212 h 1799739"/>
                  <a:gd name="connsiteX5" fmla="*/ 1406106 w 1785983"/>
                  <a:gd name="connsiteY5" fmla="*/ 8338 h 1799739"/>
                  <a:gd name="connsiteX6" fmla="*/ 1022901 w 1785983"/>
                  <a:gd name="connsiteY6" fmla="*/ 1699451 h 1799739"/>
                  <a:gd name="connsiteX7" fmla="*/ 892991 w 1785983"/>
                  <a:gd name="connsiteY7" fmla="*/ 1799739 h 1799739"/>
                  <a:gd name="connsiteX8" fmla="*/ 763082 w 1785983"/>
                  <a:gd name="connsiteY8" fmla="*/ 1694835 h 1799739"/>
                  <a:gd name="connsiteX9" fmla="*/ 379877 w 1785983"/>
                  <a:gd name="connsiteY9" fmla="*/ 3722 h 1799739"/>
                  <a:gd name="connsiteX10" fmla="*/ 440819 w 1785983"/>
                  <a:gd name="connsiteY10" fmla="*/ 59 h 1799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785983" h="1799739">
                    <a:moveTo>
                      <a:pt x="440819" y="59"/>
                    </a:moveTo>
                    <a:cubicBezTo>
                      <a:pt x="584367" y="2557"/>
                      <a:pt x="735105" y="83293"/>
                      <a:pt x="845918" y="261596"/>
                    </a:cubicBezTo>
                    <a:lnTo>
                      <a:pt x="892992" y="360758"/>
                    </a:lnTo>
                    <a:lnTo>
                      <a:pt x="892992" y="365372"/>
                    </a:lnTo>
                    <a:lnTo>
                      <a:pt x="940065" y="266212"/>
                    </a:lnTo>
                    <a:cubicBezTo>
                      <a:pt x="1066709" y="62437"/>
                      <a:pt x="1245499" y="-13903"/>
                      <a:pt x="1406106" y="8338"/>
                    </a:cubicBezTo>
                    <a:cubicBezTo>
                      <a:pt x="1827702" y="66720"/>
                      <a:pt x="2124001" y="804388"/>
                      <a:pt x="1022901" y="1699451"/>
                    </a:cubicBezTo>
                    <a:lnTo>
                      <a:pt x="892991" y="1799739"/>
                    </a:lnTo>
                    <a:lnTo>
                      <a:pt x="763082" y="1694835"/>
                    </a:lnTo>
                    <a:cubicBezTo>
                      <a:pt x="-338018" y="799772"/>
                      <a:pt x="-41719" y="62104"/>
                      <a:pt x="379877" y="3722"/>
                    </a:cubicBezTo>
                    <a:cubicBezTo>
                      <a:pt x="399953" y="942"/>
                      <a:pt x="420313" y="-298"/>
                      <a:pt x="440819" y="59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latin typeface="Bell MT" panose="02020503060305020303" pitchFamily="18" charset="0"/>
                </a:endParaRPr>
              </a:p>
            </p:txBody>
          </p:sp>
          <p:sp>
            <p:nvSpPr>
              <p:cNvPr id="16" name="Rectangle 30">
                <a:extLst>
                  <a:ext uri="{FF2B5EF4-FFF2-40B4-BE49-F238E27FC236}">
                    <a16:creationId xmlns:a16="http://schemas.microsoft.com/office/drawing/2014/main" id="{BA77ECB2-C17A-4FC2-BBA8-9B201AA6A9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3124232" y="5447997"/>
                <a:ext cx="987915" cy="987915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30">
                <a:extLst>
                  <a:ext uri="{FF2B5EF4-FFF2-40B4-BE49-F238E27FC236}">
                    <a16:creationId xmlns:a16="http://schemas.microsoft.com/office/drawing/2014/main" id="{6E52EEA2-6D0E-43D0-9C49-EF0EC20DED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3315029" y="5983110"/>
                <a:ext cx="606323" cy="606323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" fmla="*/ 1302493 w 1393933"/>
                  <a:gd name="connsiteY0" fmla="*/ 1302493 h 1393933"/>
                  <a:gd name="connsiteX1" fmla="*/ 0 w 1393933"/>
                  <a:gd name="connsiteY1" fmla="*/ 1302493 h 1393933"/>
                  <a:gd name="connsiteX2" fmla="*/ 0 w 1393933"/>
                  <a:gd name="connsiteY2" fmla="*/ 0 h 1393933"/>
                  <a:gd name="connsiteX3" fmla="*/ 1302493 w 1393933"/>
                  <a:gd name="connsiteY3" fmla="*/ 0 h 1393933"/>
                  <a:gd name="connsiteX4" fmla="*/ 1393933 w 1393933"/>
                  <a:gd name="connsiteY4" fmla="*/ 1393933 h 1393933"/>
                  <a:gd name="connsiteX0" fmla="*/ 0 w 1393933"/>
                  <a:gd name="connsiteY0" fmla="*/ 1302493 h 1393933"/>
                  <a:gd name="connsiteX1" fmla="*/ 0 w 1393933"/>
                  <a:gd name="connsiteY1" fmla="*/ 0 h 1393933"/>
                  <a:gd name="connsiteX2" fmla="*/ 1302493 w 1393933"/>
                  <a:gd name="connsiteY2" fmla="*/ 0 h 1393933"/>
                  <a:gd name="connsiteX3" fmla="*/ 1393933 w 1393933"/>
                  <a:gd name="connsiteY3" fmla="*/ 1393933 h 1393933"/>
                  <a:gd name="connsiteX0" fmla="*/ 0 w 1302493"/>
                  <a:gd name="connsiteY0" fmla="*/ 1302493 h 1302493"/>
                  <a:gd name="connsiteX1" fmla="*/ 0 w 1302493"/>
                  <a:gd name="connsiteY1" fmla="*/ 0 h 1302493"/>
                  <a:gd name="connsiteX2" fmla="*/ 1302493 w 1302493"/>
                  <a:gd name="connsiteY2" fmla="*/ 0 h 1302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9278E5-2B8B-4C4B-9D60-9817D33B3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818" y="1010515"/>
            <a:ext cx="6894284" cy="6270915"/>
          </a:xfrm>
        </p:spPr>
        <p:txBody>
          <a:bodyPr>
            <a:normAutofit/>
          </a:bodyPr>
          <a:lstStyle/>
          <a:p>
            <a:pPr marL="359410" indent="-359410">
              <a:lnSpc>
                <a:spcPct val="115000"/>
              </a:lnSpc>
            </a:pPr>
            <a:r>
              <a:rPr lang="cs-CZ" b="1" u="sng">
                <a:solidFill>
                  <a:srgbClr val="FFFFFF"/>
                </a:solidFill>
              </a:rPr>
              <a:t>1.) </a:t>
            </a:r>
            <a:r>
              <a:rPr lang="cs-CZ" b="1" u="sng" err="1">
                <a:solidFill>
                  <a:srgbClr val="FFFFFF"/>
                </a:solidFill>
              </a:rPr>
              <a:t>Monopolární</a:t>
            </a:r>
            <a:r>
              <a:rPr lang="cs-CZ" b="1" u="sng">
                <a:solidFill>
                  <a:srgbClr val="FFFFFF"/>
                </a:solidFill>
              </a:rPr>
              <a:t>:</a:t>
            </a: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>
                <a:solidFill>
                  <a:srgbClr val="FFFFFF"/>
                </a:solidFill>
              </a:rPr>
              <a:t>1 elektroda </a:t>
            </a:r>
            <a:r>
              <a:rPr lang="cs-CZ" err="1">
                <a:solidFill>
                  <a:srgbClr val="FFFFFF"/>
                </a:solidFill>
              </a:rPr>
              <a:t>diferentní</a:t>
            </a:r>
            <a:r>
              <a:rPr lang="cs-CZ">
                <a:solidFill>
                  <a:srgbClr val="FFFFFF"/>
                </a:solidFill>
              </a:rPr>
              <a:t> (hrotová či kuličková), 2. elektroda indiferentní</a:t>
            </a: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 b="1" u="sng">
                <a:solidFill>
                  <a:srgbClr val="FFFFFF"/>
                </a:solidFill>
              </a:rPr>
              <a:t>A) Neurální: </a:t>
            </a: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>
                <a:solidFill>
                  <a:srgbClr val="FFFFFF"/>
                </a:solidFill>
              </a:rPr>
              <a:t>Obvykle statická aplikace</a:t>
            </a:r>
            <a:endParaRPr lang="cs-CZ" b="1" u="sng">
              <a:solidFill>
                <a:srgbClr val="FFFFFF"/>
              </a:solidFill>
            </a:endParaRP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>
                <a:solidFill>
                  <a:srgbClr val="FFFFFF"/>
                </a:solidFill>
              </a:rPr>
              <a:t>Výstupy nervů či kmeny</a:t>
            </a: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>
                <a:solidFill>
                  <a:srgbClr val="FFFFFF"/>
                </a:solidFill>
              </a:rPr>
              <a:t>Typická pro TENS</a:t>
            </a: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 b="1" u="sng">
                <a:solidFill>
                  <a:srgbClr val="FFFFFF"/>
                </a:solidFill>
              </a:rPr>
              <a:t>B) Muskulární:</a:t>
            </a: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>
                <a:solidFill>
                  <a:srgbClr val="FFFFFF"/>
                </a:solidFill>
              </a:rPr>
              <a:t>Obvykle dynamická aplikace</a:t>
            </a: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>
                <a:solidFill>
                  <a:srgbClr val="FFFFFF"/>
                </a:solidFill>
              </a:rPr>
              <a:t>Dráždí se motorický nerv, který inervuje příslušné svalové vlákno.  Pokud nervosvalový aparát není zdravý, dráždíme přímo svalová vlákna.</a:t>
            </a:r>
          </a:p>
        </p:txBody>
      </p:sp>
    </p:spTree>
    <p:extLst>
      <p:ext uri="{BB962C8B-B14F-4D97-AF65-F5344CB8AC3E}">
        <p14:creationId xmlns:p14="http://schemas.microsoft.com/office/powerpoint/2010/main" val="3999132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0CF451C-1329-4B7D-AE98-166467FA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cs-CZ" sz="2200">
                <a:ea typeface="+mj-lt"/>
                <a:cs typeface="+mj-lt"/>
              </a:rPr>
              <a:t>APLIKACE ELEKTROTERAPIE POKRAČOVÁNÍ</a:t>
            </a:r>
            <a:endParaRPr lang="cs-CZ" sz="2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B7BFAD8-390C-486A-BE2A-7CB4510D80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195119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0247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AEB7F98-32EC-40D3-89EE-C84330231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95537C-A71F-47B4-A4CC-5A11F95F8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0" y="1011237"/>
            <a:ext cx="3884962" cy="860400"/>
          </a:xfrm>
        </p:spPr>
        <p:txBody>
          <a:bodyPr anchor="b">
            <a:normAutofit/>
          </a:bodyPr>
          <a:lstStyle/>
          <a:p>
            <a:pPr algn="ctr"/>
            <a:r>
              <a:rPr lang="cs-CZ"/>
              <a:t>Elektroterapie kontaktní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DFB2617-B98A-43E9-9A47-B2A32B8A9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331371" y="1990845"/>
            <a:ext cx="1251490" cy="2846995"/>
          </a:xfrm>
          <a:custGeom>
            <a:avLst/>
            <a:gdLst>
              <a:gd name="connsiteX0" fmla="*/ 625745 w 1251490"/>
              <a:gd name="connsiteY0" fmla="*/ 0 h 2846995"/>
              <a:gd name="connsiteX1" fmla="*/ 683662 w 1251490"/>
              <a:gd name="connsiteY1" fmla="*/ 52638 h 2846995"/>
              <a:gd name="connsiteX2" fmla="*/ 1251490 w 1251490"/>
              <a:gd name="connsiteY2" fmla="*/ 1423497 h 2846995"/>
              <a:gd name="connsiteX3" fmla="*/ 683662 w 1251490"/>
              <a:gd name="connsiteY3" fmla="*/ 2794356 h 2846995"/>
              <a:gd name="connsiteX4" fmla="*/ 625745 w 1251490"/>
              <a:gd name="connsiteY4" fmla="*/ 2846995 h 2846995"/>
              <a:gd name="connsiteX5" fmla="*/ 567828 w 1251490"/>
              <a:gd name="connsiteY5" fmla="*/ 2794357 h 2846995"/>
              <a:gd name="connsiteX6" fmla="*/ 0 w 1251490"/>
              <a:gd name="connsiteY6" fmla="*/ 1423498 h 2846995"/>
              <a:gd name="connsiteX7" fmla="*/ 567828 w 1251490"/>
              <a:gd name="connsiteY7" fmla="*/ 52639 h 2846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51490" h="2846995">
                <a:moveTo>
                  <a:pt x="625745" y="0"/>
                </a:moveTo>
                <a:lnTo>
                  <a:pt x="683662" y="52638"/>
                </a:lnTo>
                <a:cubicBezTo>
                  <a:pt x="1034495" y="403472"/>
                  <a:pt x="1251490" y="888144"/>
                  <a:pt x="1251490" y="1423497"/>
                </a:cubicBezTo>
                <a:cubicBezTo>
                  <a:pt x="1251490" y="1958851"/>
                  <a:pt x="1034495" y="2443522"/>
                  <a:pt x="683662" y="2794356"/>
                </a:cubicBezTo>
                <a:lnTo>
                  <a:pt x="625745" y="2846995"/>
                </a:lnTo>
                <a:lnTo>
                  <a:pt x="567828" y="2794357"/>
                </a:lnTo>
                <a:cubicBezTo>
                  <a:pt x="216995" y="2443523"/>
                  <a:pt x="0" y="1958851"/>
                  <a:pt x="0" y="1423498"/>
                </a:cubicBezTo>
                <a:cubicBezTo>
                  <a:pt x="0" y="888144"/>
                  <a:pt x="216995" y="403473"/>
                  <a:pt x="567828" y="52639"/>
                </a:cubicBezTo>
                <a:close/>
              </a:path>
            </a:pathLst>
          </a:custGeom>
          <a:solidFill>
            <a:schemeClr val="tx1">
              <a:alpha val="3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ACB6F56-BFD9-41B9-B37C-937E5C16B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3821415" y="662384"/>
            <a:ext cx="901736" cy="1868598"/>
          </a:xfrm>
          <a:custGeom>
            <a:avLst/>
            <a:gdLst>
              <a:gd name="connsiteX0" fmla="*/ 450869 w 901736"/>
              <a:gd name="connsiteY0" fmla="*/ 0 h 1868598"/>
              <a:gd name="connsiteX1" fmla="*/ 492611 w 901736"/>
              <a:gd name="connsiteY1" fmla="*/ 52638 h 1868598"/>
              <a:gd name="connsiteX2" fmla="*/ 894647 w 901736"/>
              <a:gd name="connsiteY2" fmla="*/ 1225278 h 1868598"/>
              <a:gd name="connsiteX3" fmla="*/ 901596 w 901736"/>
              <a:gd name="connsiteY3" fmla="*/ 1416229 h 1868598"/>
              <a:gd name="connsiteX4" fmla="*/ 901595 w 901736"/>
              <a:gd name="connsiteY4" fmla="*/ 1416229 h 1868598"/>
              <a:gd name="connsiteX5" fmla="*/ 901736 w 901736"/>
              <a:gd name="connsiteY5" fmla="*/ 1420099 h 1868598"/>
              <a:gd name="connsiteX6" fmla="*/ 892724 w 901736"/>
              <a:gd name="connsiteY6" fmla="*/ 1509500 h 1868598"/>
              <a:gd name="connsiteX7" fmla="*/ 452126 w 901736"/>
              <a:gd name="connsiteY7" fmla="*/ 1868598 h 1868598"/>
              <a:gd name="connsiteX8" fmla="*/ 450868 w 901736"/>
              <a:gd name="connsiteY8" fmla="*/ 1868471 h 1868598"/>
              <a:gd name="connsiteX9" fmla="*/ 450868 w 901736"/>
              <a:gd name="connsiteY9" fmla="*/ 1346995 h 1868598"/>
              <a:gd name="connsiteX10" fmla="*/ 450868 w 901736"/>
              <a:gd name="connsiteY10" fmla="*/ 969255 h 1868598"/>
              <a:gd name="connsiteX11" fmla="*/ 450868 w 901736"/>
              <a:gd name="connsiteY11" fmla="*/ 664370 h 1868598"/>
              <a:gd name="connsiteX12" fmla="*/ 450869 w 901736"/>
              <a:gd name="connsiteY12" fmla="*/ 664370 h 1868598"/>
              <a:gd name="connsiteX13" fmla="*/ 450867 w 901736"/>
              <a:gd name="connsiteY13" fmla="*/ 0 h 1868598"/>
              <a:gd name="connsiteX14" fmla="*/ 450867 w 901736"/>
              <a:gd name="connsiteY14" fmla="*/ 664370 h 1868598"/>
              <a:gd name="connsiteX15" fmla="*/ 450868 w 901736"/>
              <a:gd name="connsiteY15" fmla="*/ 664370 h 1868598"/>
              <a:gd name="connsiteX16" fmla="*/ 450868 w 901736"/>
              <a:gd name="connsiteY16" fmla="*/ 969255 h 1868598"/>
              <a:gd name="connsiteX17" fmla="*/ 450868 w 901736"/>
              <a:gd name="connsiteY17" fmla="*/ 1346995 h 1868598"/>
              <a:gd name="connsiteX18" fmla="*/ 450868 w 901736"/>
              <a:gd name="connsiteY18" fmla="*/ 1868471 h 1868598"/>
              <a:gd name="connsiteX19" fmla="*/ 449610 w 901736"/>
              <a:gd name="connsiteY19" fmla="*/ 1868598 h 1868598"/>
              <a:gd name="connsiteX20" fmla="*/ 9012 w 901736"/>
              <a:gd name="connsiteY20" fmla="*/ 1509500 h 1868598"/>
              <a:gd name="connsiteX21" fmla="*/ 0 w 901736"/>
              <a:gd name="connsiteY21" fmla="*/ 1420099 h 1868598"/>
              <a:gd name="connsiteX22" fmla="*/ 141 w 901736"/>
              <a:gd name="connsiteY22" fmla="*/ 1416229 h 1868598"/>
              <a:gd name="connsiteX23" fmla="*/ 140 w 901736"/>
              <a:gd name="connsiteY23" fmla="*/ 1416229 h 1868598"/>
              <a:gd name="connsiteX24" fmla="*/ 7089 w 901736"/>
              <a:gd name="connsiteY24" fmla="*/ 1225278 h 1868598"/>
              <a:gd name="connsiteX25" fmla="*/ 409125 w 901736"/>
              <a:gd name="connsiteY25" fmla="*/ 52638 h 186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01736" h="1868598">
                <a:moveTo>
                  <a:pt x="450869" y="0"/>
                </a:moveTo>
                <a:lnTo>
                  <a:pt x="492611" y="52638"/>
                </a:lnTo>
                <a:cubicBezTo>
                  <a:pt x="713860" y="359618"/>
                  <a:pt x="861255" y="769067"/>
                  <a:pt x="894647" y="1225278"/>
                </a:cubicBezTo>
                <a:lnTo>
                  <a:pt x="901596" y="1416229"/>
                </a:lnTo>
                <a:lnTo>
                  <a:pt x="901595" y="1416229"/>
                </a:lnTo>
                <a:lnTo>
                  <a:pt x="901736" y="1420099"/>
                </a:lnTo>
                <a:lnTo>
                  <a:pt x="892724" y="1509500"/>
                </a:lnTo>
                <a:cubicBezTo>
                  <a:pt x="850788" y="1714437"/>
                  <a:pt x="669460" y="1868598"/>
                  <a:pt x="452126" y="1868598"/>
                </a:cubicBezTo>
                <a:lnTo>
                  <a:pt x="450868" y="1868471"/>
                </a:lnTo>
                <a:lnTo>
                  <a:pt x="450868" y="1346995"/>
                </a:lnTo>
                <a:lnTo>
                  <a:pt x="450868" y="969255"/>
                </a:lnTo>
                <a:lnTo>
                  <a:pt x="450868" y="664370"/>
                </a:lnTo>
                <a:lnTo>
                  <a:pt x="450869" y="664370"/>
                </a:lnTo>
                <a:close/>
                <a:moveTo>
                  <a:pt x="450867" y="0"/>
                </a:moveTo>
                <a:lnTo>
                  <a:pt x="450867" y="664370"/>
                </a:lnTo>
                <a:lnTo>
                  <a:pt x="450868" y="664370"/>
                </a:lnTo>
                <a:lnTo>
                  <a:pt x="450868" y="969255"/>
                </a:lnTo>
                <a:lnTo>
                  <a:pt x="450868" y="1346995"/>
                </a:lnTo>
                <a:lnTo>
                  <a:pt x="450868" y="1868471"/>
                </a:lnTo>
                <a:lnTo>
                  <a:pt x="449610" y="1868598"/>
                </a:lnTo>
                <a:cubicBezTo>
                  <a:pt x="232276" y="1868598"/>
                  <a:pt x="50948" y="1714437"/>
                  <a:pt x="9012" y="1509500"/>
                </a:cubicBezTo>
                <a:lnTo>
                  <a:pt x="0" y="1420099"/>
                </a:lnTo>
                <a:lnTo>
                  <a:pt x="141" y="1416229"/>
                </a:lnTo>
                <a:lnTo>
                  <a:pt x="140" y="1416229"/>
                </a:lnTo>
                <a:lnTo>
                  <a:pt x="7089" y="1225278"/>
                </a:lnTo>
                <a:cubicBezTo>
                  <a:pt x="40481" y="769067"/>
                  <a:pt x="187876" y="359618"/>
                  <a:pt x="409125" y="52638"/>
                </a:cubicBezTo>
                <a:close/>
              </a:path>
            </a:pathLst>
          </a:cu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4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8531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97A4C3C-2ED9-4FA0-9121-2EAEBB56B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477036" y="3313103"/>
            <a:ext cx="571820" cy="1316717"/>
          </a:xfrm>
          <a:custGeom>
            <a:avLst/>
            <a:gdLst>
              <a:gd name="connsiteX0" fmla="*/ 282417 w 571820"/>
              <a:gd name="connsiteY0" fmla="*/ 0 h 1316717"/>
              <a:gd name="connsiteX1" fmla="*/ 285910 w 571820"/>
              <a:gd name="connsiteY1" fmla="*/ 3175 h 1316717"/>
              <a:gd name="connsiteX2" fmla="*/ 287393 w 571820"/>
              <a:gd name="connsiteY2" fmla="*/ 1827 h 1316717"/>
              <a:gd name="connsiteX3" fmla="*/ 289403 w 571820"/>
              <a:gd name="connsiteY3" fmla="*/ 0 h 1316717"/>
              <a:gd name="connsiteX4" fmla="*/ 289403 w 571820"/>
              <a:gd name="connsiteY4" fmla="*/ 6349 h 1316717"/>
              <a:gd name="connsiteX5" fmla="*/ 309203 w 571820"/>
              <a:gd name="connsiteY5" fmla="*/ 24345 h 1316717"/>
              <a:gd name="connsiteX6" fmla="*/ 571820 w 571820"/>
              <a:gd name="connsiteY6" fmla="*/ 658359 h 1316717"/>
              <a:gd name="connsiteX7" fmla="*/ 309203 w 571820"/>
              <a:gd name="connsiteY7" fmla="*/ 1292372 h 1316717"/>
              <a:gd name="connsiteX8" fmla="*/ 289403 w 571820"/>
              <a:gd name="connsiteY8" fmla="*/ 1310368 h 1316717"/>
              <a:gd name="connsiteX9" fmla="*/ 289403 w 571820"/>
              <a:gd name="connsiteY9" fmla="*/ 1316717 h 1316717"/>
              <a:gd name="connsiteX10" fmla="*/ 287393 w 571820"/>
              <a:gd name="connsiteY10" fmla="*/ 1314890 h 1316717"/>
              <a:gd name="connsiteX11" fmla="*/ 285910 w 571820"/>
              <a:gd name="connsiteY11" fmla="*/ 1313542 h 1316717"/>
              <a:gd name="connsiteX12" fmla="*/ 282417 w 571820"/>
              <a:gd name="connsiteY12" fmla="*/ 1316717 h 1316717"/>
              <a:gd name="connsiteX13" fmla="*/ 282417 w 571820"/>
              <a:gd name="connsiteY13" fmla="*/ 1310367 h 1316717"/>
              <a:gd name="connsiteX14" fmla="*/ 262617 w 571820"/>
              <a:gd name="connsiteY14" fmla="*/ 1292372 h 1316717"/>
              <a:gd name="connsiteX15" fmla="*/ 0 w 571820"/>
              <a:gd name="connsiteY15" fmla="*/ 658358 h 1316717"/>
              <a:gd name="connsiteX16" fmla="*/ 262617 w 571820"/>
              <a:gd name="connsiteY16" fmla="*/ 24345 h 1316717"/>
              <a:gd name="connsiteX17" fmla="*/ 282417 w 571820"/>
              <a:gd name="connsiteY17" fmla="*/ 6349 h 1316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71820" h="1316717">
                <a:moveTo>
                  <a:pt x="282417" y="0"/>
                </a:moveTo>
                <a:lnTo>
                  <a:pt x="285910" y="3175"/>
                </a:lnTo>
                <a:lnTo>
                  <a:pt x="287393" y="1827"/>
                </a:lnTo>
                <a:lnTo>
                  <a:pt x="289403" y="0"/>
                </a:lnTo>
                <a:lnTo>
                  <a:pt x="289403" y="6349"/>
                </a:lnTo>
                <a:lnTo>
                  <a:pt x="309203" y="24345"/>
                </a:lnTo>
                <a:cubicBezTo>
                  <a:pt x="471461" y="186603"/>
                  <a:pt x="571820" y="410761"/>
                  <a:pt x="571820" y="658359"/>
                </a:cubicBezTo>
                <a:cubicBezTo>
                  <a:pt x="571820" y="905956"/>
                  <a:pt x="471461" y="1130114"/>
                  <a:pt x="309203" y="1292372"/>
                </a:cubicBezTo>
                <a:lnTo>
                  <a:pt x="289403" y="1310368"/>
                </a:lnTo>
                <a:lnTo>
                  <a:pt x="289403" y="1316717"/>
                </a:lnTo>
                <a:lnTo>
                  <a:pt x="287393" y="1314890"/>
                </a:lnTo>
                <a:lnTo>
                  <a:pt x="285910" y="1313542"/>
                </a:lnTo>
                <a:lnTo>
                  <a:pt x="282417" y="1316717"/>
                </a:lnTo>
                <a:lnTo>
                  <a:pt x="282417" y="1310367"/>
                </a:lnTo>
                <a:lnTo>
                  <a:pt x="262617" y="1292372"/>
                </a:lnTo>
                <a:cubicBezTo>
                  <a:pt x="100359" y="1130113"/>
                  <a:pt x="0" y="905956"/>
                  <a:pt x="0" y="658358"/>
                </a:cubicBezTo>
                <a:cubicBezTo>
                  <a:pt x="0" y="410761"/>
                  <a:pt x="100359" y="186603"/>
                  <a:pt x="262617" y="24345"/>
                </a:cubicBezTo>
                <a:lnTo>
                  <a:pt x="282417" y="6349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FC262B3-DB33-4872-B409-BF38E84C7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 flipH="1" flipV="1">
            <a:off x="609308" y="575387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01D83F8-7D11-4217-BF71-7055D06D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759198" y="604046"/>
            <a:ext cx="464739" cy="464739"/>
          </a:xfrm>
          <a:custGeom>
            <a:avLst/>
            <a:gdLst>
              <a:gd name="connsiteX0" fmla="*/ 464132 w 464739"/>
              <a:gd name="connsiteY0" fmla="*/ 463881 h 464739"/>
              <a:gd name="connsiteX1" fmla="*/ 463891 w 464739"/>
              <a:gd name="connsiteY1" fmla="*/ 463892 h 464739"/>
              <a:gd name="connsiteX2" fmla="*/ 463880 w 464739"/>
              <a:gd name="connsiteY2" fmla="*/ 464132 h 464739"/>
              <a:gd name="connsiteX3" fmla="*/ 463651 w 464739"/>
              <a:gd name="connsiteY3" fmla="*/ 463904 h 464739"/>
              <a:gd name="connsiteX4" fmla="*/ 446142 w 464739"/>
              <a:gd name="connsiteY4" fmla="*/ 464739 h 464739"/>
              <a:gd name="connsiteX5" fmla="*/ 130673 w 464739"/>
              <a:gd name="connsiteY5" fmla="*/ 334067 h 464739"/>
              <a:gd name="connsiteX6" fmla="*/ 0 w 464739"/>
              <a:gd name="connsiteY6" fmla="*/ 18597 h 464739"/>
              <a:gd name="connsiteX7" fmla="*/ 836 w 464739"/>
              <a:gd name="connsiteY7" fmla="*/ 1089 h 464739"/>
              <a:gd name="connsiteX8" fmla="*/ 607 w 464739"/>
              <a:gd name="connsiteY8" fmla="*/ 859 h 464739"/>
              <a:gd name="connsiteX9" fmla="*/ 848 w 464739"/>
              <a:gd name="connsiteY9" fmla="*/ 848 h 464739"/>
              <a:gd name="connsiteX10" fmla="*/ 859 w 464739"/>
              <a:gd name="connsiteY10" fmla="*/ 607 h 464739"/>
              <a:gd name="connsiteX11" fmla="*/ 1089 w 464739"/>
              <a:gd name="connsiteY11" fmla="*/ 836 h 464739"/>
              <a:gd name="connsiteX12" fmla="*/ 18597 w 464739"/>
              <a:gd name="connsiteY12" fmla="*/ 0 h 464739"/>
              <a:gd name="connsiteX13" fmla="*/ 334067 w 464739"/>
              <a:gd name="connsiteY13" fmla="*/ 130672 h 464739"/>
              <a:gd name="connsiteX14" fmla="*/ 464739 w 464739"/>
              <a:gd name="connsiteY14" fmla="*/ 446142 h 464739"/>
              <a:gd name="connsiteX15" fmla="*/ 463903 w 464739"/>
              <a:gd name="connsiteY15" fmla="*/ 463652 h 464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64739" h="464739">
                <a:moveTo>
                  <a:pt x="464132" y="463881"/>
                </a:moveTo>
                <a:lnTo>
                  <a:pt x="463891" y="463892"/>
                </a:lnTo>
                <a:lnTo>
                  <a:pt x="463880" y="464132"/>
                </a:lnTo>
                <a:lnTo>
                  <a:pt x="463651" y="463904"/>
                </a:lnTo>
                <a:lnTo>
                  <a:pt x="446142" y="464739"/>
                </a:lnTo>
                <a:cubicBezTo>
                  <a:pt x="331965" y="464739"/>
                  <a:pt x="217787" y="421182"/>
                  <a:pt x="130673" y="334067"/>
                </a:cubicBezTo>
                <a:cubicBezTo>
                  <a:pt x="43558" y="246953"/>
                  <a:pt x="1" y="132775"/>
                  <a:pt x="0" y="18597"/>
                </a:cubicBezTo>
                <a:lnTo>
                  <a:pt x="836" y="1089"/>
                </a:lnTo>
                <a:lnTo>
                  <a:pt x="607" y="859"/>
                </a:lnTo>
                <a:lnTo>
                  <a:pt x="848" y="848"/>
                </a:lnTo>
                <a:lnTo>
                  <a:pt x="859" y="607"/>
                </a:lnTo>
                <a:lnTo>
                  <a:pt x="1089" y="836"/>
                </a:lnTo>
                <a:lnTo>
                  <a:pt x="18597" y="0"/>
                </a:lnTo>
                <a:cubicBezTo>
                  <a:pt x="132775" y="0"/>
                  <a:pt x="246952" y="43557"/>
                  <a:pt x="334067" y="130672"/>
                </a:cubicBezTo>
                <a:cubicBezTo>
                  <a:pt x="421182" y="217787"/>
                  <a:pt x="464739" y="331964"/>
                  <a:pt x="464739" y="446142"/>
                </a:cubicBezTo>
                <a:lnTo>
                  <a:pt x="463903" y="46365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FB7B664-3B28-4FCB-B823-F7FD1DB45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 flipH="1">
            <a:off x="5688312" y="393991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D990C5F-102D-4069-8490-EA08938C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99010" y="2324728"/>
            <a:ext cx="571820" cy="1316717"/>
          </a:xfrm>
          <a:custGeom>
            <a:avLst/>
            <a:gdLst>
              <a:gd name="connsiteX0" fmla="*/ 282417 w 571820"/>
              <a:gd name="connsiteY0" fmla="*/ 0 h 1316717"/>
              <a:gd name="connsiteX1" fmla="*/ 285910 w 571820"/>
              <a:gd name="connsiteY1" fmla="*/ 3175 h 1316717"/>
              <a:gd name="connsiteX2" fmla="*/ 287393 w 571820"/>
              <a:gd name="connsiteY2" fmla="*/ 1827 h 1316717"/>
              <a:gd name="connsiteX3" fmla="*/ 289403 w 571820"/>
              <a:gd name="connsiteY3" fmla="*/ 0 h 1316717"/>
              <a:gd name="connsiteX4" fmla="*/ 289403 w 571820"/>
              <a:gd name="connsiteY4" fmla="*/ 6349 h 1316717"/>
              <a:gd name="connsiteX5" fmla="*/ 309203 w 571820"/>
              <a:gd name="connsiteY5" fmla="*/ 24345 h 1316717"/>
              <a:gd name="connsiteX6" fmla="*/ 571820 w 571820"/>
              <a:gd name="connsiteY6" fmla="*/ 658359 h 1316717"/>
              <a:gd name="connsiteX7" fmla="*/ 309203 w 571820"/>
              <a:gd name="connsiteY7" fmla="*/ 1292372 h 1316717"/>
              <a:gd name="connsiteX8" fmla="*/ 289403 w 571820"/>
              <a:gd name="connsiteY8" fmla="*/ 1310368 h 1316717"/>
              <a:gd name="connsiteX9" fmla="*/ 289403 w 571820"/>
              <a:gd name="connsiteY9" fmla="*/ 1316717 h 1316717"/>
              <a:gd name="connsiteX10" fmla="*/ 287393 w 571820"/>
              <a:gd name="connsiteY10" fmla="*/ 1314890 h 1316717"/>
              <a:gd name="connsiteX11" fmla="*/ 285910 w 571820"/>
              <a:gd name="connsiteY11" fmla="*/ 1313542 h 1316717"/>
              <a:gd name="connsiteX12" fmla="*/ 282417 w 571820"/>
              <a:gd name="connsiteY12" fmla="*/ 1316717 h 1316717"/>
              <a:gd name="connsiteX13" fmla="*/ 282417 w 571820"/>
              <a:gd name="connsiteY13" fmla="*/ 1310367 h 1316717"/>
              <a:gd name="connsiteX14" fmla="*/ 262617 w 571820"/>
              <a:gd name="connsiteY14" fmla="*/ 1292372 h 1316717"/>
              <a:gd name="connsiteX15" fmla="*/ 0 w 571820"/>
              <a:gd name="connsiteY15" fmla="*/ 658358 h 1316717"/>
              <a:gd name="connsiteX16" fmla="*/ 262617 w 571820"/>
              <a:gd name="connsiteY16" fmla="*/ 24345 h 1316717"/>
              <a:gd name="connsiteX17" fmla="*/ 282417 w 571820"/>
              <a:gd name="connsiteY17" fmla="*/ 6349 h 1316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71820" h="1316717">
                <a:moveTo>
                  <a:pt x="282417" y="0"/>
                </a:moveTo>
                <a:lnTo>
                  <a:pt x="285910" y="3175"/>
                </a:lnTo>
                <a:lnTo>
                  <a:pt x="287393" y="1827"/>
                </a:lnTo>
                <a:lnTo>
                  <a:pt x="289403" y="0"/>
                </a:lnTo>
                <a:lnTo>
                  <a:pt x="289403" y="6349"/>
                </a:lnTo>
                <a:lnTo>
                  <a:pt x="309203" y="24345"/>
                </a:lnTo>
                <a:cubicBezTo>
                  <a:pt x="471461" y="186603"/>
                  <a:pt x="571820" y="410761"/>
                  <a:pt x="571820" y="658359"/>
                </a:cubicBezTo>
                <a:cubicBezTo>
                  <a:pt x="571820" y="905956"/>
                  <a:pt x="471461" y="1130114"/>
                  <a:pt x="309203" y="1292372"/>
                </a:cubicBezTo>
                <a:lnTo>
                  <a:pt x="289403" y="1310368"/>
                </a:lnTo>
                <a:lnTo>
                  <a:pt x="289403" y="1316717"/>
                </a:lnTo>
                <a:lnTo>
                  <a:pt x="287393" y="1314890"/>
                </a:lnTo>
                <a:lnTo>
                  <a:pt x="285910" y="1313542"/>
                </a:lnTo>
                <a:lnTo>
                  <a:pt x="282417" y="1316717"/>
                </a:lnTo>
                <a:lnTo>
                  <a:pt x="282417" y="1310367"/>
                </a:lnTo>
                <a:lnTo>
                  <a:pt x="262617" y="1292372"/>
                </a:lnTo>
                <a:cubicBezTo>
                  <a:pt x="100359" y="1130113"/>
                  <a:pt x="0" y="905956"/>
                  <a:pt x="0" y="658358"/>
                </a:cubicBezTo>
                <a:cubicBezTo>
                  <a:pt x="0" y="410761"/>
                  <a:pt x="100359" y="186603"/>
                  <a:pt x="262617" y="24345"/>
                </a:cubicBezTo>
                <a:lnTo>
                  <a:pt x="282417" y="6349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41B838-F8F2-46CF-82E8-855EBB04B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6868" y="3105440"/>
            <a:ext cx="3884962" cy="3009899"/>
          </a:xfrm>
        </p:spPr>
        <p:txBody>
          <a:bodyPr>
            <a:normAutofit/>
          </a:bodyPr>
          <a:lstStyle/>
          <a:p>
            <a:pPr marL="359410" indent="-359410"/>
            <a:r>
              <a:rPr lang="cs-CZ"/>
              <a:t>= elektrický proud je do organismu přiváděn přes kůži prostřednictvím elektrod, obvykle přes zvlhčenou porézní látku nebo vodní prostředí či vodivý gel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1095BFB-B480-41A7-BC69-B9B0619E7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>
            <a:off x="373570" y="4760817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418FE78-A2AA-4004-92A2-CD1337BF6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124714" y="4423565"/>
            <a:ext cx="901736" cy="1868598"/>
          </a:xfrm>
          <a:custGeom>
            <a:avLst/>
            <a:gdLst>
              <a:gd name="connsiteX0" fmla="*/ 450869 w 901736"/>
              <a:gd name="connsiteY0" fmla="*/ 0 h 1868598"/>
              <a:gd name="connsiteX1" fmla="*/ 492611 w 901736"/>
              <a:gd name="connsiteY1" fmla="*/ 52638 h 1868598"/>
              <a:gd name="connsiteX2" fmla="*/ 894647 w 901736"/>
              <a:gd name="connsiteY2" fmla="*/ 1225278 h 1868598"/>
              <a:gd name="connsiteX3" fmla="*/ 901596 w 901736"/>
              <a:gd name="connsiteY3" fmla="*/ 1416229 h 1868598"/>
              <a:gd name="connsiteX4" fmla="*/ 901595 w 901736"/>
              <a:gd name="connsiteY4" fmla="*/ 1416229 h 1868598"/>
              <a:gd name="connsiteX5" fmla="*/ 901736 w 901736"/>
              <a:gd name="connsiteY5" fmla="*/ 1420099 h 1868598"/>
              <a:gd name="connsiteX6" fmla="*/ 892724 w 901736"/>
              <a:gd name="connsiteY6" fmla="*/ 1509500 h 1868598"/>
              <a:gd name="connsiteX7" fmla="*/ 452126 w 901736"/>
              <a:gd name="connsiteY7" fmla="*/ 1868598 h 1868598"/>
              <a:gd name="connsiteX8" fmla="*/ 450868 w 901736"/>
              <a:gd name="connsiteY8" fmla="*/ 1868471 h 1868598"/>
              <a:gd name="connsiteX9" fmla="*/ 450868 w 901736"/>
              <a:gd name="connsiteY9" fmla="*/ 1346995 h 1868598"/>
              <a:gd name="connsiteX10" fmla="*/ 450868 w 901736"/>
              <a:gd name="connsiteY10" fmla="*/ 969255 h 1868598"/>
              <a:gd name="connsiteX11" fmla="*/ 450868 w 901736"/>
              <a:gd name="connsiteY11" fmla="*/ 664370 h 1868598"/>
              <a:gd name="connsiteX12" fmla="*/ 450869 w 901736"/>
              <a:gd name="connsiteY12" fmla="*/ 664370 h 1868598"/>
              <a:gd name="connsiteX13" fmla="*/ 450867 w 901736"/>
              <a:gd name="connsiteY13" fmla="*/ 0 h 1868598"/>
              <a:gd name="connsiteX14" fmla="*/ 450867 w 901736"/>
              <a:gd name="connsiteY14" fmla="*/ 664370 h 1868598"/>
              <a:gd name="connsiteX15" fmla="*/ 450868 w 901736"/>
              <a:gd name="connsiteY15" fmla="*/ 664370 h 1868598"/>
              <a:gd name="connsiteX16" fmla="*/ 450868 w 901736"/>
              <a:gd name="connsiteY16" fmla="*/ 969255 h 1868598"/>
              <a:gd name="connsiteX17" fmla="*/ 450868 w 901736"/>
              <a:gd name="connsiteY17" fmla="*/ 1346995 h 1868598"/>
              <a:gd name="connsiteX18" fmla="*/ 450868 w 901736"/>
              <a:gd name="connsiteY18" fmla="*/ 1868471 h 1868598"/>
              <a:gd name="connsiteX19" fmla="*/ 449610 w 901736"/>
              <a:gd name="connsiteY19" fmla="*/ 1868598 h 1868598"/>
              <a:gd name="connsiteX20" fmla="*/ 9012 w 901736"/>
              <a:gd name="connsiteY20" fmla="*/ 1509500 h 1868598"/>
              <a:gd name="connsiteX21" fmla="*/ 0 w 901736"/>
              <a:gd name="connsiteY21" fmla="*/ 1420099 h 1868598"/>
              <a:gd name="connsiteX22" fmla="*/ 141 w 901736"/>
              <a:gd name="connsiteY22" fmla="*/ 1416229 h 1868598"/>
              <a:gd name="connsiteX23" fmla="*/ 140 w 901736"/>
              <a:gd name="connsiteY23" fmla="*/ 1416229 h 1868598"/>
              <a:gd name="connsiteX24" fmla="*/ 7089 w 901736"/>
              <a:gd name="connsiteY24" fmla="*/ 1225278 h 1868598"/>
              <a:gd name="connsiteX25" fmla="*/ 409125 w 901736"/>
              <a:gd name="connsiteY25" fmla="*/ 52638 h 1868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01736" h="1868598">
                <a:moveTo>
                  <a:pt x="450869" y="0"/>
                </a:moveTo>
                <a:lnTo>
                  <a:pt x="492611" y="52638"/>
                </a:lnTo>
                <a:cubicBezTo>
                  <a:pt x="713860" y="359618"/>
                  <a:pt x="861255" y="769067"/>
                  <a:pt x="894647" y="1225278"/>
                </a:cubicBezTo>
                <a:lnTo>
                  <a:pt x="901596" y="1416229"/>
                </a:lnTo>
                <a:lnTo>
                  <a:pt x="901595" y="1416229"/>
                </a:lnTo>
                <a:lnTo>
                  <a:pt x="901736" y="1420099"/>
                </a:lnTo>
                <a:lnTo>
                  <a:pt x="892724" y="1509500"/>
                </a:lnTo>
                <a:cubicBezTo>
                  <a:pt x="850788" y="1714437"/>
                  <a:pt x="669460" y="1868598"/>
                  <a:pt x="452126" y="1868598"/>
                </a:cubicBezTo>
                <a:lnTo>
                  <a:pt x="450868" y="1868471"/>
                </a:lnTo>
                <a:lnTo>
                  <a:pt x="450868" y="1346995"/>
                </a:lnTo>
                <a:lnTo>
                  <a:pt x="450868" y="969255"/>
                </a:lnTo>
                <a:lnTo>
                  <a:pt x="450868" y="664370"/>
                </a:lnTo>
                <a:lnTo>
                  <a:pt x="450869" y="664370"/>
                </a:lnTo>
                <a:close/>
                <a:moveTo>
                  <a:pt x="450867" y="0"/>
                </a:moveTo>
                <a:lnTo>
                  <a:pt x="450867" y="664370"/>
                </a:lnTo>
                <a:lnTo>
                  <a:pt x="450868" y="664370"/>
                </a:lnTo>
                <a:lnTo>
                  <a:pt x="450868" y="969255"/>
                </a:lnTo>
                <a:lnTo>
                  <a:pt x="450868" y="1346995"/>
                </a:lnTo>
                <a:lnTo>
                  <a:pt x="450868" y="1868471"/>
                </a:lnTo>
                <a:lnTo>
                  <a:pt x="449610" y="1868598"/>
                </a:lnTo>
                <a:cubicBezTo>
                  <a:pt x="232276" y="1868598"/>
                  <a:pt x="50948" y="1714437"/>
                  <a:pt x="9012" y="1509500"/>
                </a:cubicBezTo>
                <a:lnTo>
                  <a:pt x="0" y="1420099"/>
                </a:lnTo>
                <a:lnTo>
                  <a:pt x="141" y="1416229"/>
                </a:lnTo>
                <a:lnTo>
                  <a:pt x="140" y="1416229"/>
                </a:lnTo>
                <a:lnTo>
                  <a:pt x="7089" y="1225278"/>
                </a:lnTo>
                <a:cubicBezTo>
                  <a:pt x="40481" y="769067"/>
                  <a:pt x="187876" y="359618"/>
                  <a:pt x="409125" y="52638"/>
                </a:cubicBezTo>
                <a:close/>
              </a:path>
            </a:pathLst>
          </a:cu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4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6CA7637-955F-4214-9C03-E6395CF40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 flipV="1">
            <a:off x="4950949" y="3146234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8A903A2-0B8B-4216-A817-DFF713EE4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6623928" y="5885762"/>
            <a:ext cx="464739" cy="464739"/>
          </a:xfrm>
          <a:custGeom>
            <a:avLst/>
            <a:gdLst>
              <a:gd name="connsiteX0" fmla="*/ 464132 w 464739"/>
              <a:gd name="connsiteY0" fmla="*/ 463881 h 464739"/>
              <a:gd name="connsiteX1" fmla="*/ 463891 w 464739"/>
              <a:gd name="connsiteY1" fmla="*/ 463892 h 464739"/>
              <a:gd name="connsiteX2" fmla="*/ 463880 w 464739"/>
              <a:gd name="connsiteY2" fmla="*/ 464132 h 464739"/>
              <a:gd name="connsiteX3" fmla="*/ 463651 w 464739"/>
              <a:gd name="connsiteY3" fmla="*/ 463904 h 464739"/>
              <a:gd name="connsiteX4" fmla="*/ 446142 w 464739"/>
              <a:gd name="connsiteY4" fmla="*/ 464739 h 464739"/>
              <a:gd name="connsiteX5" fmla="*/ 130673 w 464739"/>
              <a:gd name="connsiteY5" fmla="*/ 334067 h 464739"/>
              <a:gd name="connsiteX6" fmla="*/ 0 w 464739"/>
              <a:gd name="connsiteY6" fmla="*/ 18597 h 464739"/>
              <a:gd name="connsiteX7" fmla="*/ 836 w 464739"/>
              <a:gd name="connsiteY7" fmla="*/ 1089 h 464739"/>
              <a:gd name="connsiteX8" fmla="*/ 607 w 464739"/>
              <a:gd name="connsiteY8" fmla="*/ 859 h 464739"/>
              <a:gd name="connsiteX9" fmla="*/ 848 w 464739"/>
              <a:gd name="connsiteY9" fmla="*/ 848 h 464739"/>
              <a:gd name="connsiteX10" fmla="*/ 859 w 464739"/>
              <a:gd name="connsiteY10" fmla="*/ 607 h 464739"/>
              <a:gd name="connsiteX11" fmla="*/ 1089 w 464739"/>
              <a:gd name="connsiteY11" fmla="*/ 836 h 464739"/>
              <a:gd name="connsiteX12" fmla="*/ 18597 w 464739"/>
              <a:gd name="connsiteY12" fmla="*/ 0 h 464739"/>
              <a:gd name="connsiteX13" fmla="*/ 334067 w 464739"/>
              <a:gd name="connsiteY13" fmla="*/ 130672 h 464739"/>
              <a:gd name="connsiteX14" fmla="*/ 464739 w 464739"/>
              <a:gd name="connsiteY14" fmla="*/ 446142 h 464739"/>
              <a:gd name="connsiteX15" fmla="*/ 463903 w 464739"/>
              <a:gd name="connsiteY15" fmla="*/ 463652 h 464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64739" h="464739">
                <a:moveTo>
                  <a:pt x="464132" y="463881"/>
                </a:moveTo>
                <a:lnTo>
                  <a:pt x="463891" y="463892"/>
                </a:lnTo>
                <a:lnTo>
                  <a:pt x="463880" y="464132"/>
                </a:lnTo>
                <a:lnTo>
                  <a:pt x="463651" y="463904"/>
                </a:lnTo>
                <a:lnTo>
                  <a:pt x="446142" y="464739"/>
                </a:lnTo>
                <a:cubicBezTo>
                  <a:pt x="331965" y="464739"/>
                  <a:pt x="217787" y="421182"/>
                  <a:pt x="130673" y="334067"/>
                </a:cubicBezTo>
                <a:cubicBezTo>
                  <a:pt x="43558" y="246953"/>
                  <a:pt x="1" y="132775"/>
                  <a:pt x="0" y="18597"/>
                </a:cubicBezTo>
                <a:lnTo>
                  <a:pt x="836" y="1089"/>
                </a:lnTo>
                <a:lnTo>
                  <a:pt x="607" y="859"/>
                </a:lnTo>
                <a:lnTo>
                  <a:pt x="848" y="848"/>
                </a:lnTo>
                <a:lnTo>
                  <a:pt x="859" y="607"/>
                </a:lnTo>
                <a:lnTo>
                  <a:pt x="1089" y="836"/>
                </a:lnTo>
                <a:lnTo>
                  <a:pt x="18597" y="0"/>
                </a:lnTo>
                <a:cubicBezTo>
                  <a:pt x="132775" y="0"/>
                  <a:pt x="246952" y="43557"/>
                  <a:pt x="334067" y="130672"/>
                </a:cubicBezTo>
                <a:cubicBezTo>
                  <a:pt x="421182" y="217787"/>
                  <a:pt x="464739" y="331964"/>
                  <a:pt x="464739" y="446142"/>
                </a:cubicBezTo>
                <a:lnTo>
                  <a:pt x="463903" y="46365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E2BF4FD-1648-49E1-9633-03EBF24DA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944" y="499198"/>
            <a:ext cx="7703725" cy="5859899"/>
            <a:chOff x="23944" y="499198"/>
            <a:chExt cx="7703725" cy="5859899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D861B82-2603-44FA-A020-4C5272F9F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3061384" y="1850821"/>
              <a:ext cx="1251490" cy="3474512"/>
              <a:chOff x="4934747" y="772269"/>
              <a:chExt cx="1251490" cy="3474512"/>
            </a:xfrm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965AED85-4BFF-4403-B824-639975E139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34747" y="772269"/>
                <a:ext cx="1251490" cy="2846995"/>
              </a:xfrm>
              <a:custGeom>
                <a:avLst/>
                <a:gdLst>
                  <a:gd name="connsiteX0" fmla="*/ 625745 w 1251490"/>
                  <a:gd name="connsiteY0" fmla="*/ 0 h 2846995"/>
                  <a:gd name="connsiteX1" fmla="*/ 683662 w 1251490"/>
                  <a:gd name="connsiteY1" fmla="*/ 52638 h 2846995"/>
                  <a:gd name="connsiteX2" fmla="*/ 1251490 w 1251490"/>
                  <a:gd name="connsiteY2" fmla="*/ 1423497 h 2846995"/>
                  <a:gd name="connsiteX3" fmla="*/ 683662 w 1251490"/>
                  <a:gd name="connsiteY3" fmla="*/ 2794356 h 2846995"/>
                  <a:gd name="connsiteX4" fmla="*/ 625745 w 1251490"/>
                  <a:gd name="connsiteY4" fmla="*/ 2846995 h 2846995"/>
                  <a:gd name="connsiteX5" fmla="*/ 567828 w 1251490"/>
                  <a:gd name="connsiteY5" fmla="*/ 2794357 h 2846995"/>
                  <a:gd name="connsiteX6" fmla="*/ 0 w 1251490"/>
                  <a:gd name="connsiteY6" fmla="*/ 1423498 h 2846995"/>
                  <a:gd name="connsiteX7" fmla="*/ 567828 w 1251490"/>
                  <a:gd name="connsiteY7" fmla="*/ 52639 h 2846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251490" h="2846995">
                    <a:moveTo>
                      <a:pt x="625745" y="0"/>
                    </a:moveTo>
                    <a:lnTo>
                      <a:pt x="683662" y="52638"/>
                    </a:lnTo>
                    <a:cubicBezTo>
                      <a:pt x="1034495" y="403472"/>
                      <a:pt x="1251490" y="888144"/>
                      <a:pt x="1251490" y="1423497"/>
                    </a:cubicBezTo>
                    <a:cubicBezTo>
                      <a:pt x="1251490" y="1958851"/>
                      <a:pt x="1034495" y="2443522"/>
                      <a:pt x="683662" y="2794356"/>
                    </a:cubicBezTo>
                    <a:lnTo>
                      <a:pt x="625745" y="2846995"/>
                    </a:lnTo>
                    <a:lnTo>
                      <a:pt x="567828" y="2794357"/>
                    </a:lnTo>
                    <a:cubicBezTo>
                      <a:pt x="216995" y="2443523"/>
                      <a:pt x="0" y="1958851"/>
                      <a:pt x="0" y="1423498"/>
                    </a:cubicBezTo>
                    <a:cubicBezTo>
                      <a:pt x="0" y="888144"/>
                      <a:pt x="216995" y="403473"/>
                      <a:pt x="567828" y="52639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28B554E7-2299-4997-B803-6640B152B5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5560492" y="772269"/>
                <a:ext cx="0" cy="347451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Rectangle 5">
                <a:extLst>
                  <a:ext uri="{FF2B5EF4-FFF2-40B4-BE49-F238E27FC236}">
                    <a16:creationId xmlns:a16="http://schemas.microsoft.com/office/drawing/2014/main" id="{BADEAAFA-33A1-4D19-936B-540432AA46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5137327" y="2088695"/>
                <a:ext cx="846331" cy="846331"/>
              </a:xfrm>
              <a:custGeom>
                <a:avLst/>
                <a:gdLst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0 w 1239398"/>
                  <a:gd name="connsiteY4" fmla="*/ 0 h 1239398"/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91440 w 1239398"/>
                  <a:gd name="connsiteY4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  <a:gd name="connsiteX3" fmla="*/ 91440 w 1239398"/>
                  <a:gd name="connsiteY3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9398" h="1239398">
                    <a:moveTo>
                      <a:pt x="1239398" y="0"/>
                    </a:moveTo>
                    <a:lnTo>
                      <a:pt x="1239398" y="1239398"/>
                    </a:lnTo>
                    <a:lnTo>
                      <a:pt x="0" y="1239398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5">
                <a:extLst>
                  <a:ext uri="{FF2B5EF4-FFF2-40B4-BE49-F238E27FC236}">
                    <a16:creationId xmlns:a16="http://schemas.microsoft.com/office/drawing/2014/main" id="{D54A337F-DA37-47AC-8331-1E0997DC4B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5137327" y="1455530"/>
                <a:ext cx="846331" cy="846331"/>
              </a:xfrm>
              <a:custGeom>
                <a:avLst/>
                <a:gdLst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0 w 1239398"/>
                  <a:gd name="connsiteY4" fmla="*/ 0 h 1239398"/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91440 w 1239398"/>
                  <a:gd name="connsiteY4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  <a:gd name="connsiteX3" fmla="*/ 91440 w 1239398"/>
                  <a:gd name="connsiteY3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9398" h="1239398">
                    <a:moveTo>
                      <a:pt x="1239398" y="0"/>
                    </a:moveTo>
                    <a:lnTo>
                      <a:pt x="1239398" y="1239398"/>
                    </a:lnTo>
                    <a:lnTo>
                      <a:pt x="0" y="1239398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5">
                <a:extLst>
                  <a:ext uri="{FF2B5EF4-FFF2-40B4-BE49-F238E27FC236}">
                    <a16:creationId xmlns:a16="http://schemas.microsoft.com/office/drawing/2014/main" id="{A9DFC908-5933-4655-BAB7-A8B26D98F0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700000">
                <a:off x="5241547" y="1073977"/>
                <a:ext cx="637890" cy="637890"/>
              </a:xfrm>
              <a:custGeom>
                <a:avLst/>
                <a:gdLst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0 w 1239398"/>
                  <a:gd name="connsiteY4" fmla="*/ 0 h 1239398"/>
                  <a:gd name="connsiteX0" fmla="*/ 0 w 1239398"/>
                  <a:gd name="connsiteY0" fmla="*/ 0 h 1239398"/>
                  <a:gd name="connsiteX1" fmla="*/ 1239398 w 1239398"/>
                  <a:gd name="connsiteY1" fmla="*/ 0 h 1239398"/>
                  <a:gd name="connsiteX2" fmla="*/ 1239398 w 1239398"/>
                  <a:gd name="connsiteY2" fmla="*/ 1239398 h 1239398"/>
                  <a:gd name="connsiteX3" fmla="*/ 0 w 1239398"/>
                  <a:gd name="connsiteY3" fmla="*/ 1239398 h 1239398"/>
                  <a:gd name="connsiteX4" fmla="*/ 91440 w 1239398"/>
                  <a:gd name="connsiteY4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  <a:gd name="connsiteX3" fmla="*/ 91440 w 1239398"/>
                  <a:gd name="connsiteY3" fmla="*/ 91440 h 1239398"/>
                  <a:gd name="connsiteX0" fmla="*/ 1239398 w 1239398"/>
                  <a:gd name="connsiteY0" fmla="*/ 0 h 1239398"/>
                  <a:gd name="connsiteX1" fmla="*/ 1239398 w 1239398"/>
                  <a:gd name="connsiteY1" fmla="*/ 1239398 h 1239398"/>
                  <a:gd name="connsiteX2" fmla="*/ 0 w 1239398"/>
                  <a:gd name="connsiteY2" fmla="*/ 1239398 h 1239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39398" h="1239398">
                    <a:moveTo>
                      <a:pt x="1239398" y="0"/>
                    </a:moveTo>
                    <a:lnTo>
                      <a:pt x="1239398" y="1239398"/>
                    </a:lnTo>
                    <a:lnTo>
                      <a:pt x="0" y="1239398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27070C6-E521-4A87-8FE6-EBCA09B6F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3944" y="645179"/>
              <a:ext cx="4487128" cy="5713918"/>
              <a:chOff x="23944" y="645179"/>
              <a:chExt cx="4487128" cy="5713918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0E0B7002-AB4B-494F-916E-4701C993C4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471900" y="4361866"/>
                <a:ext cx="1785983" cy="2208479"/>
                <a:chOff x="2725201" y="4453039"/>
                <a:chExt cx="1785983" cy="2208479"/>
              </a:xfrm>
            </p:grpSpPr>
            <p:cxnSp>
              <p:nvCxnSpPr>
                <p:cNvPr id="85" name="Straight Connector 84">
                  <a:extLst>
                    <a:ext uri="{FF2B5EF4-FFF2-40B4-BE49-F238E27FC236}">
                      <a16:creationId xmlns:a16="http://schemas.microsoft.com/office/drawing/2014/main" id="{B5175423-ADEA-40BC-988E-FF9F0A2F134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3618192" y="4453039"/>
                  <a:ext cx="0" cy="220847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7D428CA7-D926-4589-858A-63363790639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2738439" y="5243393"/>
                  <a:ext cx="1760933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Freeform: Shape 86">
                  <a:extLst>
                    <a:ext uri="{FF2B5EF4-FFF2-40B4-BE49-F238E27FC236}">
                      <a16:creationId xmlns:a16="http://schemas.microsoft.com/office/drawing/2014/main" id="{90F4D28B-0D72-457F-B004-9AE31C63E28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2725201" y="4861779"/>
                  <a:ext cx="1785983" cy="1799739"/>
                </a:xfrm>
                <a:custGeom>
                  <a:avLst/>
                  <a:gdLst>
                    <a:gd name="connsiteX0" fmla="*/ 440819 w 1785983"/>
                    <a:gd name="connsiteY0" fmla="*/ 59 h 1799739"/>
                    <a:gd name="connsiteX1" fmla="*/ 845918 w 1785983"/>
                    <a:gd name="connsiteY1" fmla="*/ 261596 h 1799739"/>
                    <a:gd name="connsiteX2" fmla="*/ 892992 w 1785983"/>
                    <a:gd name="connsiteY2" fmla="*/ 360758 h 1799739"/>
                    <a:gd name="connsiteX3" fmla="*/ 892992 w 1785983"/>
                    <a:gd name="connsiteY3" fmla="*/ 365372 h 1799739"/>
                    <a:gd name="connsiteX4" fmla="*/ 940065 w 1785983"/>
                    <a:gd name="connsiteY4" fmla="*/ 266212 h 1799739"/>
                    <a:gd name="connsiteX5" fmla="*/ 1406106 w 1785983"/>
                    <a:gd name="connsiteY5" fmla="*/ 8338 h 1799739"/>
                    <a:gd name="connsiteX6" fmla="*/ 1022901 w 1785983"/>
                    <a:gd name="connsiteY6" fmla="*/ 1699451 h 1799739"/>
                    <a:gd name="connsiteX7" fmla="*/ 892991 w 1785983"/>
                    <a:gd name="connsiteY7" fmla="*/ 1799739 h 1799739"/>
                    <a:gd name="connsiteX8" fmla="*/ 892991 w 1785983"/>
                    <a:gd name="connsiteY8" fmla="*/ 1795123 h 1799739"/>
                    <a:gd name="connsiteX9" fmla="*/ 763082 w 1785983"/>
                    <a:gd name="connsiteY9" fmla="*/ 1694835 h 1799739"/>
                    <a:gd name="connsiteX10" fmla="*/ 379877 w 1785983"/>
                    <a:gd name="connsiteY10" fmla="*/ 3722 h 1799739"/>
                    <a:gd name="connsiteX11" fmla="*/ 440819 w 1785983"/>
                    <a:gd name="connsiteY11" fmla="*/ 59 h 1799739"/>
                    <a:gd name="connsiteX0" fmla="*/ 440819 w 1785983"/>
                    <a:gd name="connsiteY0" fmla="*/ 59 h 1849891"/>
                    <a:gd name="connsiteX1" fmla="*/ 845918 w 1785983"/>
                    <a:gd name="connsiteY1" fmla="*/ 261596 h 1849891"/>
                    <a:gd name="connsiteX2" fmla="*/ 892992 w 1785983"/>
                    <a:gd name="connsiteY2" fmla="*/ 360758 h 1849891"/>
                    <a:gd name="connsiteX3" fmla="*/ 892992 w 1785983"/>
                    <a:gd name="connsiteY3" fmla="*/ 365372 h 1849891"/>
                    <a:gd name="connsiteX4" fmla="*/ 940065 w 1785983"/>
                    <a:gd name="connsiteY4" fmla="*/ 266212 h 1849891"/>
                    <a:gd name="connsiteX5" fmla="*/ 1406106 w 1785983"/>
                    <a:gd name="connsiteY5" fmla="*/ 8338 h 1849891"/>
                    <a:gd name="connsiteX6" fmla="*/ 1022901 w 1785983"/>
                    <a:gd name="connsiteY6" fmla="*/ 1699451 h 1849891"/>
                    <a:gd name="connsiteX7" fmla="*/ 892991 w 1785983"/>
                    <a:gd name="connsiteY7" fmla="*/ 1799739 h 1849891"/>
                    <a:gd name="connsiteX8" fmla="*/ 838223 w 1785983"/>
                    <a:gd name="connsiteY8" fmla="*/ 1849891 h 1849891"/>
                    <a:gd name="connsiteX9" fmla="*/ 763082 w 1785983"/>
                    <a:gd name="connsiteY9" fmla="*/ 1694835 h 1849891"/>
                    <a:gd name="connsiteX10" fmla="*/ 379877 w 1785983"/>
                    <a:gd name="connsiteY10" fmla="*/ 3722 h 1849891"/>
                    <a:gd name="connsiteX11" fmla="*/ 440819 w 1785983"/>
                    <a:gd name="connsiteY11" fmla="*/ 59 h 1849891"/>
                    <a:gd name="connsiteX0" fmla="*/ 440819 w 1785983"/>
                    <a:gd name="connsiteY0" fmla="*/ 59 h 1799739"/>
                    <a:gd name="connsiteX1" fmla="*/ 845918 w 1785983"/>
                    <a:gd name="connsiteY1" fmla="*/ 261596 h 1799739"/>
                    <a:gd name="connsiteX2" fmla="*/ 892992 w 1785983"/>
                    <a:gd name="connsiteY2" fmla="*/ 360758 h 1799739"/>
                    <a:gd name="connsiteX3" fmla="*/ 892992 w 1785983"/>
                    <a:gd name="connsiteY3" fmla="*/ 365372 h 1799739"/>
                    <a:gd name="connsiteX4" fmla="*/ 940065 w 1785983"/>
                    <a:gd name="connsiteY4" fmla="*/ 266212 h 1799739"/>
                    <a:gd name="connsiteX5" fmla="*/ 1406106 w 1785983"/>
                    <a:gd name="connsiteY5" fmla="*/ 8338 h 1799739"/>
                    <a:gd name="connsiteX6" fmla="*/ 1022901 w 1785983"/>
                    <a:gd name="connsiteY6" fmla="*/ 1699451 h 1799739"/>
                    <a:gd name="connsiteX7" fmla="*/ 892991 w 1785983"/>
                    <a:gd name="connsiteY7" fmla="*/ 1799739 h 1799739"/>
                    <a:gd name="connsiteX8" fmla="*/ 763082 w 1785983"/>
                    <a:gd name="connsiteY8" fmla="*/ 1694835 h 1799739"/>
                    <a:gd name="connsiteX9" fmla="*/ 379877 w 1785983"/>
                    <a:gd name="connsiteY9" fmla="*/ 3722 h 1799739"/>
                    <a:gd name="connsiteX10" fmla="*/ 440819 w 1785983"/>
                    <a:gd name="connsiteY10" fmla="*/ 59 h 1799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785983" h="1799739">
                      <a:moveTo>
                        <a:pt x="440819" y="59"/>
                      </a:moveTo>
                      <a:cubicBezTo>
                        <a:pt x="584367" y="2557"/>
                        <a:pt x="735105" y="83293"/>
                        <a:pt x="845918" y="261596"/>
                      </a:cubicBezTo>
                      <a:lnTo>
                        <a:pt x="892992" y="360758"/>
                      </a:lnTo>
                      <a:lnTo>
                        <a:pt x="892992" y="365372"/>
                      </a:lnTo>
                      <a:lnTo>
                        <a:pt x="940065" y="266212"/>
                      </a:lnTo>
                      <a:cubicBezTo>
                        <a:pt x="1066709" y="62437"/>
                        <a:pt x="1245499" y="-13903"/>
                        <a:pt x="1406106" y="8338"/>
                      </a:cubicBezTo>
                      <a:cubicBezTo>
                        <a:pt x="1827702" y="66720"/>
                        <a:pt x="2124001" y="804388"/>
                        <a:pt x="1022901" y="1699451"/>
                      </a:cubicBezTo>
                      <a:lnTo>
                        <a:pt x="892991" y="1799739"/>
                      </a:lnTo>
                      <a:lnTo>
                        <a:pt x="763082" y="1694835"/>
                      </a:lnTo>
                      <a:cubicBezTo>
                        <a:pt x="-338018" y="799772"/>
                        <a:pt x="-41719" y="62104"/>
                        <a:pt x="379877" y="3722"/>
                      </a:cubicBezTo>
                      <a:cubicBezTo>
                        <a:pt x="399953" y="942"/>
                        <a:pt x="420313" y="-298"/>
                        <a:pt x="440819" y="59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Bell MT" panose="02020503060305020303" pitchFamily="18" charset="0"/>
                  </a:endParaRPr>
                </a:p>
              </p:txBody>
            </p:sp>
            <p:sp>
              <p:nvSpPr>
                <p:cNvPr id="88" name="Rectangle 30">
                  <a:extLst>
                    <a:ext uri="{FF2B5EF4-FFF2-40B4-BE49-F238E27FC236}">
                      <a16:creationId xmlns:a16="http://schemas.microsoft.com/office/drawing/2014/main" id="{DFBB4C7C-5FD1-4B8C-929F-6E44D89BAC4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3124232" y="5447997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0">
                  <a:extLst>
                    <a:ext uri="{FF2B5EF4-FFF2-40B4-BE49-F238E27FC236}">
                      <a16:creationId xmlns:a16="http://schemas.microsoft.com/office/drawing/2014/main" id="{CB9D3C3C-9CED-4F86-AC63-A216CA14896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3315029" y="5983110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84273DB4-C22A-479C-B548-FDBC3D3314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6200000">
                <a:off x="1580551" y="3113335"/>
                <a:ext cx="571820" cy="1620000"/>
                <a:chOff x="8482785" y="4330454"/>
                <a:chExt cx="571820" cy="1620000"/>
              </a:xfrm>
            </p:grpSpPr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id="{35C67705-3BFB-4790-926B-EA8B0C6914C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8482785" y="4333632"/>
                  <a:ext cx="571820" cy="1311956"/>
                </a:xfrm>
                <a:custGeom>
                  <a:avLst/>
                  <a:gdLst>
                    <a:gd name="connsiteX0" fmla="*/ 282417 w 571820"/>
                    <a:gd name="connsiteY0" fmla="*/ 0 h 1316717"/>
                    <a:gd name="connsiteX1" fmla="*/ 285910 w 571820"/>
                    <a:gd name="connsiteY1" fmla="*/ 3175 h 1316717"/>
                    <a:gd name="connsiteX2" fmla="*/ 287393 w 571820"/>
                    <a:gd name="connsiteY2" fmla="*/ 1827 h 1316717"/>
                    <a:gd name="connsiteX3" fmla="*/ 289403 w 571820"/>
                    <a:gd name="connsiteY3" fmla="*/ 0 h 1316717"/>
                    <a:gd name="connsiteX4" fmla="*/ 289403 w 571820"/>
                    <a:gd name="connsiteY4" fmla="*/ 6349 h 1316717"/>
                    <a:gd name="connsiteX5" fmla="*/ 309203 w 571820"/>
                    <a:gd name="connsiteY5" fmla="*/ 24345 h 1316717"/>
                    <a:gd name="connsiteX6" fmla="*/ 571820 w 571820"/>
                    <a:gd name="connsiteY6" fmla="*/ 658359 h 1316717"/>
                    <a:gd name="connsiteX7" fmla="*/ 309203 w 571820"/>
                    <a:gd name="connsiteY7" fmla="*/ 1292372 h 1316717"/>
                    <a:gd name="connsiteX8" fmla="*/ 289403 w 571820"/>
                    <a:gd name="connsiteY8" fmla="*/ 1310368 h 1316717"/>
                    <a:gd name="connsiteX9" fmla="*/ 289403 w 571820"/>
                    <a:gd name="connsiteY9" fmla="*/ 1316717 h 1316717"/>
                    <a:gd name="connsiteX10" fmla="*/ 287393 w 571820"/>
                    <a:gd name="connsiteY10" fmla="*/ 1314890 h 1316717"/>
                    <a:gd name="connsiteX11" fmla="*/ 285910 w 571820"/>
                    <a:gd name="connsiteY11" fmla="*/ 1313542 h 1316717"/>
                    <a:gd name="connsiteX12" fmla="*/ 282417 w 571820"/>
                    <a:gd name="connsiteY12" fmla="*/ 1316717 h 1316717"/>
                    <a:gd name="connsiteX13" fmla="*/ 282417 w 571820"/>
                    <a:gd name="connsiteY13" fmla="*/ 1310367 h 1316717"/>
                    <a:gd name="connsiteX14" fmla="*/ 262617 w 571820"/>
                    <a:gd name="connsiteY14" fmla="*/ 1292372 h 1316717"/>
                    <a:gd name="connsiteX15" fmla="*/ 0 w 571820"/>
                    <a:gd name="connsiteY15" fmla="*/ 658358 h 1316717"/>
                    <a:gd name="connsiteX16" fmla="*/ 262617 w 571820"/>
                    <a:gd name="connsiteY16" fmla="*/ 24345 h 1316717"/>
                    <a:gd name="connsiteX17" fmla="*/ 282417 w 571820"/>
                    <a:gd name="connsiteY17" fmla="*/ 6349 h 1316717"/>
                    <a:gd name="connsiteX0" fmla="*/ 282417 w 571820"/>
                    <a:gd name="connsiteY0" fmla="*/ 6349 h 1316717"/>
                    <a:gd name="connsiteX1" fmla="*/ 285910 w 571820"/>
                    <a:gd name="connsiteY1" fmla="*/ 3175 h 1316717"/>
                    <a:gd name="connsiteX2" fmla="*/ 287393 w 571820"/>
                    <a:gd name="connsiteY2" fmla="*/ 1827 h 1316717"/>
                    <a:gd name="connsiteX3" fmla="*/ 289403 w 571820"/>
                    <a:gd name="connsiteY3" fmla="*/ 0 h 1316717"/>
                    <a:gd name="connsiteX4" fmla="*/ 289403 w 571820"/>
                    <a:gd name="connsiteY4" fmla="*/ 6349 h 1316717"/>
                    <a:gd name="connsiteX5" fmla="*/ 309203 w 571820"/>
                    <a:gd name="connsiteY5" fmla="*/ 24345 h 1316717"/>
                    <a:gd name="connsiteX6" fmla="*/ 571820 w 571820"/>
                    <a:gd name="connsiteY6" fmla="*/ 658359 h 1316717"/>
                    <a:gd name="connsiteX7" fmla="*/ 309203 w 571820"/>
                    <a:gd name="connsiteY7" fmla="*/ 1292372 h 1316717"/>
                    <a:gd name="connsiteX8" fmla="*/ 289403 w 571820"/>
                    <a:gd name="connsiteY8" fmla="*/ 1310368 h 1316717"/>
                    <a:gd name="connsiteX9" fmla="*/ 289403 w 571820"/>
                    <a:gd name="connsiteY9" fmla="*/ 1316717 h 1316717"/>
                    <a:gd name="connsiteX10" fmla="*/ 287393 w 571820"/>
                    <a:gd name="connsiteY10" fmla="*/ 1314890 h 1316717"/>
                    <a:gd name="connsiteX11" fmla="*/ 285910 w 571820"/>
                    <a:gd name="connsiteY11" fmla="*/ 1313542 h 1316717"/>
                    <a:gd name="connsiteX12" fmla="*/ 282417 w 571820"/>
                    <a:gd name="connsiteY12" fmla="*/ 1316717 h 1316717"/>
                    <a:gd name="connsiteX13" fmla="*/ 282417 w 571820"/>
                    <a:gd name="connsiteY13" fmla="*/ 1310367 h 1316717"/>
                    <a:gd name="connsiteX14" fmla="*/ 262617 w 571820"/>
                    <a:gd name="connsiteY14" fmla="*/ 1292372 h 1316717"/>
                    <a:gd name="connsiteX15" fmla="*/ 0 w 571820"/>
                    <a:gd name="connsiteY15" fmla="*/ 658358 h 1316717"/>
                    <a:gd name="connsiteX16" fmla="*/ 262617 w 571820"/>
                    <a:gd name="connsiteY16" fmla="*/ 24345 h 1316717"/>
                    <a:gd name="connsiteX17" fmla="*/ 282417 w 571820"/>
                    <a:gd name="connsiteY17" fmla="*/ 6349 h 1316717"/>
                    <a:gd name="connsiteX0" fmla="*/ 262617 w 571820"/>
                    <a:gd name="connsiteY0" fmla="*/ 24345 h 1316717"/>
                    <a:gd name="connsiteX1" fmla="*/ 285910 w 571820"/>
                    <a:gd name="connsiteY1" fmla="*/ 3175 h 1316717"/>
                    <a:gd name="connsiteX2" fmla="*/ 287393 w 571820"/>
                    <a:gd name="connsiteY2" fmla="*/ 1827 h 1316717"/>
                    <a:gd name="connsiteX3" fmla="*/ 289403 w 571820"/>
                    <a:gd name="connsiteY3" fmla="*/ 0 h 1316717"/>
                    <a:gd name="connsiteX4" fmla="*/ 289403 w 571820"/>
                    <a:gd name="connsiteY4" fmla="*/ 6349 h 1316717"/>
                    <a:gd name="connsiteX5" fmla="*/ 309203 w 571820"/>
                    <a:gd name="connsiteY5" fmla="*/ 24345 h 1316717"/>
                    <a:gd name="connsiteX6" fmla="*/ 571820 w 571820"/>
                    <a:gd name="connsiteY6" fmla="*/ 658359 h 1316717"/>
                    <a:gd name="connsiteX7" fmla="*/ 309203 w 571820"/>
                    <a:gd name="connsiteY7" fmla="*/ 1292372 h 1316717"/>
                    <a:gd name="connsiteX8" fmla="*/ 289403 w 571820"/>
                    <a:gd name="connsiteY8" fmla="*/ 1310368 h 1316717"/>
                    <a:gd name="connsiteX9" fmla="*/ 289403 w 571820"/>
                    <a:gd name="connsiteY9" fmla="*/ 1316717 h 1316717"/>
                    <a:gd name="connsiteX10" fmla="*/ 287393 w 571820"/>
                    <a:gd name="connsiteY10" fmla="*/ 1314890 h 1316717"/>
                    <a:gd name="connsiteX11" fmla="*/ 285910 w 571820"/>
                    <a:gd name="connsiteY11" fmla="*/ 1313542 h 1316717"/>
                    <a:gd name="connsiteX12" fmla="*/ 282417 w 571820"/>
                    <a:gd name="connsiteY12" fmla="*/ 1316717 h 1316717"/>
                    <a:gd name="connsiteX13" fmla="*/ 282417 w 571820"/>
                    <a:gd name="connsiteY13" fmla="*/ 1310367 h 1316717"/>
                    <a:gd name="connsiteX14" fmla="*/ 262617 w 571820"/>
                    <a:gd name="connsiteY14" fmla="*/ 1292372 h 1316717"/>
                    <a:gd name="connsiteX15" fmla="*/ 0 w 571820"/>
                    <a:gd name="connsiteY15" fmla="*/ 658358 h 1316717"/>
                    <a:gd name="connsiteX16" fmla="*/ 262617 w 571820"/>
                    <a:gd name="connsiteY16" fmla="*/ 24345 h 1316717"/>
                    <a:gd name="connsiteX0" fmla="*/ 262617 w 571820"/>
                    <a:gd name="connsiteY0" fmla="*/ 24345 h 1316717"/>
                    <a:gd name="connsiteX1" fmla="*/ 285910 w 571820"/>
                    <a:gd name="connsiteY1" fmla="*/ 3175 h 1316717"/>
                    <a:gd name="connsiteX2" fmla="*/ 287393 w 571820"/>
                    <a:gd name="connsiteY2" fmla="*/ 1827 h 1316717"/>
                    <a:gd name="connsiteX3" fmla="*/ 289403 w 571820"/>
                    <a:gd name="connsiteY3" fmla="*/ 0 h 1316717"/>
                    <a:gd name="connsiteX4" fmla="*/ 309203 w 571820"/>
                    <a:gd name="connsiteY4" fmla="*/ 24345 h 1316717"/>
                    <a:gd name="connsiteX5" fmla="*/ 571820 w 571820"/>
                    <a:gd name="connsiteY5" fmla="*/ 658359 h 1316717"/>
                    <a:gd name="connsiteX6" fmla="*/ 309203 w 571820"/>
                    <a:gd name="connsiteY6" fmla="*/ 1292372 h 1316717"/>
                    <a:gd name="connsiteX7" fmla="*/ 289403 w 571820"/>
                    <a:gd name="connsiteY7" fmla="*/ 1310368 h 1316717"/>
                    <a:gd name="connsiteX8" fmla="*/ 289403 w 571820"/>
                    <a:gd name="connsiteY8" fmla="*/ 1316717 h 1316717"/>
                    <a:gd name="connsiteX9" fmla="*/ 287393 w 571820"/>
                    <a:gd name="connsiteY9" fmla="*/ 1314890 h 1316717"/>
                    <a:gd name="connsiteX10" fmla="*/ 285910 w 571820"/>
                    <a:gd name="connsiteY10" fmla="*/ 1313542 h 1316717"/>
                    <a:gd name="connsiteX11" fmla="*/ 282417 w 571820"/>
                    <a:gd name="connsiteY11" fmla="*/ 1316717 h 1316717"/>
                    <a:gd name="connsiteX12" fmla="*/ 282417 w 571820"/>
                    <a:gd name="connsiteY12" fmla="*/ 1310367 h 1316717"/>
                    <a:gd name="connsiteX13" fmla="*/ 262617 w 571820"/>
                    <a:gd name="connsiteY13" fmla="*/ 1292372 h 1316717"/>
                    <a:gd name="connsiteX14" fmla="*/ 0 w 571820"/>
                    <a:gd name="connsiteY14" fmla="*/ 658358 h 1316717"/>
                    <a:gd name="connsiteX15" fmla="*/ 262617 w 571820"/>
                    <a:gd name="connsiteY15" fmla="*/ 24345 h 1316717"/>
                    <a:gd name="connsiteX0" fmla="*/ 262617 w 571820"/>
                    <a:gd name="connsiteY0" fmla="*/ 22518 h 1314890"/>
                    <a:gd name="connsiteX1" fmla="*/ 285910 w 571820"/>
                    <a:gd name="connsiteY1" fmla="*/ 1348 h 1314890"/>
                    <a:gd name="connsiteX2" fmla="*/ 287393 w 571820"/>
                    <a:gd name="connsiteY2" fmla="*/ 0 h 1314890"/>
                    <a:gd name="connsiteX3" fmla="*/ 309203 w 571820"/>
                    <a:gd name="connsiteY3" fmla="*/ 22518 h 1314890"/>
                    <a:gd name="connsiteX4" fmla="*/ 571820 w 571820"/>
                    <a:gd name="connsiteY4" fmla="*/ 656532 h 1314890"/>
                    <a:gd name="connsiteX5" fmla="*/ 309203 w 571820"/>
                    <a:gd name="connsiteY5" fmla="*/ 1290545 h 1314890"/>
                    <a:gd name="connsiteX6" fmla="*/ 289403 w 571820"/>
                    <a:gd name="connsiteY6" fmla="*/ 1308541 h 1314890"/>
                    <a:gd name="connsiteX7" fmla="*/ 289403 w 571820"/>
                    <a:gd name="connsiteY7" fmla="*/ 1314890 h 1314890"/>
                    <a:gd name="connsiteX8" fmla="*/ 287393 w 571820"/>
                    <a:gd name="connsiteY8" fmla="*/ 1313063 h 1314890"/>
                    <a:gd name="connsiteX9" fmla="*/ 285910 w 571820"/>
                    <a:gd name="connsiteY9" fmla="*/ 1311715 h 1314890"/>
                    <a:gd name="connsiteX10" fmla="*/ 282417 w 571820"/>
                    <a:gd name="connsiteY10" fmla="*/ 1314890 h 1314890"/>
                    <a:gd name="connsiteX11" fmla="*/ 282417 w 571820"/>
                    <a:gd name="connsiteY11" fmla="*/ 1308540 h 1314890"/>
                    <a:gd name="connsiteX12" fmla="*/ 262617 w 571820"/>
                    <a:gd name="connsiteY12" fmla="*/ 1290545 h 1314890"/>
                    <a:gd name="connsiteX13" fmla="*/ 0 w 571820"/>
                    <a:gd name="connsiteY13" fmla="*/ 656531 h 1314890"/>
                    <a:gd name="connsiteX14" fmla="*/ 262617 w 571820"/>
                    <a:gd name="connsiteY14" fmla="*/ 22518 h 1314890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87393 w 571820"/>
                    <a:gd name="connsiteY7" fmla="*/ 1311715 h 1313542"/>
                    <a:gd name="connsiteX8" fmla="*/ 285910 w 571820"/>
                    <a:gd name="connsiteY8" fmla="*/ 1310367 h 1313542"/>
                    <a:gd name="connsiteX9" fmla="*/ 282417 w 571820"/>
                    <a:gd name="connsiteY9" fmla="*/ 1313542 h 1313542"/>
                    <a:gd name="connsiteX10" fmla="*/ 282417 w 571820"/>
                    <a:gd name="connsiteY10" fmla="*/ 1307192 h 1313542"/>
                    <a:gd name="connsiteX11" fmla="*/ 262617 w 571820"/>
                    <a:gd name="connsiteY11" fmla="*/ 1289197 h 1313542"/>
                    <a:gd name="connsiteX12" fmla="*/ 0 w 571820"/>
                    <a:gd name="connsiteY12" fmla="*/ 655183 h 1313542"/>
                    <a:gd name="connsiteX13" fmla="*/ 262617 w 571820"/>
                    <a:gd name="connsiteY13" fmla="*/ 21170 h 1313542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87393 w 571820"/>
                    <a:gd name="connsiteY7" fmla="*/ 1311715 h 1313542"/>
                    <a:gd name="connsiteX8" fmla="*/ 285910 w 571820"/>
                    <a:gd name="connsiteY8" fmla="*/ 1310367 h 1313542"/>
                    <a:gd name="connsiteX9" fmla="*/ 282417 w 571820"/>
                    <a:gd name="connsiteY9" fmla="*/ 1313542 h 1313542"/>
                    <a:gd name="connsiteX10" fmla="*/ 262617 w 571820"/>
                    <a:gd name="connsiteY10" fmla="*/ 1289197 h 1313542"/>
                    <a:gd name="connsiteX11" fmla="*/ 0 w 571820"/>
                    <a:gd name="connsiteY11" fmla="*/ 655183 h 1313542"/>
                    <a:gd name="connsiteX12" fmla="*/ 262617 w 571820"/>
                    <a:gd name="connsiteY12" fmla="*/ 21170 h 1313542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87393 w 571820"/>
                    <a:gd name="connsiteY7" fmla="*/ 1311715 h 1313542"/>
                    <a:gd name="connsiteX8" fmla="*/ 285910 w 571820"/>
                    <a:gd name="connsiteY8" fmla="*/ 1310367 h 1313542"/>
                    <a:gd name="connsiteX9" fmla="*/ 262617 w 571820"/>
                    <a:gd name="connsiteY9" fmla="*/ 1289197 h 1313542"/>
                    <a:gd name="connsiteX10" fmla="*/ 0 w 571820"/>
                    <a:gd name="connsiteY10" fmla="*/ 655183 h 1313542"/>
                    <a:gd name="connsiteX11" fmla="*/ 262617 w 571820"/>
                    <a:gd name="connsiteY11" fmla="*/ 21170 h 1313542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87393 w 571820"/>
                    <a:gd name="connsiteY7" fmla="*/ 1311715 h 1313542"/>
                    <a:gd name="connsiteX8" fmla="*/ 262617 w 571820"/>
                    <a:gd name="connsiteY8" fmla="*/ 1289197 h 1313542"/>
                    <a:gd name="connsiteX9" fmla="*/ 0 w 571820"/>
                    <a:gd name="connsiteY9" fmla="*/ 655183 h 1313542"/>
                    <a:gd name="connsiteX10" fmla="*/ 262617 w 571820"/>
                    <a:gd name="connsiteY10" fmla="*/ 21170 h 1313542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62617 w 571820"/>
                    <a:gd name="connsiteY7" fmla="*/ 1289197 h 1313542"/>
                    <a:gd name="connsiteX8" fmla="*/ 0 w 571820"/>
                    <a:gd name="connsiteY8" fmla="*/ 655183 h 1313542"/>
                    <a:gd name="connsiteX9" fmla="*/ 262617 w 571820"/>
                    <a:gd name="connsiteY9" fmla="*/ 21170 h 1313542"/>
                    <a:gd name="connsiteX0" fmla="*/ 262617 w 571820"/>
                    <a:gd name="connsiteY0" fmla="*/ 21170 h 1364739"/>
                    <a:gd name="connsiteX1" fmla="*/ 285910 w 571820"/>
                    <a:gd name="connsiteY1" fmla="*/ 0 h 1364739"/>
                    <a:gd name="connsiteX2" fmla="*/ 309203 w 571820"/>
                    <a:gd name="connsiteY2" fmla="*/ 21170 h 1364739"/>
                    <a:gd name="connsiteX3" fmla="*/ 571820 w 571820"/>
                    <a:gd name="connsiteY3" fmla="*/ 655184 h 1364739"/>
                    <a:gd name="connsiteX4" fmla="*/ 309203 w 571820"/>
                    <a:gd name="connsiteY4" fmla="*/ 1289197 h 1364739"/>
                    <a:gd name="connsiteX5" fmla="*/ 289403 w 571820"/>
                    <a:gd name="connsiteY5" fmla="*/ 1307193 h 1364739"/>
                    <a:gd name="connsiteX6" fmla="*/ 177485 w 571820"/>
                    <a:gd name="connsiteY6" fmla="*/ 1364739 h 1364739"/>
                    <a:gd name="connsiteX7" fmla="*/ 262617 w 571820"/>
                    <a:gd name="connsiteY7" fmla="*/ 1289197 h 1364739"/>
                    <a:gd name="connsiteX8" fmla="*/ 0 w 571820"/>
                    <a:gd name="connsiteY8" fmla="*/ 655183 h 1364739"/>
                    <a:gd name="connsiteX9" fmla="*/ 262617 w 571820"/>
                    <a:gd name="connsiteY9" fmla="*/ 21170 h 1364739"/>
                    <a:gd name="connsiteX0" fmla="*/ 262617 w 571820"/>
                    <a:gd name="connsiteY0" fmla="*/ 21170 h 1364739"/>
                    <a:gd name="connsiteX1" fmla="*/ 285910 w 571820"/>
                    <a:gd name="connsiteY1" fmla="*/ 0 h 1364739"/>
                    <a:gd name="connsiteX2" fmla="*/ 309203 w 571820"/>
                    <a:gd name="connsiteY2" fmla="*/ 21170 h 1364739"/>
                    <a:gd name="connsiteX3" fmla="*/ 571820 w 571820"/>
                    <a:gd name="connsiteY3" fmla="*/ 655184 h 1364739"/>
                    <a:gd name="connsiteX4" fmla="*/ 309203 w 571820"/>
                    <a:gd name="connsiteY4" fmla="*/ 1289197 h 1364739"/>
                    <a:gd name="connsiteX5" fmla="*/ 285832 w 571820"/>
                    <a:gd name="connsiteY5" fmla="*/ 1311956 h 1364739"/>
                    <a:gd name="connsiteX6" fmla="*/ 177485 w 571820"/>
                    <a:gd name="connsiteY6" fmla="*/ 1364739 h 1364739"/>
                    <a:gd name="connsiteX7" fmla="*/ 262617 w 571820"/>
                    <a:gd name="connsiteY7" fmla="*/ 1289197 h 1364739"/>
                    <a:gd name="connsiteX8" fmla="*/ 0 w 571820"/>
                    <a:gd name="connsiteY8" fmla="*/ 655183 h 1364739"/>
                    <a:gd name="connsiteX9" fmla="*/ 262617 w 571820"/>
                    <a:gd name="connsiteY9" fmla="*/ 21170 h 1364739"/>
                    <a:gd name="connsiteX0" fmla="*/ 262617 w 571820"/>
                    <a:gd name="connsiteY0" fmla="*/ 21170 h 1311956"/>
                    <a:gd name="connsiteX1" fmla="*/ 285910 w 571820"/>
                    <a:gd name="connsiteY1" fmla="*/ 0 h 1311956"/>
                    <a:gd name="connsiteX2" fmla="*/ 309203 w 571820"/>
                    <a:gd name="connsiteY2" fmla="*/ 21170 h 1311956"/>
                    <a:gd name="connsiteX3" fmla="*/ 571820 w 571820"/>
                    <a:gd name="connsiteY3" fmla="*/ 655184 h 1311956"/>
                    <a:gd name="connsiteX4" fmla="*/ 309203 w 571820"/>
                    <a:gd name="connsiteY4" fmla="*/ 1289197 h 1311956"/>
                    <a:gd name="connsiteX5" fmla="*/ 285832 w 571820"/>
                    <a:gd name="connsiteY5" fmla="*/ 1311956 h 1311956"/>
                    <a:gd name="connsiteX6" fmla="*/ 262617 w 571820"/>
                    <a:gd name="connsiteY6" fmla="*/ 1289197 h 1311956"/>
                    <a:gd name="connsiteX7" fmla="*/ 0 w 571820"/>
                    <a:gd name="connsiteY7" fmla="*/ 655183 h 1311956"/>
                    <a:gd name="connsiteX8" fmla="*/ 262617 w 571820"/>
                    <a:gd name="connsiteY8" fmla="*/ 21170 h 1311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820" h="1311956">
                      <a:moveTo>
                        <a:pt x="262617" y="21170"/>
                      </a:moveTo>
                      <a:lnTo>
                        <a:pt x="285910" y="0"/>
                      </a:lnTo>
                      <a:lnTo>
                        <a:pt x="309203" y="21170"/>
                      </a:lnTo>
                      <a:cubicBezTo>
                        <a:pt x="471461" y="183428"/>
                        <a:pt x="571820" y="407586"/>
                        <a:pt x="571820" y="655184"/>
                      </a:cubicBezTo>
                      <a:cubicBezTo>
                        <a:pt x="571820" y="902781"/>
                        <a:pt x="471461" y="1126939"/>
                        <a:pt x="309203" y="1289197"/>
                      </a:cubicBezTo>
                      <a:lnTo>
                        <a:pt x="285832" y="1311956"/>
                      </a:lnTo>
                      <a:lnTo>
                        <a:pt x="262617" y="1289197"/>
                      </a:lnTo>
                      <a:cubicBezTo>
                        <a:pt x="100359" y="1126938"/>
                        <a:pt x="0" y="902781"/>
                        <a:pt x="0" y="655183"/>
                      </a:cubicBezTo>
                      <a:cubicBezTo>
                        <a:pt x="0" y="407586"/>
                        <a:pt x="100359" y="183428"/>
                        <a:pt x="262617" y="21170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9A24DBCB-7397-4C8D-A70D-4468A4555B1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>
                  <a:off x="8768695" y="4330454"/>
                  <a:ext cx="0" cy="162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CC361E42-5D20-45DB-ACED-2CE4711816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 flipH="1" flipV="1">
                <a:off x="717090" y="150866"/>
                <a:ext cx="2287608" cy="3673900"/>
                <a:chOff x="-6080955" y="3437416"/>
                <a:chExt cx="2287608" cy="3673900"/>
              </a:xfrm>
            </p:grpSpPr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4DAD8710-478E-4D63-8EA2-CA4CBB79757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>
                  <a:off x="-4937151" y="4754133"/>
                  <a:ext cx="0" cy="235718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Freeform: Shape 75">
                  <a:extLst>
                    <a:ext uri="{FF2B5EF4-FFF2-40B4-BE49-F238E27FC236}">
                      <a16:creationId xmlns:a16="http://schemas.microsoft.com/office/drawing/2014/main" id="{8A3B355B-1AE2-4169-8E30-9B6D18FFB2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0800000" flipH="1">
                  <a:off x="-5226554" y="3437416"/>
                  <a:ext cx="571820" cy="1316717"/>
                </a:xfrm>
                <a:custGeom>
                  <a:avLst/>
                  <a:gdLst>
                    <a:gd name="connsiteX0" fmla="*/ 282417 w 571820"/>
                    <a:gd name="connsiteY0" fmla="*/ 1316717 h 1316717"/>
                    <a:gd name="connsiteX1" fmla="*/ 285910 w 571820"/>
                    <a:gd name="connsiteY1" fmla="*/ 1313542 h 1316717"/>
                    <a:gd name="connsiteX2" fmla="*/ 289403 w 571820"/>
                    <a:gd name="connsiteY2" fmla="*/ 1316717 h 1316717"/>
                    <a:gd name="connsiteX3" fmla="*/ 289403 w 571820"/>
                    <a:gd name="connsiteY3" fmla="*/ 1310368 h 1316717"/>
                    <a:gd name="connsiteX4" fmla="*/ 309203 w 571820"/>
                    <a:gd name="connsiteY4" fmla="*/ 1292372 h 1316717"/>
                    <a:gd name="connsiteX5" fmla="*/ 571820 w 571820"/>
                    <a:gd name="connsiteY5" fmla="*/ 658358 h 1316717"/>
                    <a:gd name="connsiteX6" fmla="*/ 309203 w 571820"/>
                    <a:gd name="connsiteY6" fmla="*/ 24345 h 1316717"/>
                    <a:gd name="connsiteX7" fmla="*/ 289403 w 571820"/>
                    <a:gd name="connsiteY7" fmla="*/ 6349 h 1316717"/>
                    <a:gd name="connsiteX8" fmla="*/ 289403 w 571820"/>
                    <a:gd name="connsiteY8" fmla="*/ 0 h 1316717"/>
                    <a:gd name="connsiteX9" fmla="*/ 285910 w 571820"/>
                    <a:gd name="connsiteY9" fmla="*/ 3175 h 1316717"/>
                    <a:gd name="connsiteX10" fmla="*/ 282417 w 571820"/>
                    <a:gd name="connsiteY10" fmla="*/ 0 h 1316717"/>
                    <a:gd name="connsiteX11" fmla="*/ 282417 w 571820"/>
                    <a:gd name="connsiteY11" fmla="*/ 6350 h 1316717"/>
                    <a:gd name="connsiteX12" fmla="*/ 262617 w 571820"/>
                    <a:gd name="connsiteY12" fmla="*/ 24345 h 1316717"/>
                    <a:gd name="connsiteX13" fmla="*/ 0 w 571820"/>
                    <a:gd name="connsiteY13" fmla="*/ 658359 h 1316717"/>
                    <a:gd name="connsiteX14" fmla="*/ 262617 w 571820"/>
                    <a:gd name="connsiteY14" fmla="*/ 1292372 h 1316717"/>
                    <a:gd name="connsiteX15" fmla="*/ 282417 w 571820"/>
                    <a:gd name="connsiteY15" fmla="*/ 1310368 h 13167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571820" h="1316717">
                      <a:moveTo>
                        <a:pt x="282417" y="1316717"/>
                      </a:moveTo>
                      <a:lnTo>
                        <a:pt x="285910" y="1313542"/>
                      </a:lnTo>
                      <a:lnTo>
                        <a:pt x="289403" y="1316717"/>
                      </a:lnTo>
                      <a:lnTo>
                        <a:pt x="289403" y="1310368"/>
                      </a:lnTo>
                      <a:lnTo>
                        <a:pt x="309203" y="1292372"/>
                      </a:lnTo>
                      <a:cubicBezTo>
                        <a:pt x="471461" y="1130114"/>
                        <a:pt x="571820" y="905956"/>
                        <a:pt x="571820" y="658358"/>
                      </a:cubicBezTo>
                      <a:cubicBezTo>
                        <a:pt x="571820" y="410761"/>
                        <a:pt x="471461" y="186603"/>
                        <a:pt x="309203" y="24345"/>
                      </a:cubicBezTo>
                      <a:lnTo>
                        <a:pt x="289403" y="6349"/>
                      </a:lnTo>
                      <a:lnTo>
                        <a:pt x="289403" y="0"/>
                      </a:lnTo>
                      <a:lnTo>
                        <a:pt x="285910" y="3175"/>
                      </a:lnTo>
                      <a:lnTo>
                        <a:pt x="282417" y="0"/>
                      </a:lnTo>
                      <a:lnTo>
                        <a:pt x="282417" y="6350"/>
                      </a:lnTo>
                      <a:lnTo>
                        <a:pt x="262617" y="24345"/>
                      </a:lnTo>
                      <a:cubicBezTo>
                        <a:pt x="100359" y="186604"/>
                        <a:pt x="0" y="410761"/>
                        <a:pt x="0" y="658359"/>
                      </a:cubicBezTo>
                      <a:cubicBezTo>
                        <a:pt x="0" y="905956"/>
                        <a:pt x="100359" y="1130114"/>
                        <a:pt x="262617" y="1292372"/>
                      </a:cubicBezTo>
                      <a:lnTo>
                        <a:pt x="282417" y="1310368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Freeform: Shape 76">
                  <a:extLst>
                    <a:ext uri="{FF2B5EF4-FFF2-40B4-BE49-F238E27FC236}">
                      <a16:creationId xmlns:a16="http://schemas.microsoft.com/office/drawing/2014/main" id="{57580A75-2302-4A94-964C-A6925558B4E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-6080955" y="4476018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Freeform: Shape 77">
                  <a:extLst>
                    <a:ext uri="{FF2B5EF4-FFF2-40B4-BE49-F238E27FC236}">
                      <a16:creationId xmlns:a16="http://schemas.microsoft.com/office/drawing/2014/main" id="{9F443382-6A3C-4623-B2B4-33DBED0C22C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-4937151" y="4476018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Freeform: Shape 78">
                  <a:extLst>
                    <a:ext uri="{FF2B5EF4-FFF2-40B4-BE49-F238E27FC236}">
                      <a16:creationId xmlns:a16="http://schemas.microsoft.com/office/drawing/2014/main" id="{E00CDA90-8B09-4183-BBD8-BA102F6EB29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-6080955" y="5190567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0" name="Freeform: Shape 79">
                  <a:extLst>
                    <a:ext uri="{FF2B5EF4-FFF2-40B4-BE49-F238E27FC236}">
                      <a16:creationId xmlns:a16="http://schemas.microsoft.com/office/drawing/2014/main" id="{8A3B0325-7F4A-4E81-ADBC-57137692CBA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-4937151" y="5190567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id="{27E23346-F7D6-4FB2-94C6-868C22F8A01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-6080955" y="5934581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id="{5EA49D76-56F5-4664-A93D-3BE732496D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-4937151" y="5934581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524565B1-A274-4CC1-A868-A78C1FEA41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622419" y="427549"/>
                <a:ext cx="464739" cy="900000"/>
                <a:chOff x="4511184" y="2651374"/>
                <a:chExt cx="464739" cy="900000"/>
              </a:xfrm>
            </p:grpSpPr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3E8510DB-26B7-486E-8046-8F91F618111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90C437F8-DD36-49E0-AC5E-16A8C62843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3982" y="2651374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35605049-F9D0-40DB-BD22-F8BE936A26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2980204" y="4326122"/>
                <a:ext cx="901736" cy="2160000"/>
                <a:chOff x="8217770" y="397306"/>
                <a:chExt cx="901736" cy="2160000"/>
              </a:xfrm>
            </p:grpSpPr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id="{9A8DC3A9-5040-4869-BD48-A05B4A157BC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>
                  <a:off x="8668638" y="397306"/>
                  <a:ext cx="0" cy="216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id="{0EAF335D-753B-48D6-A82A-F3EF5B29521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8217770" y="397306"/>
                  <a:ext cx="901736" cy="1868598"/>
                </a:xfrm>
                <a:custGeom>
                  <a:avLst/>
                  <a:gdLst>
                    <a:gd name="connsiteX0" fmla="*/ 450869 w 901736"/>
                    <a:gd name="connsiteY0" fmla="*/ 0 h 1868598"/>
                    <a:gd name="connsiteX1" fmla="*/ 450868 w 901736"/>
                    <a:gd name="connsiteY1" fmla="*/ 0 h 1868598"/>
                    <a:gd name="connsiteX2" fmla="*/ 450867 w 901736"/>
                    <a:gd name="connsiteY2" fmla="*/ 0 h 1868598"/>
                    <a:gd name="connsiteX3" fmla="*/ 409125 w 901736"/>
                    <a:gd name="connsiteY3" fmla="*/ 52638 h 1868598"/>
                    <a:gd name="connsiteX4" fmla="*/ 7089 w 901736"/>
                    <a:gd name="connsiteY4" fmla="*/ 1225278 h 1868598"/>
                    <a:gd name="connsiteX5" fmla="*/ 140 w 901736"/>
                    <a:gd name="connsiteY5" fmla="*/ 1416229 h 1868598"/>
                    <a:gd name="connsiteX6" fmla="*/ 141 w 901736"/>
                    <a:gd name="connsiteY6" fmla="*/ 1416229 h 1868598"/>
                    <a:gd name="connsiteX7" fmla="*/ 0 w 901736"/>
                    <a:gd name="connsiteY7" fmla="*/ 1420099 h 1868598"/>
                    <a:gd name="connsiteX8" fmla="*/ 9012 w 901736"/>
                    <a:gd name="connsiteY8" fmla="*/ 1509500 h 1868598"/>
                    <a:gd name="connsiteX9" fmla="*/ 449610 w 901736"/>
                    <a:gd name="connsiteY9" fmla="*/ 1868598 h 1868598"/>
                    <a:gd name="connsiteX10" fmla="*/ 450868 w 901736"/>
                    <a:gd name="connsiteY10" fmla="*/ 1868471 h 1868598"/>
                    <a:gd name="connsiteX11" fmla="*/ 452126 w 901736"/>
                    <a:gd name="connsiteY11" fmla="*/ 1868598 h 1868598"/>
                    <a:gd name="connsiteX12" fmla="*/ 892724 w 901736"/>
                    <a:gd name="connsiteY12" fmla="*/ 1509500 h 1868598"/>
                    <a:gd name="connsiteX13" fmla="*/ 901736 w 901736"/>
                    <a:gd name="connsiteY13" fmla="*/ 1420099 h 1868598"/>
                    <a:gd name="connsiteX14" fmla="*/ 901595 w 901736"/>
                    <a:gd name="connsiteY14" fmla="*/ 1416229 h 1868598"/>
                    <a:gd name="connsiteX15" fmla="*/ 901596 w 901736"/>
                    <a:gd name="connsiteY15" fmla="*/ 1416229 h 1868598"/>
                    <a:gd name="connsiteX16" fmla="*/ 894647 w 901736"/>
                    <a:gd name="connsiteY16" fmla="*/ 1225278 h 1868598"/>
                    <a:gd name="connsiteX17" fmla="*/ 492611 w 901736"/>
                    <a:gd name="connsiteY17" fmla="*/ 52638 h 18685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901736" h="1868598">
                      <a:moveTo>
                        <a:pt x="450869" y="0"/>
                      </a:moveTo>
                      <a:lnTo>
                        <a:pt x="450868" y="0"/>
                      </a:lnTo>
                      <a:lnTo>
                        <a:pt x="450867" y="0"/>
                      </a:lnTo>
                      <a:lnTo>
                        <a:pt x="409125" y="52638"/>
                      </a:lnTo>
                      <a:cubicBezTo>
                        <a:pt x="187876" y="359618"/>
                        <a:pt x="40481" y="769067"/>
                        <a:pt x="7089" y="1225278"/>
                      </a:cubicBezTo>
                      <a:lnTo>
                        <a:pt x="140" y="1416229"/>
                      </a:lnTo>
                      <a:lnTo>
                        <a:pt x="141" y="1416229"/>
                      </a:lnTo>
                      <a:lnTo>
                        <a:pt x="0" y="1420099"/>
                      </a:lnTo>
                      <a:lnTo>
                        <a:pt x="9012" y="1509500"/>
                      </a:lnTo>
                      <a:cubicBezTo>
                        <a:pt x="50948" y="1714437"/>
                        <a:pt x="232276" y="1868598"/>
                        <a:pt x="449610" y="1868598"/>
                      </a:cubicBezTo>
                      <a:lnTo>
                        <a:pt x="450868" y="1868471"/>
                      </a:lnTo>
                      <a:lnTo>
                        <a:pt x="452126" y="1868598"/>
                      </a:lnTo>
                      <a:cubicBezTo>
                        <a:pt x="669460" y="1868598"/>
                        <a:pt x="850788" y="1714437"/>
                        <a:pt x="892724" y="1509500"/>
                      </a:cubicBezTo>
                      <a:lnTo>
                        <a:pt x="901736" y="1420099"/>
                      </a:lnTo>
                      <a:lnTo>
                        <a:pt x="901595" y="1416229"/>
                      </a:lnTo>
                      <a:lnTo>
                        <a:pt x="901596" y="1416229"/>
                      </a:lnTo>
                      <a:lnTo>
                        <a:pt x="894647" y="1225278"/>
                      </a:lnTo>
                      <a:cubicBezTo>
                        <a:pt x="861255" y="769067"/>
                        <a:pt x="713860" y="359618"/>
                        <a:pt x="492611" y="52638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Rectangle 5">
                  <a:extLst>
                    <a:ext uri="{FF2B5EF4-FFF2-40B4-BE49-F238E27FC236}">
                      <a16:creationId xmlns:a16="http://schemas.microsoft.com/office/drawing/2014/main" id="{E024CEE5-B3FC-4ED4-8488-826F017976A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8370075" y="1136688"/>
                  <a:ext cx="597126" cy="597126"/>
                </a:xfrm>
                <a:custGeom>
                  <a:avLst/>
                  <a:gdLst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0 w 1239398"/>
                    <a:gd name="connsiteY4" fmla="*/ 0 h 1239398"/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91440 w 1239398"/>
                    <a:gd name="connsiteY4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  <a:gd name="connsiteX3" fmla="*/ 91440 w 1239398"/>
                    <a:gd name="connsiteY3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9398" h="1239398">
                      <a:moveTo>
                        <a:pt x="1239398" y="0"/>
                      </a:moveTo>
                      <a:lnTo>
                        <a:pt x="1239398" y="1239398"/>
                      </a:lnTo>
                      <a:lnTo>
                        <a:pt x="0" y="1239398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5">
                  <a:extLst>
                    <a:ext uri="{FF2B5EF4-FFF2-40B4-BE49-F238E27FC236}">
                      <a16:creationId xmlns:a16="http://schemas.microsoft.com/office/drawing/2014/main" id="{A6FD7A30-9852-4F04-80AC-405501512A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8457521" y="720913"/>
                  <a:ext cx="422234" cy="422234"/>
                </a:xfrm>
                <a:custGeom>
                  <a:avLst/>
                  <a:gdLst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0 w 1239398"/>
                    <a:gd name="connsiteY4" fmla="*/ 0 h 1239398"/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91440 w 1239398"/>
                    <a:gd name="connsiteY4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  <a:gd name="connsiteX3" fmla="*/ 91440 w 1239398"/>
                    <a:gd name="connsiteY3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9398" h="1239398">
                      <a:moveTo>
                        <a:pt x="1239398" y="0"/>
                      </a:moveTo>
                      <a:lnTo>
                        <a:pt x="1239398" y="1239398"/>
                      </a:lnTo>
                      <a:lnTo>
                        <a:pt x="0" y="1239398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9CCF1A8-B95C-4E6E-AACE-38E044568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240541" y="499198"/>
              <a:ext cx="4487128" cy="5713917"/>
              <a:chOff x="3240541" y="499198"/>
              <a:chExt cx="4487128" cy="5713917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3F47C966-52EB-4586-960A-D78677F8BF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3869673" y="372173"/>
                <a:ext cx="901736" cy="2160000"/>
                <a:chOff x="8217770" y="397306"/>
                <a:chExt cx="901736" cy="2160000"/>
              </a:xfrm>
            </p:grpSpPr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83264464-F2DA-4E2E-93FE-654419D9D71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>
                  <a:off x="8668638" y="397306"/>
                  <a:ext cx="0" cy="216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Freeform: Shape 60">
                  <a:extLst>
                    <a:ext uri="{FF2B5EF4-FFF2-40B4-BE49-F238E27FC236}">
                      <a16:creationId xmlns:a16="http://schemas.microsoft.com/office/drawing/2014/main" id="{12FDA1B9-501E-436D-93D9-B22E1030C6E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8217770" y="397306"/>
                  <a:ext cx="901736" cy="1868598"/>
                </a:xfrm>
                <a:custGeom>
                  <a:avLst/>
                  <a:gdLst>
                    <a:gd name="connsiteX0" fmla="*/ 450869 w 901736"/>
                    <a:gd name="connsiteY0" fmla="*/ 0 h 1868598"/>
                    <a:gd name="connsiteX1" fmla="*/ 450868 w 901736"/>
                    <a:gd name="connsiteY1" fmla="*/ 0 h 1868598"/>
                    <a:gd name="connsiteX2" fmla="*/ 450867 w 901736"/>
                    <a:gd name="connsiteY2" fmla="*/ 0 h 1868598"/>
                    <a:gd name="connsiteX3" fmla="*/ 409125 w 901736"/>
                    <a:gd name="connsiteY3" fmla="*/ 52638 h 1868598"/>
                    <a:gd name="connsiteX4" fmla="*/ 7089 w 901736"/>
                    <a:gd name="connsiteY4" fmla="*/ 1225278 h 1868598"/>
                    <a:gd name="connsiteX5" fmla="*/ 140 w 901736"/>
                    <a:gd name="connsiteY5" fmla="*/ 1416229 h 1868598"/>
                    <a:gd name="connsiteX6" fmla="*/ 141 w 901736"/>
                    <a:gd name="connsiteY6" fmla="*/ 1416229 h 1868598"/>
                    <a:gd name="connsiteX7" fmla="*/ 0 w 901736"/>
                    <a:gd name="connsiteY7" fmla="*/ 1420099 h 1868598"/>
                    <a:gd name="connsiteX8" fmla="*/ 9012 w 901736"/>
                    <a:gd name="connsiteY8" fmla="*/ 1509500 h 1868598"/>
                    <a:gd name="connsiteX9" fmla="*/ 449610 w 901736"/>
                    <a:gd name="connsiteY9" fmla="*/ 1868598 h 1868598"/>
                    <a:gd name="connsiteX10" fmla="*/ 450868 w 901736"/>
                    <a:gd name="connsiteY10" fmla="*/ 1868471 h 1868598"/>
                    <a:gd name="connsiteX11" fmla="*/ 452126 w 901736"/>
                    <a:gd name="connsiteY11" fmla="*/ 1868598 h 1868598"/>
                    <a:gd name="connsiteX12" fmla="*/ 892724 w 901736"/>
                    <a:gd name="connsiteY12" fmla="*/ 1509500 h 1868598"/>
                    <a:gd name="connsiteX13" fmla="*/ 901736 w 901736"/>
                    <a:gd name="connsiteY13" fmla="*/ 1420099 h 1868598"/>
                    <a:gd name="connsiteX14" fmla="*/ 901595 w 901736"/>
                    <a:gd name="connsiteY14" fmla="*/ 1416229 h 1868598"/>
                    <a:gd name="connsiteX15" fmla="*/ 901596 w 901736"/>
                    <a:gd name="connsiteY15" fmla="*/ 1416229 h 1868598"/>
                    <a:gd name="connsiteX16" fmla="*/ 894647 w 901736"/>
                    <a:gd name="connsiteY16" fmla="*/ 1225278 h 1868598"/>
                    <a:gd name="connsiteX17" fmla="*/ 492611 w 901736"/>
                    <a:gd name="connsiteY17" fmla="*/ 52638 h 18685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901736" h="1868598">
                      <a:moveTo>
                        <a:pt x="450869" y="0"/>
                      </a:moveTo>
                      <a:lnTo>
                        <a:pt x="450868" y="0"/>
                      </a:lnTo>
                      <a:lnTo>
                        <a:pt x="450867" y="0"/>
                      </a:lnTo>
                      <a:lnTo>
                        <a:pt x="409125" y="52638"/>
                      </a:lnTo>
                      <a:cubicBezTo>
                        <a:pt x="187876" y="359618"/>
                        <a:pt x="40481" y="769067"/>
                        <a:pt x="7089" y="1225278"/>
                      </a:cubicBezTo>
                      <a:lnTo>
                        <a:pt x="140" y="1416229"/>
                      </a:lnTo>
                      <a:lnTo>
                        <a:pt x="141" y="1416229"/>
                      </a:lnTo>
                      <a:lnTo>
                        <a:pt x="0" y="1420099"/>
                      </a:lnTo>
                      <a:lnTo>
                        <a:pt x="9012" y="1509500"/>
                      </a:lnTo>
                      <a:cubicBezTo>
                        <a:pt x="50948" y="1714437"/>
                        <a:pt x="232276" y="1868598"/>
                        <a:pt x="449610" y="1868598"/>
                      </a:cubicBezTo>
                      <a:lnTo>
                        <a:pt x="450868" y="1868471"/>
                      </a:lnTo>
                      <a:lnTo>
                        <a:pt x="452126" y="1868598"/>
                      </a:lnTo>
                      <a:cubicBezTo>
                        <a:pt x="669460" y="1868598"/>
                        <a:pt x="850788" y="1714437"/>
                        <a:pt x="892724" y="1509500"/>
                      </a:cubicBezTo>
                      <a:lnTo>
                        <a:pt x="901736" y="1420099"/>
                      </a:lnTo>
                      <a:lnTo>
                        <a:pt x="901595" y="1416229"/>
                      </a:lnTo>
                      <a:lnTo>
                        <a:pt x="901596" y="1416229"/>
                      </a:lnTo>
                      <a:lnTo>
                        <a:pt x="894647" y="1225278"/>
                      </a:lnTo>
                      <a:cubicBezTo>
                        <a:pt x="861255" y="769067"/>
                        <a:pt x="713860" y="359618"/>
                        <a:pt x="492611" y="52638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5">
                  <a:extLst>
                    <a:ext uri="{FF2B5EF4-FFF2-40B4-BE49-F238E27FC236}">
                      <a16:creationId xmlns:a16="http://schemas.microsoft.com/office/drawing/2014/main" id="{7083B41C-756A-4599-AC4A-06A4918879E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8370075" y="1136688"/>
                  <a:ext cx="597126" cy="597126"/>
                </a:xfrm>
                <a:custGeom>
                  <a:avLst/>
                  <a:gdLst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0 w 1239398"/>
                    <a:gd name="connsiteY4" fmla="*/ 0 h 1239398"/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91440 w 1239398"/>
                    <a:gd name="connsiteY4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  <a:gd name="connsiteX3" fmla="*/ 91440 w 1239398"/>
                    <a:gd name="connsiteY3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9398" h="1239398">
                      <a:moveTo>
                        <a:pt x="1239398" y="0"/>
                      </a:moveTo>
                      <a:lnTo>
                        <a:pt x="1239398" y="1239398"/>
                      </a:lnTo>
                      <a:lnTo>
                        <a:pt x="0" y="1239398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5">
                  <a:extLst>
                    <a:ext uri="{FF2B5EF4-FFF2-40B4-BE49-F238E27FC236}">
                      <a16:creationId xmlns:a16="http://schemas.microsoft.com/office/drawing/2014/main" id="{C417D6C8-9B83-41A0-ADD2-65E26C14EF9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8457521" y="720913"/>
                  <a:ext cx="422234" cy="422234"/>
                </a:xfrm>
                <a:custGeom>
                  <a:avLst/>
                  <a:gdLst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0 w 1239398"/>
                    <a:gd name="connsiteY4" fmla="*/ 0 h 1239398"/>
                    <a:gd name="connsiteX0" fmla="*/ 0 w 1239398"/>
                    <a:gd name="connsiteY0" fmla="*/ 0 h 1239398"/>
                    <a:gd name="connsiteX1" fmla="*/ 1239398 w 1239398"/>
                    <a:gd name="connsiteY1" fmla="*/ 0 h 1239398"/>
                    <a:gd name="connsiteX2" fmla="*/ 1239398 w 1239398"/>
                    <a:gd name="connsiteY2" fmla="*/ 1239398 h 1239398"/>
                    <a:gd name="connsiteX3" fmla="*/ 0 w 1239398"/>
                    <a:gd name="connsiteY3" fmla="*/ 1239398 h 1239398"/>
                    <a:gd name="connsiteX4" fmla="*/ 91440 w 1239398"/>
                    <a:gd name="connsiteY4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  <a:gd name="connsiteX3" fmla="*/ 91440 w 1239398"/>
                    <a:gd name="connsiteY3" fmla="*/ 91440 h 1239398"/>
                    <a:gd name="connsiteX0" fmla="*/ 1239398 w 1239398"/>
                    <a:gd name="connsiteY0" fmla="*/ 0 h 1239398"/>
                    <a:gd name="connsiteX1" fmla="*/ 1239398 w 1239398"/>
                    <a:gd name="connsiteY1" fmla="*/ 1239398 h 1239398"/>
                    <a:gd name="connsiteX2" fmla="*/ 0 w 1239398"/>
                    <a:gd name="connsiteY2" fmla="*/ 1239398 h 12393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39398" h="1239398">
                      <a:moveTo>
                        <a:pt x="1239398" y="0"/>
                      </a:moveTo>
                      <a:lnTo>
                        <a:pt x="1239398" y="1239398"/>
                      </a:lnTo>
                      <a:lnTo>
                        <a:pt x="0" y="1239398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B4150AEF-7A60-4498-8C88-38D9C927CB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5493730" y="287950"/>
                <a:ext cx="1785983" cy="2208479"/>
                <a:chOff x="2725201" y="4453039"/>
                <a:chExt cx="1785983" cy="2208479"/>
              </a:xfrm>
            </p:grpSpPr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EC96C04C-2B17-47CA-8F93-CDCA1E62BB7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3618192" y="4453039"/>
                  <a:ext cx="0" cy="220847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D196F57D-592A-49AB-9107-F3A2E296C0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2738439" y="5243393"/>
                  <a:ext cx="1760933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" name="Freeform: Shape 56">
                  <a:extLst>
                    <a:ext uri="{FF2B5EF4-FFF2-40B4-BE49-F238E27FC236}">
                      <a16:creationId xmlns:a16="http://schemas.microsoft.com/office/drawing/2014/main" id="{C1F482E4-E935-4E1F-82CA-445AB7DD268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2725201" y="4861779"/>
                  <a:ext cx="1785983" cy="1799739"/>
                </a:xfrm>
                <a:custGeom>
                  <a:avLst/>
                  <a:gdLst>
                    <a:gd name="connsiteX0" fmla="*/ 440819 w 1785983"/>
                    <a:gd name="connsiteY0" fmla="*/ 59 h 1799739"/>
                    <a:gd name="connsiteX1" fmla="*/ 845918 w 1785983"/>
                    <a:gd name="connsiteY1" fmla="*/ 261596 h 1799739"/>
                    <a:gd name="connsiteX2" fmla="*/ 892992 w 1785983"/>
                    <a:gd name="connsiteY2" fmla="*/ 360758 h 1799739"/>
                    <a:gd name="connsiteX3" fmla="*/ 892992 w 1785983"/>
                    <a:gd name="connsiteY3" fmla="*/ 365372 h 1799739"/>
                    <a:gd name="connsiteX4" fmla="*/ 940065 w 1785983"/>
                    <a:gd name="connsiteY4" fmla="*/ 266212 h 1799739"/>
                    <a:gd name="connsiteX5" fmla="*/ 1406106 w 1785983"/>
                    <a:gd name="connsiteY5" fmla="*/ 8338 h 1799739"/>
                    <a:gd name="connsiteX6" fmla="*/ 1022901 w 1785983"/>
                    <a:gd name="connsiteY6" fmla="*/ 1699451 h 1799739"/>
                    <a:gd name="connsiteX7" fmla="*/ 892991 w 1785983"/>
                    <a:gd name="connsiteY7" fmla="*/ 1799739 h 1799739"/>
                    <a:gd name="connsiteX8" fmla="*/ 892991 w 1785983"/>
                    <a:gd name="connsiteY8" fmla="*/ 1795123 h 1799739"/>
                    <a:gd name="connsiteX9" fmla="*/ 763082 w 1785983"/>
                    <a:gd name="connsiteY9" fmla="*/ 1694835 h 1799739"/>
                    <a:gd name="connsiteX10" fmla="*/ 379877 w 1785983"/>
                    <a:gd name="connsiteY10" fmla="*/ 3722 h 1799739"/>
                    <a:gd name="connsiteX11" fmla="*/ 440819 w 1785983"/>
                    <a:gd name="connsiteY11" fmla="*/ 59 h 1799739"/>
                    <a:gd name="connsiteX0" fmla="*/ 440819 w 1785983"/>
                    <a:gd name="connsiteY0" fmla="*/ 59 h 1849891"/>
                    <a:gd name="connsiteX1" fmla="*/ 845918 w 1785983"/>
                    <a:gd name="connsiteY1" fmla="*/ 261596 h 1849891"/>
                    <a:gd name="connsiteX2" fmla="*/ 892992 w 1785983"/>
                    <a:gd name="connsiteY2" fmla="*/ 360758 h 1849891"/>
                    <a:gd name="connsiteX3" fmla="*/ 892992 w 1785983"/>
                    <a:gd name="connsiteY3" fmla="*/ 365372 h 1849891"/>
                    <a:gd name="connsiteX4" fmla="*/ 940065 w 1785983"/>
                    <a:gd name="connsiteY4" fmla="*/ 266212 h 1849891"/>
                    <a:gd name="connsiteX5" fmla="*/ 1406106 w 1785983"/>
                    <a:gd name="connsiteY5" fmla="*/ 8338 h 1849891"/>
                    <a:gd name="connsiteX6" fmla="*/ 1022901 w 1785983"/>
                    <a:gd name="connsiteY6" fmla="*/ 1699451 h 1849891"/>
                    <a:gd name="connsiteX7" fmla="*/ 892991 w 1785983"/>
                    <a:gd name="connsiteY7" fmla="*/ 1799739 h 1849891"/>
                    <a:gd name="connsiteX8" fmla="*/ 838223 w 1785983"/>
                    <a:gd name="connsiteY8" fmla="*/ 1849891 h 1849891"/>
                    <a:gd name="connsiteX9" fmla="*/ 763082 w 1785983"/>
                    <a:gd name="connsiteY9" fmla="*/ 1694835 h 1849891"/>
                    <a:gd name="connsiteX10" fmla="*/ 379877 w 1785983"/>
                    <a:gd name="connsiteY10" fmla="*/ 3722 h 1849891"/>
                    <a:gd name="connsiteX11" fmla="*/ 440819 w 1785983"/>
                    <a:gd name="connsiteY11" fmla="*/ 59 h 1849891"/>
                    <a:gd name="connsiteX0" fmla="*/ 440819 w 1785983"/>
                    <a:gd name="connsiteY0" fmla="*/ 59 h 1799739"/>
                    <a:gd name="connsiteX1" fmla="*/ 845918 w 1785983"/>
                    <a:gd name="connsiteY1" fmla="*/ 261596 h 1799739"/>
                    <a:gd name="connsiteX2" fmla="*/ 892992 w 1785983"/>
                    <a:gd name="connsiteY2" fmla="*/ 360758 h 1799739"/>
                    <a:gd name="connsiteX3" fmla="*/ 892992 w 1785983"/>
                    <a:gd name="connsiteY3" fmla="*/ 365372 h 1799739"/>
                    <a:gd name="connsiteX4" fmla="*/ 940065 w 1785983"/>
                    <a:gd name="connsiteY4" fmla="*/ 266212 h 1799739"/>
                    <a:gd name="connsiteX5" fmla="*/ 1406106 w 1785983"/>
                    <a:gd name="connsiteY5" fmla="*/ 8338 h 1799739"/>
                    <a:gd name="connsiteX6" fmla="*/ 1022901 w 1785983"/>
                    <a:gd name="connsiteY6" fmla="*/ 1699451 h 1799739"/>
                    <a:gd name="connsiteX7" fmla="*/ 892991 w 1785983"/>
                    <a:gd name="connsiteY7" fmla="*/ 1799739 h 1799739"/>
                    <a:gd name="connsiteX8" fmla="*/ 763082 w 1785983"/>
                    <a:gd name="connsiteY8" fmla="*/ 1694835 h 1799739"/>
                    <a:gd name="connsiteX9" fmla="*/ 379877 w 1785983"/>
                    <a:gd name="connsiteY9" fmla="*/ 3722 h 1799739"/>
                    <a:gd name="connsiteX10" fmla="*/ 440819 w 1785983"/>
                    <a:gd name="connsiteY10" fmla="*/ 59 h 1799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785983" h="1799739">
                      <a:moveTo>
                        <a:pt x="440819" y="59"/>
                      </a:moveTo>
                      <a:cubicBezTo>
                        <a:pt x="584367" y="2557"/>
                        <a:pt x="735105" y="83293"/>
                        <a:pt x="845918" y="261596"/>
                      </a:cubicBezTo>
                      <a:lnTo>
                        <a:pt x="892992" y="360758"/>
                      </a:lnTo>
                      <a:lnTo>
                        <a:pt x="892992" y="365372"/>
                      </a:lnTo>
                      <a:lnTo>
                        <a:pt x="940065" y="266212"/>
                      </a:lnTo>
                      <a:cubicBezTo>
                        <a:pt x="1066709" y="62437"/>
                        <a:pt x="1245499" y="-13903"/>
                        <a:pt x="1406106" y="8338"/>
                      </a:cubicBezTo>
                      <a:cubicBezTo>
                        <a:pt x="1827702" y="66720"/>
                        <a:pt x="2124001" y="804388"/>
                        <a:pt x="1022901" y="1699451"/>
                      </a:cubicBezTo>
                      <a:lnTo>
                        <a:pt x="892991" y="1799739"/>
                      </a:lnTo>
                      <a:lnTo>
                        <a:pt x="763082" y="1694835"/>
                      </a:lnTo>
                      <a:cubicBezTo>
                        <a:pt x="-338018" y="799772"/>
                        <a:pt x="-41719" y="62104"/>
                        <a:pt x="379877" y="3722"/>
                      </a:cubicBezTo>
                      <a:cubicBezTo>
                        <a:pt x="399953" y="942"/>
                        <a:pt x="420313" y="-298"/>
                        <a:pt x="440819" y="59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Bell MT" panose="02020503060305020303" pitchFamily="18" charset="0"/>
                  </a:endParaRPr>
                </a:p>
              </p:txBody>
            </p:sp>
            <p:sp>
              <p:nvSpPr>
                <p:cNvPr id="58" name="Rectangle 30">
                  <a:extLst>
                    <a:ext uri="{FF2B5EF4-FFF2-40B4-BE49-F238E27FC236}">
                      <a16:creationId xmlns:a16="http://schemas.microsoft.com/office/drawing/2014/main" id="{550392EA-1B3F-4A99-83AC-1164FF4DBCE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3124232" y="5447997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Rectangle 30">
                  <a:extLst>
                    <a:ext uri="{FF2B5EF4-FFF2-40B4-BE49-F238E27FC236}">
                      <a16:creationId xmlns:a16="http://schemas.microsoft.com/office/drawing/2014/main" id="{5B31D18B-79E2-4229-859B-DF590BBC260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>
                  <a:off x="3315029" y="5983110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209527A4-8BD7-4984-891B-C2D08F2BF0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5599242" y="2124960"/>
                <a:ext cx="571820" cy="1620000"/>
                <a:chOff x="8482785" y="4330454"/>
                <a:chExt cx="571820" cy="1620000"/>
              </a:xfrm>
            </p:grpSpPr>
            <p:sp>
              <p:nvSpPr>
                <p:cNvPr id="53" name="Freeform: Shape 52">
                  <a:extLst>
                    <a:ext uri="{FF2B5EF4-FFF2-40B4-BE49-F238E27FC236}">
                      <a16:creationId xmlns:a16="http://schemas.microsoft.com/office/drawing/2014/main" id="{2A2F4ECC-BF0F-444B-B2D3-B62F6D83CDD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8482785" y="4333632"/>
                  <a:ext cx="571820" cy="1311956"/>
                </a:xfrm>
                <a:custGeom>
                  <a:avLst/>
                  <a:gdLst>
                    <a:gd name="connsiteX0" fmla="*/ 282417 w 571820"/>
                    <a:gd name="connsiteY0" fmla="*/ 0 h 1316717"/>
                    <a:gd name="connsiteX1" fmla="*/ 285910 w 571820"/>
                    <a:gd name="connsiteY1" fmla="*/ 3175 h 1316717"/>
                    <a:gd name="connsiteX2" fmla="*/ 287393 w 571820"/>
                    <a:gd name="connsiteY2" fmla="*/ 1827 h 1316717"/>
                    <a:gd name="connsiteX3" fmla="*/ 289403 w 571820"/>
                    <a:gd name="connsiteY3" fmla="*/ 0 h 1316717"/>
                    <a:gd name="connsiteX4" fmla="*/ 289403 w 571820"/>
                    <a:gd name="connsiteY4" fmla="*/ 6349 h 1316717"/>
                    <a:gd name="connsiteX5" fmla="*/ 309203 w 571820"/>
                    <a:gd name="connsiteY5" fmla="*/ 24345 h 1316717"/>
                    <a:gd name="connsiteX6" fmla="*/ 571820 w 571820"/>
                    <a:gd name="connsiteY6" fmla="*/ 658359 h 1316717"/>
                    <a:gd name="connsiteX7" fmla="*/ 309203 w 571820"/>
                    <a:gd name="connsiteY7" fmla="*/ 1292372 h 1316717"/>
                    <a:gd name="connsiteX8" fmla="*/ 289403 w 571820"/>
                    <a:gd name="connsiteY8" fmla="*/ 1310368 h 1316717"/>
                    <a:gd name="connsiteX9" fmla="*/ 289403 w 571820"/>
                    <a:gd name="connsiteY9" fmla="*/ 1316717 h 1316717"/>
                    <a:gd name="connsiteX10" fmla="*/ 287393 w 571820"/>
                    <a:gd name="connsiteY10" fmla="*/ 1314890 h 1316717"/>
                    <a:gd name="connsiteX11" fmla="*/ 285910 w 571820"/>
                    <a:gd name="connsiteY11" fmla="*/ 1313542 h 1316717"/>
                    <a:gd name="connsiteX12" fmla="*/ 282417 w 571820"/>
                    <a:gd name="connsiteY12" fmla="*/ 1316717 h 1316717"/>
                    <a:gd name="connsiteX13" fmla="*/ 282417 w 571820"/>
                    <a:gd name="connsiteY13" fmla="*/ 1310367 h 1316717"/>
                    <a:gd name="connsiteX14" fmla="*/ 262617 w 571820"/>
                    <a:gd name="connsiteY14" fmla="*/ 1292372 h 1316717"/>
                    <a:gd name="connsiteX15" fmla="*/ 0 w 571820"/>
                    <a:gd name="connsiteY15" fmla="*/ 658358 h 1316717"/>
                    <a:gd name="connsiteX16" fmla="*/ 262617 w 571820"/>
                    <a:gd name="connsiteY16" fmla="*/ 24345 h 1316717"/>
                    <a:gd name="connsiteX17" fmla="*/ 282417 w 571820"/>
                    <a:gd name="connsiteY17" fmla="*/ 6349 h 1316717"/>
                    <a:gd name="connsiteX0" fmla="*/ 282417 w 571820"/>
                    <a:gd name="connsiteY0" fmla="*/ 6349 h 1316717"/>
                    <a:gd name="connsiteX1" fmla="*/ 285910 w 571820"/>
                    <a:gd name="connsiteY1" fmla="*/ 3175 h 1316717"/>
                    <a:gd name="connsiteX2" fmla="*/ 287393 w 571820"/>
                    <a:gd name="connsiteY2" fmla="*/ 1827 h 1316717"/>
                    <a:gd name="connsiteX3" fmla="*/ 289403 w 571820"/>
                    <a:gd name="connsiteY3" fmla="*/ 0 h 1316717"/>
                    <a:gd name="connsiteX4" fmla="*/ 289403 w 571820"/>
                    <a:gd name="connsiteY4" fmla="*/ 6349 h 1316717"/>
                    <a:gd name="connsiteX5" fmla="*/ 309203 w 571820"/>
                    <a:gd name="connsiteY5" fmla="*/ 24345 h 1316717"/>
                    <a:gd name="connsiteX6" fmla="*/ 571820 w 571820"/>
                    <a:gd name="connsiteY6" fmla="*/ 658359 h 1316717"/>
                    <a:gd name="connsiteX7" fmla="*/ 309203 w 571820"/>
                    <a:gd name="connsiteY7" fmla="*/ 1292372 h 1316717"/>
                    <a:gd name="connsiteX8" fmla="*/ 289403 w 571820"/>
                    <a:gd name="connsiteY8" fmla="*/ 1310368 h 1316717"/>
                    <a:gd name="connsiteX9" fmla="*/ 289403 w 571820"/>
                    <a:gd name="connsiteY9" fmla="*/ 1316717 h 1316717"/>
                    <a:gd name="connsiteX10" fmla="*/ 287393 w 571820"/>
                    <a:gd name="connsiteY10" fmla="*/ 1314890 h 1316717"/>
                    <a:gd name="connsiteX11" fmla="*/ 285910 w 571820"/>
                    <a:gd name="connsiteY11" fmla="*/ 1313542 h 1316717"/>
                    <a:gd name="connsiteX12" fmla="*/ 282417 w 571820"/>
                    <a:gd name="connsiteY12" fmla="*/ 1316717 h 1316717"/>
                    <a:gd name="connsiteX13" fmla="*/ 282417 w 571820"/>
                    <a:gd name="connsiteY13" fmla="*/ 1310367 h 1316717"/>
                    <a:gd name="connsiteX14" fmla="*/ 262617 w 571820"/>
                    <a:gd name="connsiteY14" fmla="*/ 1292372 h 1316717"/>
                    <a:gd name="connsiteX15" fmla="*/ 0 w 571820"/>
                    <a:gd name="connsiteY15" fmla="*/ 658358 h 1316717"/>
                    <a:gd name="connsiteX16" fmla="*/ 262617 w 571820"/>
                    <a:gd name="connsiteY16" fmla="*/ 24345 h 1316717"/>
                    <a:gd name="connsiteX17" fmla="*/ 282417 w 571820"/>
                    <a:gd name="connsiteY17" fmla="*/ 6349 h 1316717"/>
                    <a:gd name="connsiteX0" fmla="*/ 262617 w 571820"/>
                    <a:gd name="connsiteY0" fmla="*/ 24345 h 1316717"/>
                    <a:gd name="connsiteX1" fmla="*/ 285910 w 571820"/>
                    <a:gd name="connsiteY1" fmla="*/ 3175 h 1316717"/>
                    <a:gd name="connsiteX2" fmla="*/ 287393 w 571820"/>
                    <a:gd name="connsiteY2" fmla="*/ 1827 h 1316717"/>
                    <a:gd name="connsiteX3" fmla="*/ 289403 w 571820"/>
                    <a:gd name="connsiteY3" fmla="*/ 0 h 1316717"/>
                    <a:gd name="connsiteX4" fmla="*/ 289403 w 571820"/>
                    <a:gd name="connsiteY4" fmla="*/ 6349 h 1316717"/>
                    <a:gd name="connsiteX5" fmla="*/ 309203 w 571820"/>
                    <a:gd name="connsiteY5" fmla="*/ 24345 h 1316717"/>
                    <a:gd name="connsiteX6" fmla="*/ 571820 w 571820"/>
                    <a:gd name="connsiteY6" fmla="*/ 658359 h 1316717"/>
                    <a:gd name="connsiteX7" fmla="*/ 309203 w 571820"/>
                    <a:gd name="connsiteY7" fmla="*/ 1292372 h 1316717"/>
                    <a:gd name="connsiteX8" fmla="*/ 289403 w 571820"/>
                    <a:gd name="connsiteY8" fmla="*/ 1310368 h 1316717"/>
                    <a:gd name="connsiteX9" fmla="*/ 289403 w 571820"/>
                    <a:gd name="connsiteY9" fmla="*/ 1316717 h 1316717"/>
                    <a:gd name="connsiteX10" fmla="*/ 287393 w 571820"/>
                    <a:gd name="connsiteY10" fmla="*/ 1314890 h 1316717"/>
                    <a:gd name="connsiteX11" fmla="*/ 285910 w 571820"/>
                    <a:gd name="connsiteY11" fmla="*/ 1313542 h 1316717"/>
                    <a:gd name="connsiteX12" fmla="*/ 282417 w 571820"/>
                    <a:gd name="connsiteY12" fmla="*/ 1316717 h 1316717"/>
                    <a:gd name="connsiteX13" fmla="*/ 282417 w 571820"/>
                    <a:gd name="connsiteY13" fmla="*/ 1310367 h 1316717"/>
                    <a:gd name="connsiteX14" fmla="*/ 262617 w 571820"/>
                    <a:gd name="connsiteY14" fmla="*/ 1292372 h 1316717"/>
                    <a:gd name="connsiteX15" fmla="*/ 0 w 571820"/>
                    <a:gd name="connsiteY15" fmla="*/ 658358 h 1316717"/>
                    <a:gd name="connsiteX16" fmla="*/ 262617 w 571820"/>
                    <a:gd name="connsiteY16" fmla="*/ 24345 h 1316717"/>
                    <a:gd name="connsiteX0" fmla="*/ 262617 w 571820"/>
                    <a:gd name="connsiteY0" fmla="*/ 24345 h 1316717"/>
                    <a:gd name="connsiteX1" fmla="*/ 285910 w 571820"/>
                    <a:gd name="connsiteY1" fmla="*/ 3175 h 1316717"/>
                    <a:gd name="connsiteX2" fmla="*/ 287393 w 571820"/>
                    <a:gd name="connsiteY2" fmla="*/ 1827 h 1316717"/>
                    <a:gd name="connsiteX3" fmla="*/ 289403 w 571820"/>
                    <a:gd name="connsiteY3" fmla="*/ 0 h 1316717"/>
                    <a:gd name="connsiteX4" fmla="*/ 309203 w 571820"/>
                    <a:gd name="connsiteY4" fmla="*/ 24345 h 1316717"/>
                    <a:gd name="connsiteX5" fmla="*/ 571820 w 571820"/>
                    <a:gd name="connsiteY5" fmla="*/ 658359 h 1316717"/>
                    <a:gd name="connsiteX6" fmla="*/ 309203 w 571820"/>
                    <a:gd name="connsiteY6" fmla="*/ 1292372 h 1316717"/>
                    <a:gd name="connsiteX7" fmla="*/ 289403 w 571820"/>
                    <a:gd name="connsiteY7" fmla="*/ 1310368 h 1316717"/>
                    <a:gd name="connsiteX8" fmla="*/ 289403 w 571820"/>
                    <a:gd name="connsiteY8" fmla="*/ 1316717 h 1316717"/>
                    <a:gd name="connsiteX9" fmla="*/ 287393 w 571820"/>
                    <a:gd name="connsiteY9" fmla="*/ 1314890 h 1316717"/>
                    <a:gd name="connsiteX10" fmla="*/ 285910 w 571820"/>
                    <a:gd name="connsiteY10" fmla="*/ 1313542 h 1316717"/>
                    <a:gd name="connsiteX11" fmla="*/ 282417 w 571820"/>
                    <a:gd name="connsiteY11" fmla="*/ 1316717 h 1316717"/>
                    <a:gd name="connsiteX12" fmla="*/ 282417 w 571820"/>
                    <a:gd name="connsiteY12" fmla="*/ 1310367 h 1316717"/>
                    <a:gd name="connsiteX13" fmla="*/ 262617 w 571820"/>
                    <a:gd name="connsiteY13" fmla="*/ 1292372 h 1316717"/>
                    <a:gd name="connsiteX14" fmla="*/ 0 w 571820"/>
                    <a:gd name="connsiteY14" fmla="*/ 658358 h 1316717"/>
                    <a:gd name="connsiteX15" fmla="*/ 262617 w 571820"/>
                    <a:gd name="connsiteY15" fmla="*/ 24345 h 1316717"/>
                    <a:gd name="connsiteX0" fmla="*/ 262617 w 571820"/>
                    <a:gd name="connsiteY0" fmla="*/ 22518 h 1314890"/>
                    <a:gd name="connsiteX1" fmla="*/ 285910 w 571820"/>
                    <a:gd name="connsiteY1" fmla="*/ 1348 h 1314890"/>
                    <a:gd name="connsiteX2" fmla="*/ 287393 w 571820"/>
                    <a:gd name="connsiteY2" fmla="*/ 0 h 1314890"/>
                    <a:gd name="connsiteX3" fmla="*/ 309203 w 571820"/>
                    <a:gd name="connsiteY3" fmla="*/ 22518 h 1314890"/>
                    <a:gd name="connsiteX4" fmla="*/ 571820 w 571820"/>
                    <a:gd name="connsiteY4" fmla="*/ 656532 h 1314890"/>
                    <a:gd name="connsiteX5" fmla="*/ 309203 w 571820"/>
                    <a:gd name="connsiteY5" fmla="*/ 1290545 h 1314890"/>
                    <a:gd name="connsiteX6" fmla="*/ 289403 w 571820"/>
                    <a:gd name="connsiteY6" fmla="*/ 1308541 h 1314890"/>
                    <a:gd name="connsiteX7" fmla="*/ 289403 w 571820"/>
                    <a:gd name="connsiteY7" fmla="*/ 1314890 h 1314890"/>
                    <a:gd name="connsiteX8" fmla="*/ 287393 w 571820"/>
                    <a:gd name="connsiteY8" fmla="*/ 1313063 h 1314890"/>
                    <a:gd name="connsiteX9" fmla="*/ 285910 w 571820"/>
                    <a:gd name="connsiteY9" fmla="*/ 1311715 h 1314890"/>
                    <a:gd name="connsiteX10" fmla="*/ 282417 w 571820"/>
                    <a:gd name="connsiteY10" fmla="*/ 1314890 h 1314890"/>
                    <a:gd name="connsiteX11" fmla="*/ 282417 w 571820"/>
                    <a:gd name="connsiteY11" fmla="*/ 1308540 h 1314890"/>
                    <a:gd name="connsiteX12" fmla="*/ 262617 w 571820"/>
                    <a:gd name="connsiteY12" fmla="*/ 1290545 h 1314890"/>
                    <a:gd name="connsiteX13" fmla="*/ 0 w 571820"/>
                    <a:gd name="connsiteY13" fmla="*/ 656531 h 1314890"/>
                    <a:gd name="connsiteX14" fmla="*/ 262617 w 571820"/>
                    <a:gd name="connsiteY14" fmla="*/ 22518 h 1314890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87393 w 571820"/>
                    <a:gd name="connsiteY7" fmla="*/ 1311715 h 1313542"/>
                    <a:gd name="connsiteX8" fmla="*/ 285910 w 571820"/>
                    <a:gd name="connsiteY8" fmla="*/ 1310367 h 1313542"/>
                    <a:gd name="connsiteX9" fmla="*/ 282417 w 571820"/>
                    <a:gd name="connsiteY9" fmla="*/ 1313542 h 1313542"/>
                    <a:gd name="connsiteX10" fmla="*/ 282417 w 571820"/>
                    <a:gd name="connsiteY10" fmla="*/ 1307192 h 1313542"/>
                    <a:gd name="connsiteX11" fmla="*/ 262617 w 571820"/>
                    <a:gd name="connsiteY11" fmla="*/ 1289197 h 1313542"/>
                    <a:gd name="connsiteX12" fmla="*/ 0 w 571820"/>
                    <a:gd name="connsiteY12" fmla="*/ 655183 h 1313542"/>
                    <a:gd name="connsiteX13" fmla="*/ 262617 w 571820"/>
                    <a:gd name="connsiteY13" fmla="*/ 21170 h 1313542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87393 w 571820"/>
                    <a:gd name="connsiteY7" fmla="*/ 1311715 h 1313542"/>
                    <a:gd name="connsiteX8" fmla="*/ 285910 w 571820"/>
                    <a:gd name="connsiteY8" fmla="*/ 1310367 h 1313542"/>
                    <a:gd name="connsiteX9" fmla="*/ 282417 w 571820"/>
                    <a:gd name="connsiteY9" fmla="*/ 1313542 h 1313542"/>
                    <a:gd name="connsiteX10" fmla="*/ 262617 w 571820"/>
                    <a:gd name="connsiteY10" fmla="*/ 1289197 h 1313542"/>
                    <a:gd name="connsiteX11" fmla="*/ 0 w 571820"/>
                    <a:gd name="connsiteY11" fmla="*/ 655183 h 1313542"/>
                    <a:gd name="connsiteX12" fmla="*/ 262617 w 571820"/>
                    <a:gd name="connsiteY12" fmla="*/ 21170 h 1313542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87393 w 571820"/>
                    <a:gd name="connsiteY7" fmla="*/ 1311715 h 1313542"/>
                    <a:gd name="connsiteX8" fmla="*/ 285910 w 571820"/>
                    <a:gd name="connsiteY8" fmla="*/ 1310367 h 1313542"/>
                    <a:gd name="connsiteX9" fmla="*/ 262617 w 571820"/>
                    <a:gd name="connsiteY9" fmla="*/ 1289197 h 1313542"/>
                    <a:gd name="connsiteX10" fmla="*/ 0 w 571820"/>
                    <a:gd name="connsiteY10" fmla="*/ 655183 h 1313542"/>
                    <a:gd name="connsiteX11" fmla="*/ 262617 w 571820"/>
                    <a:gd name="connsiteY11" fmla="*/ 21170 h 1313542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87393 w 571820"/>
                    <a:gd name="connsiteY7" fmla="*/ 1311715 h 1313542"/>
                    <a:gd name="connsiteX8" fmla="*/ 262617 w 571820"/>
                    <a:gd name="connsiteY8" fmla="*/ 1289197 h 1313542"/>
                    <a:gd name="connsiteX9" fmla="*/ 0 w 571820"/>
                    <a:gd name="connsiteY9" fmla="*/ 655183 h 1313542"/>
                    <a:gd name="connsiteX10" fmla="*/ 262617 w 571820"/>
                    <a:gd name="connsiteY10" fmla="*/ 21170 h 1313542"/>
                    <a:gd name="connsiteX0" fmla="*/ 262617 w 571820"/>
                    <a:gd name="connsiteY0" fmla="*/ 21170 h 1313542"/>
                    <a:gd name="connsiteX1" fmla="*/ 285910 w 571820"/>
                    <a:gd name="connsiteY1" fmla="*/ 0 h 1313542"/>
                    <a:gd name="connsiteX2" fmla="*/ 309203 w 571820"/>
                    <a:gd name="connsiteY2" fmla="*/ 21170 h 1313542"/>
                    <a:gd name="connsiteX3" fmla="*/ 571820 w 571820"/>
                    <a:gd name="connsiteY3" fmla="*/ 655184 h 1313542"/>
                    <a:gd name="connsiteX4" fmla="*/ 309203 w 571820"/>
                    <a:gd name="connsiteY4" fmla="*/ 1289197 h 1313542"/>
                    <a:gd name="connsiteX5" fmla="*/ 289403 w 571820"/>
                    <a:gd name="connsiteY5" fmla="*/ 1307193 h 1313542"/>
                    <a:gd name="connsiteX6" fmla="*/ 289403 w 571820"/>
                    <a:gd name="connsiteY6" fmla="*/ 1313542 h 1313542"/>
                    <a:gd name="connsiteX7" fmla="*/ 262617 w 571820"/>
                    <a:gd name="connsiteY7" fmla="*/ 1289197 h 1313542"/>
                    <a:gd name="connsiteX8" fmla="*/ 0 w 571820"/>
                    <a:gd name="connsiteY8" fmla="*/ 655183 h 1313542"/>
                    <a:gd name="connsiteX9" fmla="*/ 262617 w 571820"/>
                    <a:gd name="connsiteY9" fmla="*/ 21170 h 1313542"/>
                    <a:gd name="connsiteX0" fmla="*/ 262617 w 571820"/>
                    <a:gd name="connsiteY0" fmla="*/ 21170 h 1364739"/>
                    <a:gd name="connsiteX1" fmla="*/ 285910 w 571820"/>
                    <a:gd name="connsiteY1" fmla="*/ 0 h 1364739"/>
                    <a:gd name="connsiteX2" fmla="*/ 309203 w 571820"/>
                    <a:gd name="connsiteY2" fmla="*/ 21170 h 1364739"/>
                    <a:gd name="connsiteX3" fmla="*/ 571820 w 571820"/>
                    <a:gd name="connsiteY3" fmla="*/ 655184 h 1364739"/>
                    <a:gd name="connsiteX4" fmla="*/ 309203 w 571820"/>
                    <a:gd name="connsiteY4" fmla="*/ 1289197 h 1364739"/>
                    <a:gd name="connsiteX5" fmla="*/ 289403 w 571820"/>
                    <a:gd name="connsiteY5" fmla="*/ 1307193 h 1364739"/>
                    <a:gd name="connsiteX6" fmla="*/ 177485 w 571820"/>
                    <a:gd name="connsiteY6" fmla="*/ 1364739 h 1364739"/>
                    <a:gd name="connsiteX7" fmla="*/ 262617 w 571820"/>
                    <a:gd name="connsiteY7" fmla="*/ 1289197 h 1364739"/>
                    <a:gd name="connsiteX8" fmla="*/ 0 w 571820"/>
                    <a:gd name="connsiteY8" fmla="*/ 655183 h 1364739"/>
                    <a:gd name="connsiteX9" fmla="*/ 262617 w 571820"/>
                    <a:gd name="connsiteY9" fmla="*/ 21170 h 1364739"/>
                    <a:gd name="connsiteX0" fmla="*/ 262617 w 571820"/>
                    <a:gd name="connsiteY0" fmla="*/ 21170 h 1364739"/>
                    <a:gd name="connsiteX1" fmla="*/ 285910 w 571820"/>
                    <a:gd name="connsiteY1" fmla="*/ 0 h 1364739"/>
                    <a:gd name="connsiteX2" fmla="*/ 309203 w 571820"/>
                    <a:gd name="connsiteY2" fmla="*/ 21170 h 1364739"/>
                    <a:gd name="connsiteX3" fmla="*/ 571820 w 571820"/>
                    <a:gd name="connsiteY3" fmla="*/ 655184 h 1364739"/>
                    <a:gd name="connsiteX4" fmla="*/ 309203 w 571820"/>
                    <a:gd name="connsiteY4" fmla="*/ 1289197 h 1364739"/>
                    <a:gd name="connsiteX5" fmla="*/ 285832 w 571820"/>
                    <a:gd name="connsiteY5" fmla="*/ 1311956 h 1364739"/>
                    <a:gd name="connsiteX6" fmla="*/ 177485 w 571820"/>
                    <a:gd name="connsiteY6" fmla="*/ 1364739 h 1364739"/>
                    <a:gd name="connsiteX7" fmla="*/ 262617 w 571820"/>
                    <a:gd name="connsiteY7" fmla="*/ 1289197 h 1364739"/>
                    <a:gd name="connsiteX8" fmla="*/ 0 w 571820"/>
                    <a:gd name="connsiteY8" fmla="*/ 655183 h 1364739"/>
                    <a:gd name="connsiteX9" fmla="*/ 262617 w 571820"/>
                    <a:gd name="connsiteY9" fmla="*/ 21170 h 1364739"/>
                    <a:gd name="connsiteX0" fmla="*/ 262617 w 571820"/>
                    <a:gd name="connsiteY0" fmla="*/ 21170 h 1311956"/>
                    <a:gd name="connsiteX1" fmla="*/ 285910 w 571820"/>
                    <a:gd name="connsiteY1" fmla="*/ 0 h 1311956"/>
                    <a:gd name="connsiteX2" fmla="*/ 309203 w 571820"/>
                    <a:gd name="connsiteY2" fmla="*/ 21170 h 1311956"/>
                    <a:gd name="connsiteX3" fmla="*/ 571820 w 571820"/>
                    <a:gd name="connsiteY3" fmla="*/ 655184 h 1311956"/>
                    <a:gd name="connsiteX4" fmla="*/ 309203 w 571820"/>
                    <a:gd name="connsiteY4" fmla="*/ 1289197 h 1311956"/>
                    <a:gd name="connsiteX5" fmla="*/ 285832 w 571820"/>
                    <a:gd name="connsiteY5" fmla="*/ 1311956 h 1311956"/>
                    <a:gd name="connsiteX6" fmla="*/ 262617 w 571820"/>
                    <a:gd name="connsiteY6" fmla="*/ 1289197 h 1311956"/>
                    <a:gd name="connsiteX7" fmla="*/ 0 w 571820"/>
                    <a:gd name="connsiteY7" fmla="*/ 655183 h 1311956"/>
                    <a:gd name="connsiteX8" fmla="*/ 262617 w 571820"/>
                    <a:gd name="connsiteY8" fmla="*/ 21170 h 13119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820" h="1311956">
                      <a:moveTo>
                        <a:pt x="262617" y="21170"/>
                      </a:moveTo>
                      <a:lnTo>
                        <a:pt x="285910" y="0"/>
                      </a:lnTo>
                      <a:lnTo>
                        <a:pt x="309203" y="21170"/>
                      </a:lnTo>
                      <a:cubicBezTo>
                        <a:pt x="471461" y="183428"/>
                        <a:pt x="571820" y="407586"/>
                        <a:pt x="571820" y="655184"/>
                      </a:cubicBezTo>
                      <a:cubicBezTo>
                        <a:pt x="571820" y="902781"/>
                        <a:pt x="471461" y="1126939"/>
                        <a:pt x="309203" y="1289197"/>
                      </a:cubicBezTo>
                      <a:lnTo>
                        <a:pt x="285832" y="1311956"/>
                      </a:lnTo>
                      <a:lnTo>
                        <a:pt x="262617" y="1289197"/>
                      </a:lnTo>
                      <a:cubicBezTo>
                        <a:pt x="100359" y="1126938"/>
                        <a:pt x="0" y="902781"/>
                        <a:pt x="0" y="655183"/>
                      </a:cubicBezTo>
                      <a:cubicBezTo>
                        <a:pt x="0" y="407586"/>
                        <a:pt x="100359" y="183428"/>
                        <a:pt x="262617" y="21170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31D748D0-DAA6-4BF1-B9F5-EA42B4F759A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>
                  <a:off x="8768695" y="4330454"/>
                  <a:ext cx="0" cy="162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36665058-D8ED-4BB5-97B8-E995A3813F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 flipH="1" flipV="1">
                <a:off x="4746915" y="3033529"/>
                <a:ext cx="2287608" cy="3673900"/>
                <a:chOff x="-6080955" y="3437416"/>
                <a:chExt cx="2287608" cy="3673900"/>
              </a:xfrm>
            </p:grpSpPr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84ED529F-A20E-4335-8BBD-D7A742DF50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>
                  <a:off x="-4937151" y="4754133"/>
                  <a:ext cx="0" cy="235718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Freeform: Shape 45">
                  <a:extLst>
                    <a:ext uri="{FF2B5EF4-FFF2-40B4-BE49-F238E27FC236}">
                      <a16:creationId xmlns:a16="http://schemas.microsoft.com/office/drawing/2014/main" id="{1C41D393-0349-42CC-BFFA-C0B27D550B0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0800000" flipH="1">
                  <a:off x="-5226554" y="3437416"/>
                  <a:ext cx="571820" cy="1316717"/>
                </a:xfrm>
                <a:custGeom>
                  <a:avLst/>
                  <a:gdLst>
                    <a:gd name="connsiteX0" fmla="*/ 282417 w 571820"/>
                    <a:gd name="connsiteY0" fmla="*/ 1316717 h 1316717"/>
                    <a:gd name="connsiteX1" fmla="*/ 285910 w 571820"/>
                    <a:gd name="connsiteY1" fmla="*/ 1313542 h 1316717"/>
                    <a:gd name="connsiteX2" fmla="*/ 289403 w 571820"/>
                    <a:gd name="connsiteY2" fmla="*/ 1316717 h 1316717"/>
                    <a:gd name="connsiteX3" fmla="*/ 289403 w 571820"/>
                    <a:gd name="connsiteY3" fmla="*/ 1310368 h 1316717"/>
                    <a:gd name="connsiteX4" fmla="*/ 309203 w 571820"/>
                    <a:gd name="connsiteY4" fmla="*/ 1292372 h 1316717"/>
                    <a:gd name="connsiteX5" fmla="*/ 571820 w 571820"/>
                    <a:gd name="connsiteY5" fmla="*/ 658358 h 1316717"/>
                    <a:gd name="connsiteX6" fmla="*/ 309203 w 571820"/>
                    <a:gd name="connsiteY6" fmla="*/ 24345 h 1316717"/>
                    <a:gd name="connsiteX7" fmla="*/ 289403 w 571820"/>
                    <a:gd name="connsiteY7" fmla="*/ 6349 h 1316717"/>
                    <a:gd name="connsiteX8" fmla="*/ 289403 w 571820"/>
                    <a:gd name="connsiteY8" fmla="*/ 0 h 1316717"/>
                    <a:gd name="connsiteX9" fmla="*/ 285910 w 571820"/>
                    <a:gd name="connsiteY9" fmla="*/ 3175 h 1316717"/>
                    <a:gd name="connsiteX10" fmla="*/ 282417 w 571820"/>
                    <a:gd name="connsiteY10" fmla="*/ 0 h 1316717"/>
                    <a:gd name="connsiteX11" fmla="*/ 282417 w 571820"/>
                    <a:gd name="connsiteY11" fmla="*/ 6350 h 1316717"/>
                    <a:gd name="connsiteX12" fmla="*/ 262617 w 571820"/>
                    <a:gd name="connsiteY12" fmla="*/ 24345 h 1316717"/>
                    <a:gd name="connsiteX13" fmla="*/ 0 w 571820"/>
                    <a:gd name="connsiteY13" fmla="*/ 658359 h 1316717"/>
                    <a:gd name="connsiteX14" fmla="*/ 262617 w 571820"/>
                    <a:gd name="connsiteY14" fmla="*/ 1292372 h 1316717"/>
                    <a:gd name="connsiteX15" fmla="*/ 282417 w 571820"/>
                    <a:gd name="connsiteY15" fmla="*/ 1310368 h 13167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571820" h="1316717">
                      <a:moveTo>
                        <a:pt x="282417" y="1316717"/>
                      </a:moveTo>
                      <a:lnTo>
                        <a:pt x="285910" y="1313542"/>
                      </a:lnTo>
                      <a:lnTo>
                        <a:pt x="289403" y="1316717"/>
                      </a:lnTo>
                      <a:lnTo>
                        <a:pt x="289403" y="1310368"/>
                      </a:lnTo>
                      <a:lnTo>
                        <a:pt x="309203" y="1292372"/>
                      </a:lnTo>
                      <a:cubicBezTo>
                        <a:pt x="471461" y="1130114"/>
                        <a:pt x="571820" y="905956"/>
                        <a:pt x="571820" y="658358"/>
                      </a:cubicBezTo>
                      <a:cubicBezTo>
                        <a:pt x="571820" y="410761"/>
                        <a:pt x="471461" y="186603"/>
                        <a:pt x="309203" y="24345"/>
                      </a:cubicBezTo>
                      <a:lnTo>
                        <a:pt x="289403" y="6349"/>
                      </a:lnTo>
                      <a:lnTo>
                        <a:pt x="289403" y="0"/>
                      </a:lnTo>
                      <a:lnTo>
                        <a:pt x="285910" y="3175"/>
                      </a:lnTo>
                      <a:lnTo>
                        <a:pt x="282417" y="0"/>
                      </a:lnTo>
                      <a:lnTo>
                        <a:pt x="282417" y="6350"/>
                      </a:lnTo>
                      <a:lnTo>
                        <a:pt x="262617" y="24345"/>
                      </a:lnTo>
                      <a:cubicBezTo>
                        <a:pt x="100359" y="186604"/>
                        <a:pt x="0" y="410761"/>
                        <a:pt x="0" y="658359"/>
                      </a:cubicBezTo>
                      <a:cubicBezTo>
                        <a:pt x="0" y="905956"/>
                        <a:pt x="100359" y="1130114"/>
                        <a:pt x="262617" y="1292372"/>
                      </a:cubicBezTo>
                      <a:lnTo>
                        <a:pt x="282417" y="1310368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Freeform: Shape 46">
                  <a:extLst>
                    <a:ext uri="{FF2B5EF4-FFF2-40B4-BE49-F238E27FC236}">
                      <a16:creationId xmlns:a16="http://schemas.microsoft.com/office/drawing/2014/main" id="{8BDBBCC7-57CD-44FC-8D71-4D3EC9D2D7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-6080955" y="4476018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Freeform: Shape 47">
                  <a:extLst>
                    <a:ext uri="{FF2B5EF4-FFF2-40B4-BE49-F238E27FC236}">
                      <a16:creationId xmlns:a16="http://schemas.microsoft.com/office/drawing/2014/main" id="{0C3F9E22-9463-44B8-BC5B-CA24F456144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-4937151" y="4476018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Freeform: Shape 48">
                  <a:extLst>
                    <a:ext uri="{FF2B5EF4-FFF2-40B4-BE49-F238E27FC236}">
                      <a16:creationId xmlns:a16="http://schemas.microsoft.com/office/drawing/2014/main" id="{0217B513-DD5A-4977-AC78-EDB5DC05B2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-6080955" y="5190567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Freeform: Shape 49">
                  <a:extLst>
                    <a:ext uri="{FF2B5EF4-FFF2-40B4-BE49-F238E27FC236}">
                      <a16:creationId xmlns:a16="http://schemas.microsoft.com/office/drawing/2014/main" id="{0E7B994A-6558-4D60-8F60-FD5C8A33B8C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-4937151" y="5190567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Freeform: Shape 50">
                  <a:extLst>
                    <a:ext uri="{FF2B5EF4-FFF2-40B4-BE49-F238E27FC236}">
                      <a16:creationId xmlns:a16="http://schemas.microsoft.com/office/drawing/2014/main" id="{526A56C2-5AD9-4B22-A0BC-F140235BB8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-6080955" y="5934581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2" name="Freeform: Shape 51">
                  <a:extLst>
                    <a:ext uri="{FF2B5EF4-FFF2-40B4-BE49-F238E27FC236}">
                      <a16:creationId xmlns:a16="http://schemas.microsoft.com/office/drawing/2014/main" id="{AF8A51BF-AAC7-47B6-B63F-5A46D820F25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flipH="1">
                  <a:off x="-4937151" y="5934581"/>
                  <a:ext cx="1143804" cy="735761"/>
                </a:xfrm>
                <a:custGeom>
                  <a:avLst/>
                  <a:gdLst>
                    <a:gd name="connsiteX0" fmla="*/ 290619 w 1143804"/>
                    <a:gd name="connsiteY0" fmla="*/ 302 h 735761"/>
                    <a:gd name="connsiteX1" fmla="*/ 714857 w 1143804"/>
                    <a:gd name="connsiteY1" fmla="*/ 120275 h 735761"/>
                    <a:gd name="connsiteX2" fmla="*/ 1132620 w 1143804"/>
                    <a:gd name="connsiteY2" fmla="*/ 664715 h 735761"/>
                    <a:gd name="connsiteX3" fmla="*/ 1138304 w 1143804"/>
                    <a:gd name="connsiteY3" fmla="*/ 690860 h 735761"/>
                    <a:gd name="connsiteX4" fmla="*/ 1143804 w 1143804"/>
                    <a:gd name="connsiteY4" fmla="*/ 694035 h 735761"/>
                    <a:gd name="connsiteX5" fmla="*/ 1139308 w 1143804"/>
                    <a:gd name="connsiteY5" fmla="*/ 695472 h 735761"/>
                    <a:gd name="connsiteX6" fmla="*/ 1140311 w 1143804"/>
                    <a:gd name="connsiteY6" fmla="*/ 700085 h 735761"/>
                    <a:gd name="connsiteX7" fmla="*/ 1134812 w 1143804"/>
                    <a:gd name="connsiteY7" fmla="*/ 696911 h 735761"/>
                    <a:gd name="connsiteX8" fmla="*/ 1109327 w 1143804"/>
                    <a:gd name="connsiteY8" fmla="*/ 705060 h 735761"/>
                    <a:gd name="connsiteX9" fmla="*/ 428947 w 1143804"/>
                    <a:gd name="connsiteY9" fmla="*/ 615486 h 735761"/>
                    <a:gd name="connsiteX10" fmla="*/ 11184 w 1143804"/>
                    <a:gd name="connsiteY10" fmla="*/ 71046 h 735761"/>
                    <a:gd name="connsiteX11" fmla="*/ 5499 w 1143804"/>
                    <a:gd name="connsiteY11" fmla="*/ 44901 h 735761"/>
                    <a:gd name="connsiteX12" fmla="*/ 0 w 1143804"/>
                    <a:gd name="connsiteY12" fmla="*/ 41727 h 735761"/>
                    <a:gd name="connsiteX13" fmla="*/ 4496 w 1143804"/>
                    <a:gd name="connsiteY13" fmla="*/ 40289 h 735761"/>
                    <a:gd name="connsiteX14" fmla="*/ 3493 w 1143804"/>
                    <a:gd name="connsiteY14" fmla="*/ 35676 h 735761"/>
                    <a:gd name="connsiteX15" fmla="*/ 8992 w 1143804"/>
                    <a:gd name="connsiteY15" fmla="*/ 38851 h 735761"/>
                    <a:gd name="connsiteX16" fmla="*/ 34477 w 1143804"/>
                    <a:gd name="connsiteY16" fmla="*/ 30702 h 735761"/>
                    <a:gd name="connsiteX17" fmla="*/ 290619 w 1143804"/>
                    <a:gd name="connsiteY17" fmla="*/ 302 h 7357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143804" h="735761">
                      <a:moveTo>
                        <a:pt x="290619" y="302"/>
                      </a:moveTo>
                      <a:cubicBezTo>
                        <a:pt x="435153" y="4056"/>
                        <a:pt x="580841" y="42901"/>
                        <a:pt x="714857" y="120275"/>
                      </a:cubicBezTo>
                      <a:cubicBezTo>
                        <a:pt x="929283" y="244074"/>
                        <a:pt x="1073229" y="443066"/>
                        <a:pt x="1132620" y="664715"/>
                      </a:cubicBezTo>
                      <a:lnTo>
                        <a:pt x="1138304" y="690860"/>
                      </a:lnTo>
                      <a:lnTo>
                        <a:pt x="1143804" y="694035"/>
                      </a:lnTo>
                      <a:lnTo>
                        <a:pt x="1139308" y="695472"/>
                      </a:lnTo>
                      <a:lnTo>
                        <a:pt x="1140311" y="700085"/>
                      </a:lnTo>
                      <a:lnTo>
                        <a:pt x="1134812" y="696911"/>
                      </a:lnTo>
                      <a:lnTo>
                        <a:pt x="1109327" y="705060"/>
                      </a:lnTo>
                      <a:cubicBezTo>
                        <a:pt x="887679" y="764450"/>
                        <a:pt x="643373" y="739285"/>
                        <a:pt x="428947" y="615486"/>
                      </a:cubicBezTo>
                      <a:cubicBezTo>
                        <a:pt x="214521" y="491687"/>
                        <a:pt x="70574" y="292695"/>
                        <a:pt x="11184" y="71046"/>
                      </a:cubicBezTo>
                      <a:lnTo>
                        <a:pt x="5499" y="44901"/>
                      </a:lnTo>
                      <a:lnTo>
                        <a:pt x="0" y="41727"/>
                      </a:lnTo>
                      <a:lnTo>
                        <a:pt x="4496" y="40289"/>
                      </a:lnTo>
                      <a:lnTo>
                        <a:pt x="3493" y="35676"/>
                      </a:lnTo>
                      <a:lnTo>
                        <a:pt x="8992" y="38851"/>
                      </a:lnTo>
                      <a:lnTo>
                        <a:pt x="34477" y="30702"/>
                      </a:lnTo>
                      <a:cubicBezTo>
                        <a:pt x="117595" y="8430"/>
                        <a:pt x="203899" y="-1950"/>
                        <a:pt x="290619" y="302"/>
                      </a:cubicBez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02C792FE-0BFA-4D75-B5ED-CE0598A6E2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6664455" y="5530746"/>
                <a:ext cx="464739" cy="900000"/>
                <a:chOff x="4511184" y="2651374"/>
                <a:chExt cx="464739" cy="900000"/>
              </a:xfrm>
            </p:grpSpPr>
            <p:sp>
              <p:nvSpPr>
                <p:cNvPr id="43" name="Freeform: Shape 42">
                  <a:extLst>
                    <a:ext uri="{FF2B5EF4-FFF2-40B4-BE49-F238E27FC236}">
                      <a16:creationId xmlns:a16="http://schemas.microsoft.com/office/drawing/2014/main" id="{0DA78B01-DC12-4C4D-8FDC-9C77FC471CB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1123194F-810D-4608-AD1E-1B973A9FADF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3982" y="2651374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16902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5ED50-E7EA-474B-AE70-6F19D93EA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Elektoterapie bezkontaktní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43CDF-DD04-4524-8620-B6BD55F0C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1790700"/>
            <a:ext cx="10142104" cy="4832638"/>
          </a:xfrm>
        </p:spPr>
        <p:txBody>
          <a:bodyPr>
            <a:normAutofit fontScale="70000" lnSpcReduction="20000"/>
          </a:bodyPr>
          <a:lstStyle/>
          <a:p>
            <a:pPr marL="359410" indent="-359410"/>
            <a:r>
              <a:rPr lang="cs-CZ" dirty="0">
                <a:solidFill>
                  <a:srgbClr val="FFFFFF"/>
                </a:solidFill>
              </a:rPr>
              <a:t>= vytváření terapeutických proudů přímo v cílové tkáni INDUKČNÍ VAZBOU</a:t>
            </a:r>
          </a:p>
          <a:p>
            <a:pPr marL="359410" indent="-359410">
              <a:buClr>
                <a:srgbClr val="EF8C6A"/>
              </a:buClr>
            </a:pPr>
            <a:r>
              <a:rPr lang="cs-CZ" dirty="0">
                <a:solidFill>
                  <a:srgbClr val="FFFFFF"/>
                </a:solidFill>
              </a:rPr>
              <a:t>Výhodou je aplikace přes oděv, sádru, kov...</a:t>
            </a:r>
          </a:p>
          <a:p>
            <a:pPr marL="359410" indent="-359410">
              <a:buClr>
                <a:srgbClr val="EF8C6A"/>
              </a:buClr>
            </a:pPr>
            <a:r>
              <a:rPr lang="cs-CZ" dirty="0">
                <a:solidFill>
                  <a:srgbClr val="FFFFFF"/>
                </a:solidFill>
              </a:rPr>
              <a:t>Nevýhoda: problematika intenzity</a:t>
            </a:r>
          </a:p>
          <a:p>
            <a:pPr marL="359410" indent="-359410">
              <a:buClr>
                <a:srgbClr val="EF8C6A"/>
              </a:buClr>
            </a:pPr>
            <a:r>
              <a:rPr lang="cs-CZ" dirty="0">
                <a:solidFill>
                  <a:srgbClr val="FFFFFF"/>
                </a:solidFill>
              </a:rPr>
              <a:t>Obecná KI: </a:t>
            </a:r>
            <a:r>
              <a:rPr lang="cs-CZ" dirty="0" err="1">
                <a:solidFill>
                  <a:srgbClr val="FFFFFF"/>
                </a:solidFill>
              </a:rPr>
              <a:t>peacemaker</a:t>
            </a:r>
            <a:endParaRPr lang="cs-CZ" dirty="0">
              <a:solidFill>
                <a:srgbClr val="FFFFFF"/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cs-CZ" dirty="0">
                <a:solidFill>
                  <a:srgbClr val="FFFFFF"/>
                </a:solidFill>
              </a:rPr>
              <a:t>Kov: Je KI u diatermie, u PMGT zpravidla nyní nevadí (pokud diamagnetický či </a:t>
            </a:r>
            <a:r>
              <a:rPr lang="cs-CZ" dirty="0" err="1">
                <a:solidFill>
                  <a:srgbClr val="FFFFFF"/>
                </a:solidFill>
              </a:rPr>
              <a:t>neferomagnetický</a:t>
            </a:r>
            <a:r>
              <a:rPr lang="cs-CZ" dirty="0">
                <a:solidFill>
                  <a:srgbClr val="FFFFFF"/>
                </a:solidFill>
              </a:rPr>
              <a:t> kov)</a:t>
            </a:r>
          </a:p>
          <a:p>
            <a:pPr marL="359410" indent="-359410">
              <a:buClr>
                <a:srgbClr val="EF8C6A"/>
              </a:buClr>
            </a:pPr>
            <a:r>
              <a:rPr lang="cs-CZ" dirty="0">
                <a:solidFill>
                  <a:srgbClr val="FFFFFF"/>
                </a:solidFill>
              </a:rPr>
              <a:t>ROZDĚLENÍ ELEKTROMAGNETICKÉHO POLE:</a:t>
            </a:r>
            <a:endParaRPr lang="cs-CZ" dirty="0">
              <a:solidFill>
                <a:srgbClr val="FFFFFF">
                  <a:alpha val="70000"/>
                </a:srgbClr>
              </a:solidFill>
            </a:endParaRPr>
          </a:p>
          <a:p>
            <a:pPr marL="359410" lvl="1">
              <a:buClr>
                <a:srgbClr val="EF8C6A"/>
              </a:buClr>
            </a:pPr>
            <a:r>
              <a:rPr lang="cs-CZ" i="0" u="sng" dirty="0">
                <a:solidFill>
                  <a:srgbClr val="FFFFFF"/>
                </a:solidFill>
              </a:rPr>
              <a:t>Nízkofrekvenční:</a:t>
            </a:r>
            <a:endParaRPr lang="cs-CZ" i="0" u="sng" dirty="0">
              <a:solidFill>
                <a:srgbClr val="FFFFFF">
                  <a:alpha val="70000"/>
                </a:srgbClr>
              </a:solidFill>
            </a:endParaRPr>
          </a:p>
          <a:p>
            <a:pPr marL="359410" lvl="1"/>
            <a:r>
              <a:rPr lang="cs-CZ" i="0" dirty="0">
                <a:solidFill>
                  <a:srgbClr val="FFFFFF"/>
                </a:solidFill>
              </a:rPr>
              <a:t>A) zvýrazněna elektrická složka - distanční elektroterapie: </a:t>
            </a:r>
            <a:r>
              <a:rPr lang="cs-CZ" i="0" dirty="0">
                <a:solidFill>
                  <a:srgbClr val="FFFFFF"/>
                </a:solidFill>
                <a:ea typeface="+mn-lt"/>
                <a:cs typeface="+mn-lt"/>
              </a:rPr>
              <a:t>elektrická složka má přibližně 10× menší úroveň než u klasické ET, magnetické pole zde má charakter nosiče, který umožní přenesením indukovaného pole do tkáně vznik účinného elektrického proudu (byť malé intenzity) přímo ve tkáni.</a:t>
            </a:r>
            <a:endParaRPr lang="cs-CZ" i="0" dirty="0">
              <a:ea typeface="+mn-lt"/>
              <a:cs typeface="+mn-lt"/>
            </a:endParaRPr>
          </a:p>
          <a:p>
            <a:pPr marL="359410" indent="-359410"/>
            <a:r>
              <a:rPr lang="cs-CZ" i="0" dirty="0">
                <a:solidFill>
                  <a:srgbClr val="FFFFFF"/>
                </a:solidFill>
              </a:rPr>
              <a:t>B) zvýrazněna magnetická složka - pulzní nf magnetoterapie (PMGT): </a:t>
            </a:r>
            <a:r>
              <a:rPr lang="cs-CZ" dirty="0">
                <a:solidFill>
                  <a:srgbClr val="FFFFFF"/>
                </a:solidFill>
                <a:ea typeface="+mn-lt"/>
                <a:cs typeface="+mn-lt"/>
              </a:rPr>
              <a:t> využívá pro terapeutické účely  obecné biologické účinky magnetické</a:t>
            </a:r>
            <a:r>
              <a:rPr lang="cs-CZ" i="0" dirty="0">
                <a:solidFill>
                  <a:srgbClr val="FFFFFF"/>
                </a:solidFill>
                <a:ea typeface="+mn-lt"/>
                <a:cs typeface="+mn-lt"/>
              </a:rPr>
              <a:t> složky elektromagnetického pole</a:t>
            </a:r>
            <a:r>
              <a:rPr lang="cs-CZ" dirty="0">
                <a:solidFill>
                  <a:srgbClr val="FFFFFF"/>
                </a:solidFill>
                <a:ea typeface="+mn-lt"/>
                <a:cs typeface="+mn-lt"/>
              </a:rPr>
              <a:t>, elektrická složka </a:t>
            </a:r>
            <a:r>
              <a:rPr lang="cs-CZ" dirty="0">
                <a:ea typeface="+mn-lt"/>
                <a:cs typeface="+mn-lt"/>
              </a:rPr>
              <a:t>je ve tkáních až 100× menší než u klasické (kontaktní)  ET.</a:t>
            </a:r>
          </a:p>
          <a:p>
            <a:pPr marL="359410" lvl="1"/>
            <a:r>
              <a:rPr lang="cs-CZ" i="0" u="sng" dirty="0">
                <a:solidFill>
                  <a:srgbClr val="FFFFFF"/>
                </a:solidFill>
              </a:rPr>
              <a:t>Vysokofrekvenční:</a:t>
            </a:r>
            <a:endParaRPr lang="cs-CZ" i="0" u="sng" dirty="0">
              <a:solidFill>
                <a:srgbClr val="FFFFFF">
                  <a:alpha val="70000"/>
                </a:srgbClr>
              </a:solidFill>
            </a:endParaRPr>
          </a:p>
          <a:p>
            <a:pPr marL="359410" lvl="1"/>
            <a:r>
              <a:rPr lang="cs-CZ" i="0" dirty="0">
                <a:solidFill>
                  <a:srgbClr val="FFFFFF"/>
                </a:solidFill>
              </a:rPr>
              <a:t>= diatermie</a:t>
            </a:r>
            <a:endParaRPr lang="cs-CZ" i="0" u="sng" dirty="0">
              <a:solidFill>
                <a:srgbClr val="FFFFFF">
                  <a:alpha val="70000"/>
                </a:srgbClr>
              </a:solidFill>
            </a:endParaRPr>
          </a:p>
          <a:p>
            <a:pPr marL="359410" indent="-359410">
              <a:buClr>
                <a:srgbClr val="EF8C6A"/>
              </a:buClr>
            </a:pPr>
            <a:endParaRPr lang="cs-CZ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487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ADD72DC-CC5F-44D6-97D3-79407D4FF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 flipV="1">
            <a:off x="1058433" y="184491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83E179-CF1F-4694-AEAB-6931C9B31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>
            <a:off x="388193" y="3690094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6257A7-D071-42C9-8560-75A6EAE2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500000" flipH="1" flipV="1">
            <a:off x="854399" y="71786"/>
            <a:ext cx="2287608" cy="3673900"/>
            <a:chOff x="-6080955" y="3437416"/>
            <a:chExt cx="2287608" cy="36739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2115B20-516B-48FE-ABF8-0300640B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4937151" y="4754133"/>
              <a:ext cx="0" cy="23571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72F2AC0-C134-4522-9F34-10107EC52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-5226554" y="3437416"/>
              <a:ext cx="571820" cy="1316717"/>
            </a:xfrm>
            <a:custGeom>
              <a:avLst/>
              <a:gdLst>
                <a:gd name="connsiteX0" fmla="*/ 282417 w 571820"/>
                <a:gd name="connsiteY0" fmla="*/ 1316717 h 1316717"/>
                <a:gd name="connsiteX1" fmla="*/ 285910 w 571820"/>
                <a:gd name="connsiteY1" fmla="*/ 1313542 h 1316717"/>
                <a:gd name="connsiteX2" fmla="*/ 289403 w 571820"/>
                <a:gd name="connsiteY2" fmla="*/ 1316717 h 1316717"/>
                <a:gd name="connsiteX3" fmla="*/ 289403 w 571820"/>
                <a:gd name="connsiteY3" fmla="*/ 1310368 h 1316717"/>
                <a:gd name="connsiteX4" fmla="*/ 309203 w 571820"/>
                <a:gd name="connsiteY4" fmla="*/ 1292372 h 1316717"/>
                <a:gd name="connsiteX5" fmla="*/ 571820 w 571820"/>
                <a:gd name="connsiteY5" fmla="*/ 658358 h 1316717"/>
                <a:gd name="connsiteX6" fmla="*/ 309203 w 571820"/>
                <a:gd name="connsiteY6" fmla="*/ 24345 h 1316717"/>
                <a:gd name="connsiteX7" fmla="*/ 289403 w 571820"/>
                <a:gd name="connsiteY7" fmla="*/ 6349 h 1316717"/>
                <a:gd name="connsiteX8" fmla="*/ 289403 w 571820"/>
                <a:gd name="connsiteY8" fmla="*/ 0 h 1316717"/>
                <a:gd name="connsiteX9" fmla="*/ 285910 w 571820"/>
                <a:gd name="connsiteY9" fmla="*/ 3175 h 1316717"/>
                <a:gd name="connsiteX10" fmla="*/ 282417 w 571820"/>
                <a:gd name="connsiteY10" fmla="*/ 0 h 1316717"/>
                <a:gd name="connsiteX11" fmla="*/ 282417 w 571820"/>
                <a:gd name="connsiteY11" fmla="*/ 6350 h 1316717"/>
                <a:gd name="connsiteX12" fmla="*/ 262617 w 571820"/>
                <a:gd name="connsiteY12" fmla="*/ 24345 h 1316717"/>
                <a:gd name="connsiteX13" fmla="*/ 0 w 571820"/>
                <a:gd name="connsiteY13" fmla="*/ 658359 h 1316717"/>
                <a:gd name="connsiteX14" fmla="*/ 262617 w 571820"/>
                <a:gd name="connsiteY14" fmla="*/ 1292372 h 1316717"/>
                <a:gd name="connsiteX15" fmla="*/ 282417 w 571820"/>
                <a:gd name="connsiteY15" fmla="*/ 1310368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1820" h="1316717">
                  <a:moveTo>
                    <a:pt x="282417" y="1316717"/>
                  </a:moveTo>
                  <a:lnTo>
                    <a:pt x="285910" y="1313542"/>
                  </a:lnTo>
                  <a:lnTo>
                    <a:pt x="289403" y="1316717"/>
                  </a:lnTo>
                  <a:lnTo>
                    <a:pt x="289403" y="1310368"/>
                  </a:lnTo>
                  <a:lnTo>
                    <a:pt x="309203" y="1292372"/>
                  </a:lnTo>
                  <a:cubicBezTo>
                    <a:pt x="471461" y="1130114"/>
                    <a:pt x="571820" y="905956"/>
                    <a:pt x="571820" y="658358"/>
                  </a:cubicBezTo>
                  <a:cubicBezTo>
                    <a:pt x="571820" y="410761"/>
                    <a:pt x="471461" y="186603"/>
                    <a:pt x="309203" y="24345"/>
                  </a:cubicBezTo>
                  <a:lnTo>
                    <a:pt x="289403" y="6349"/>
                  </a:lnTo>
                  <a:lnTo>
                    <a:pt x="289403" y="0"/>
                  </a:lnTo>
                  <a:lnTo>
                    <a:pt x="285910" y="3175"/>
                  </a:lnTo>
                  <a:lnTo>
                    <a:pt x="282417" y="0"/>
                  </a:lnTo>
                  <a:lnTo>
                    <a:pt x="282417" y="6350"/>
                  </a:lnTo>
                  <a:lnTo>
                    <a:pt x="262617" y="24345"/>
                  </a:lnTo>
                  <a:cubicBezTo>
                    <a:pt x="100359" y="186604"/>
                    <a:pt x="0" y="410761"/>
                    <a:pt x="0" y="658359"/>
                  </a:cubicBezTo>
                  <a:cubicBezTo>
                    <a:pt x="0" y="905956"/>
                    <a:pt x="100359" y="1130114"/>
                    <a:pt x="262617" y="1292372"/>
                  </a:cubicBezTo>
                  <a:lnTo>
                    <a:pt x="282417" y="131036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EA2E5B3-77CC-4AA0-A77A-5D95FCDD5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005C810-6BE0-4E85-BA3D-785C45D9B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4ECB930-9F06-48DB-86D3-75A7E6A2C9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9116707-08B8-43A2-8DCB-845D77ABA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E7DC9CC-81EB-48D8-AC44-C99F47742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E2C41B-8946-4545-9CF1-997818234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AD7D35B-560E-435E-B0FD-0F84A2E6C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V="1">
            <a:off x="8942212" y="184491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C46C823-4AEE-4D15-A7B7-556599F86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V="1">
            <a:off x="521489" y="5639014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FE368E1-8B21-487B-879D-A96309199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8A31684-3F27-4828-8633-A1624B02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66CF5CA-BCE0-446B-990C-62FB772AB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486523" y="3291143"/>
            <a:ext cx="1785983" cy="2208479"/>
            <a:chOff x="2725201" y="4453039"/>
            <a:chExt cx="1785983" cy="2208479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91F38DD-D787-4EE5-931B-C8CC2ED92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0800000" flipH="1">
              <a:off x="3618192" y="4453039"/>
              <a:ext cx="0" cy="22084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F4E1D11-C91E-45F4-9A4A-EC0243DE76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738439" y="5243393"/>
              <a:ext cx="176093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3D0A83C-B0AD-4E04-B3FE-48D739F6F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2725201" y="4861779"/>
              <a:ext cx="1785983" cy="1799739"/>
            </a:xfrm>
            <a:custGeom>
              <a:avLst/>
              <a:gdLst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892991 w 1785983"/>
                <a:gd name="connsiteY8" fmla="*/ 1795123 h 1799739"/>
                <a:gd name="connsiteX9" fmla="*/ 763082 w 1785983"/>
                <a:gd name="connsiteY9" fmla="*/ 1694835 h 1799739"/>
                <a:gd name="connsiteX10" fmla="*/ 379877 w 1785983"/>
                <a:gd name="connsiteY10" fmla="*/ 3722 h 1799739"/>
                <a:gd name="connsiteX11" fmla="*/ 440819 w 1785983"/>
                <a:gd name="connsiteY11" fmla="*/ 59 h 1799739"/>
                <a:gd name="connsiteX0" fmla="*/ 440819 w 1785983"/>
                <a:gd name="connsiteY0" fmla="*/ 59 h 1849891"/>
                <a:gd name="connsiteX1" fmla="*/ 845918 w 1785983"/>
                <a:gd name="connsiteY1" fmla="*/ 261596 h 1849891"/>
                <a:gd name="connsiteX2" fmla="*/ 892992 w 1785983"/>
                <a:gd name="connsiteY2" fmla="*/ 360758 h 1849891"/>
                <a:gd name="connsiteX3" fmla="*/ 892992 w 1785983"/>
                <a:gd name="connsiteY3" fmla="*/ 365372 h 1849891"/>
                <a:gd name="connsiteX4" fmla="*/ 940065 w 1785983"/>
                <a:gd name="connsiteY4" fmla="*/ 266212 h 1849891"/>
                <a:gd name="connsiteX5" fmla="*/ 1406106 w 1785983"/>
                <a:gd name="connsiteY5" fmla="*/ 8338 h 1849891"/>
                <a:gd name="connsiteX6" fmla="*/ 1022901 w 1785983"/>
                <a:gd name="connsiteY6" fmla="*/ 1699451 h 1849891"/>
                <a:gd name="connsiteX7" fmla="*/ 892991 w 1785983"/>
                <a:gd name="connsiteY7" fmla="*/ 1799739 h 1849891"/>
                <a:gd name="connsiteX8" fmla="*/ 838223 w 1785983"/>
                <a:gd name="connsiteY8" fmla="*/ 1849891 h 1849891"/>
                <a:gd name="connsiteX9" fmla="*/ 763082 w 1785983"/>
                <a:gd name="connsiteY9" fmla="*/ 1694835 h 1849891"/>
                <a:gd name="connsiteX10" fmla="*/ 379877 w 1785983"/>
                <a:gd name="connsiteY10" fmla="*/ 3722 h 1849891"/>
                <a:gd name="connsiteX11" fmla="*/ 440819 w 1785983"/>
                <a:gd name="connsiteY11" fmla="*/ 59 h 1849891"/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763082 w 1785983"/>
                <a:gd name="connsiteY8" fmla="*/ 1694835 h 1799739"/>
                <a:gd name="connsiteX9" fmla="*/ 379877 w 1785983"/>
                <a:gd name="connsiteY9" fmla="*/ 3722 h 1799739"/>
                <a:gd name="connsiteX10" fmla="*/ 440819 w 1785983"/>
                <a:gd name="connsiteY10" fmla="*/ 59 h 179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85983" h="1799739">
                  <a:moveTo>
                    <a:pt x="440819" y="59"/>
                  </a:moveTo>
                  <a:cubicBezTo>
                    <a:pt x="584367" y="2557"/>
                    <a:pt x="735105" y="83293"/>
                    <a:pt x="845918" y="261596"/>
                  </a:cubicBezTo>
                  <a:lnTo>
                    <a:pt x="892992" y="360758"/>
                  </a:lnTo>
                  <a:lnTo>
                    <a:pt x="892992" y="365372"/>
                  </a:lnTo>
                  <a:lnTo>
                    <a:pt x="940065" y="266212"/>
                  </a:lnTo>
                  <a:cubicBezTo>
                    <a:pt x="1066709" y="62437"/>
                    <a:pt x="1245499" y="-13903"/>
                    <a:pt x="1406106" y="8338"/>
                  </a:cubicBezTo>
                  <a:cubicBezTo>
                    <a:pt x="1827702" y="66720"/>
                    <a:pt x="2124001" y="804388"/>
                    <a:pt x="1022901" y="1699451"/>
                  </a:cubicBezTo>
                  <a:lnTo>
                    <a:pt x="892991" y="1799739"/>
                  </a:lnTo>
                  <a:lnTo>
                    <a:pt x="763082" y="1694835"/>
                  </a:lnTo>
                  <a:cubicBezTo>
                    <a:pt x="-338018" y="799772"/>
                    <a:pt x="-41719" y="62104"/>
                    <a:pt x="379877" y="3722"/>
                  </a:cubicBezTo>
                  <a:cubicBezTo>
                    <a:pt x="399953" y="942"/>
                    <a:pt x="420313" y="-298"/>
                    <a:pt x="440819" y="59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AF60A4C7-053A-4E00-9224-C9C9CAA542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124232" y="5447997"/>
              <a:ext cx="987915" cy="987915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0">
              <a:extLst>
                <a:ext uri="{FF2B5EF4-FFF2-40B4-BE49-F238E27FC236}">
                  <a16:creationId xmlns:a16="http://schemas.microsoft.com/office/drawing/2014/main" id="{C90A005E-7D6C-4543-AE86-10F5BA1C0F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315029" y="5983110"/>
              <a:ext cx="606323" cy="606323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C174C2C-9AC5-4D2F-B12B-8AD9BE877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 flipV="1">
            <a:off x="473803" y="5280732"/>
            <a:ext cx="864005" cy="1032464"/>
            <a:chOff x="2207971" y="2384401"/>
            <a:chExt cx="864005" cy="1032464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2A1D572-4E75-4B18-83CD-369937018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2207971" y="285630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4501448-AAB4-4BDF-81E5-BF4BEF2A4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607238" y="2688467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A5CA3F8-7E28-4253-9221-2849B18913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440769" y="2384401"/>
              <a:ext cx="313009" cy="1032464"/>
              <a:chOff x="2440769" y="2384401"/>
              <a:chExt cx="313009" cy="1032464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BAD8F42-57F4-4A12-8B47-E199EA1741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2440769" y="2516865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9BF509FE-DD9E-4AB3-94EE-468C868875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8100000" flipH="1">
                <a:off x="2753778" y="2384401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A7F45189-997F-4E6B-800E-D17FF116E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10114077" y="3690094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C214B40-3523-42BE-856A-2B90472652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V="1">
            <a:off x="9049994" y="71786"/>
            <a:ext cx="2287608" cy="3673900"/>
            <a:chOff x="-6080955" y="3437416"/>
            <a:chExt cx="2287608" cy="367390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626B876-FE3F-403F-B675-FB9415E00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4937151" y="4754133"/>
              <a:ext cx="0" cy="23571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3F8DDE7-4258-4181-9F2B-940B587EE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-5226554" y="3437416"/>
              <a:ext cx="571820" cy="1316717"/>
            </a:xfrm>
            <a:custGeom>
              <a:avLst/>
              <a:gdLst>
                <a:gd name="connsiteX0" fmla="*/ 282417 w 571820"/>
                <a:gd name="connsiteY0" fmla="*/ 1316717 h 1316717"/>
                <a:gd name="connsiteX1" fmla="*/ 285910 w 571820"/>
                <a:gd name="connsiteY1" fmla="*/ 1313542 h 1316717"/>
                <a:gd name="connsiteX2" fmla="*/ 289403 w 571820"/>
                <a:gd name="connsiteY2" fmla="*/ 1316717 h 1316717"/>
                <a:gd name="connsiteX3" fmla="*/ 289403 w 571820"/>
                <a:gd name="connsiteY3" fmla="*/ 1310368 h 1316717"/>
                <a:gd name="connsiteX4" fmla="*/ 309203 w 571820"/>
                <a:gd name="connsiteY4" fmla="*/ 1292372 h 1316717"/>
                <a:gd name="connsiteX5" fmla="*/ 571820 w 571820"/>
                <a:gd name="connsiteY5" fmla="*/ 658358 h 1316717"/>
                <a:gd name="connsiteX6" fmla="*/ 309203 w 571820"/>
                <a:gd name="connsiteY6" fmla="*/ 24345 h 1316717"/>
                <a:gd name="connsiteX7" fmla="*/ 289403 w 571820"/>
                <a:gd name="connsiteY7" fmla="*/ 6349 h 1316717"/>
                <a:gd name="connsiteX8" fmla="*/ 289403 w 571820"/>
                <a:gd name="connsiteY8" fmla="*/ 0 h 1316717"/>
                <a:gd name="connsiteX9" fmla="*/ 285910 w 571820"/>
                <a:gd name="connsiteY9" fmla="*/ 3175 h 1316717"/>
                <a:gd name="connsiteX10" fmla="*/ 282417 w 571820"/>
                <a:gd name="connsiteY10" fmla="*/ 0 h 1316717"/>
                <a:gd name="connsiteX11" fmla="*/ 282417 w 571820"/>
                <a:gd name="connsiteY11" fmla="*/ 6350 h 1316717"/>
                <a:gd name="connsiteX12" fmla="*/ 262617 w 571820"/>
                <a:gd name="connsiteY12" fmla="*/ 24345 h 1316717"/>
                <a:gd name="connsiteX13" fmla="*/ 0 w 571820"/>
                <a:gd name="connsiteY13" fmla="*/ 658359 h 1316717"/>
                <a:gd name="connsiteX14" fmla="*/ 262617 w 571820"/>
                <a:gd name="connsiteY14" fmla="*/ 1292372 h 1316717"/>
                <a:gd name="connsiteX15" fmla="*/ 282417 w 571820"/>
                <a:gd name="connsiteY15" fmla="*/ 1310368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1820" h="1316717">
                  <a:moveTo>
                    <a:pt x="282417" y="1316717"/>
                  </a:moveTo>
                  <a:lnTo>
                    <a:pt x="285910" y="1313542"/>
                  </a:lnTo>
                  <a:lnTo>
                    <a:pt x="289403" y="1316717"/>
                  </a:lnTo>
                  <a:lnTo>
                    <a:pt x="289403" y="1310368"/>
                  </a:lnTo>
                  <a:lnTo>
                    <a:pt x="309203" y="1292372"/>
                  </a:lnTo>
                  <a:cubicBezTo>
                    <a:pt x="471461" y="1130114"/>
                    <a:pt x="571820" y="905956"/>
                    <a:pt x="571820" y="658358"/>
                  </a:cubicBezTo>
                  <a:cubicBezTo>
                    <a:pt x="571820" y="410761"/>
                    <a:pt x="471461" y="186603"/>
                    <a:pt x="309203" y="24345"/>
                  </a:cubicBezTo>
                  <a:lnTo>
                    <a:pt x="289403" y="6349"/>
                  </a:lnTo>
                  <a:lnTo>
                    <a:pt x="289403" y="0"/>
                  </a:lnTo>
                  <a:lnTo>
                    <a:pt x="285910" y="3175"/>
                  </a:lnTo>
                  <a:lnTo>
                    <a:pt x="282417" y="0"/>
                  </a:lnTo>
                  <a:lnTo>
                    <a:pt x="282417" y="6350"/>
                  </a:lnTo>
                  <a:lnTo>
                    <a:pt x="262617" y="24345"/>
                  </a:lnTo>
                  <a:cubicBezTo>
                    <a:pt x="100359" y="186604"/>
                    <a:pt x="0" y="410761"/>
                    <a:pt x="0" y="658359"/>
                  </a:cubicBezTo>
                  <a:cubicBezTo>
                    <a:pt x="0" y="905956"/>
                    <a:pt x="100359" y="1130114"/>
                    <a:pt x="262617" y="1292372"/>
                  </a:cubicBezTo>
                  <a:lnTo>
                    <a:pt x="282417" y="131036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EED88FA-E654-453B-92BF-21196E32B4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F3C238A-5CF1-4927-B70F-C99112299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2EAC2EE-4C33-44A6-A62B-6130E320A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F2EC395-DF39-4C41-A452-37AF723EA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425D947-0068-4059-B9BE-93A3B27CD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0F2FE05-A04C-4860-B709-2FCBEAE879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87997D2-AD16-4599-BF6F-AAB44BA70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2610" y="1011237"/>
            <a:ext cx="4426782" cy="860400"/>
          </a:xfrm>
        </p:spPr>
        <p:txBody>
          <a:bodyPr anchor="b">
            <a:normAutofit/>
          </a:bodyPr>
          <a:lstStyle/>
          <a:p>
            <a:pPr algn="ctr"/>
            <a:r>
              <a:rPr lang="cs-CZ" cap="all">
                <a:latin typeface="Rockwell Nova Light"/>
              </a:rPr>
              <a:t>Elektoterapie bezkontaktní</a:t>
            </a:r>
            <a:r>
              <a:rPr lang="cs-CZ">
                <a:latin typeface="Rockwell Nova Light"/>
              </a:rPr>
              <a:t> 2</a:t>
            </a:r>
            <a:endParaRPr lang="cs-CZ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67F873-ABB7-4DD0-AEC1-F8A065B38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4158" y="2505076"/>
            <a:ext cx="6458237" cy="4210625"/>
          </a:xfrm>
        </p:spPr>
        <p:txBody>
          <a:bodyPr>
            <a:normAutofit/>
          </a:bodyPr>
          <a:lstStyle/>
          <a:p>
            <a:pPr marL="359410" indent="-359410">
              <a:lnSpc>
                <a:spcPct val="115000"/>
              </a:lnSpc>
            </a:pPr>
            <a:r>
              <a:rPr lang="cs-CZ" dirty="0">
                <a:solidFill>
                  <a:srgbClr val="FFFFFF"/>
                </a:solidFill>
              </a:rPr>
              <a:t>Aplikátor vytváří magnetické pole, které je ve tkáni převáděno na pole elektrické.</a:t>
            </a: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 dirty="0">
                <a:solidFill>
                  <a:srgbClr val="FFFFFF"/>
                </a:solidFill>
              </a:rPr>
              <a:t>Účinek (prokázaný): zásah do membránového transportu iontů v nervové tkáni</a:t>
            </a:r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 dirty="0">
                <a:solidFill>
                  <a:srgbClr val="FFFFFF"/>
                </a:solidFill>
              </a:rPr>
              <a:t>Frekvenční okno = určité frekvence pro </a:t>
            </a:r>
            <a:r>
              <a:rPr lang="cs-CZ" dirty="0" err="1">
                <a:solidFill>
                  <a:srgbClr val="FFFFFF"/>
                </a:solidFill>
              </a:rPr>
              <a:t>influx</a:t>
            </a:r>
            <a:r>
              <a:rPr lang="cs-CZ" dirty="0">
                <a:solidFill>
                  <a:srgbClr val="FFFFFF"/>
                </a:solidFill>
              </a:rPr>
              <a:t> (72 Hz) a </a:t>
            </a:r>
            <a:r>
              <a:rPr lang="cs-CZ" dirty="0" err="1">
                <a:solidFill>
                  <a:srgbClr val="FFFFFF"/>
                </a:solidFill>
              </a:rPr>
              <a:t>eflux</a:t>
            </a:r>
            <a:r>
              <a:rPr lang="cs-CZ" dirty="0">
                <a:solidFill>
                  <a:srgbClr val="FFFFFF"/>
                </a:solidFill>
              </a:rPr>
              <a:t> (16 a 48 Hz):</a:t>
            </a:r>
            <a:r>
              <a:rPr lang="cs-CZ" dirty="0">
                <a:solidFill>
                  <a:srgbClr val="FFFFFF"/>
                </a:solidFill>
                <a:ea typeface="+mn-lt"/>
                <a:cs typeface="+mn-lt"/>
              </a:rPr>
              <a:t> </a:t>
            </a:r>
            <a:r>
              <a:rPr lang="cs-CZ" i="0" dirty="0">
                <a:solidFill>
                  <a:srgbClr val="FFFFFF"/>
                </a:solidFill>
                <a:ea typeface="+mn-lt"/>
                <a:cs typeface="+mn-lt"/>
              </a:rPr>
              <a:t>prokazatelně zvyšují </a:t>
            </a:r>
            <a:r>
              <a:rPr lang="cs-CZ" i="0" dirty="0" err="1">
                <a:solidFill>
                  <a:srgbClr val="FFFFFF"/>
                </a:solidFill>
                <a:ea typeface="+mn-lt"/>
                <a:cs typeface="+mn-lt"/>
              </a:rPr>
              <a:t>influx</a:t>
            </a:r>
            <a:r>
              <a:rPr lang="cs-CZ" i="0" dirty="0">
                <a:solidFill>
                  <a:srgbClr val="FFFFFF"/>
                </a:solidFill>
                <a:ea typeface="+mn-lt"/>
                <a:cs typeface="+mn-lt"/>
              </a:rPr>
              <a:t> kalcia do buněk a senzitivitu</a:t>
            </a:r>
            <a:r>
              <a:rPr lang="cs-CZ" dirty="0">
                <a:solidFill>
                  <a:srgbClr val="FFFFFF"/>
                </a:solidFill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</a:rPr>
              <a:t>osteoblastů na parathormon, I: úrazy a operace kostí.</a:t>
            </a:r>
            <a:endParaRPr lang="cs-CZ" dirty="0"/>
          </a:p>
          <a:p>
            <a:pPr marL="359410" indent="-359410">
              <a:lnSpc>
                <a:spcPct val="115000"/>
              </a:lnSpc>
              <a:buClr>
                <a:srgbClr val="EF8C6A"/>
              </a:buClr>
            </a:pPr>
            <a:r>
              <a:rPr lang="cs-CZ" dirty="0">
                <a:solidFill>
                  <a:srgbClr val="FFFFFF"/>
                </a:solidFill>
              </a:rPr>
              <a:t>Pro novotvorbu kosti, kdy je potřeba extracelulárního vápníku, je nejúčinnější frekvence 16 a 48 Hz.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9D14CB3-B46C-4D52-91C7-9020767C0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500000" flipH="1" flipV="1">
            <a:off x="10901022" y="5639014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3A77D7F4-D3A2-4801-9AC3-6626FDE15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E62BACE-7CE7-442A-BFFB-8BC57C446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95E1464-F8FF-467B-BC7A-2DB63FD73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H="1">
            <a:off x="9919495" y="3291143"/>
            <a:ext cx="1785983" cy="2208479"/>
            <a:chOff x="2725201" y="4453039"/>
            <a:chExt cx="1785983" cy="2208479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D9EF77E-636A-4F91-8AC6-2926F2512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0800000" flipH="1">
              <a:off x="3618192" y="4453039"/>
              <a:ext cx="0" cy="22084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9F9F8CE5-DA1D-4DAF-A044-400C40169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738439" y="5243393"/>
              <a:ext cx="176093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C47A2FE-4826-4485-B3C0-56DF9A73A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2725201" y="4861779"/>
              <a:ext cx="1785983" cy="1799739"/>
            </a:xfrm>
            <a:custGeom>
              <a:avLst/>
              <a:gdLst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892991 w 1785983"/>
                <a:gd name="connsiteY8" fmla="*/ 1795123 h 1799739"/>
                <a:gd name="connsiteX9" fmla="*/ 763082 w 1785983"/>
                <a:gd name="connsiteY9" fmla="*/ 1694835 h 1799739"/>
                <a:gd name="connsiteX10" fmla="*/ 379877 w 1785983"/>
                <a:gd name="connsiteY10" fmla="*/ 3722 h 1799739"/>
                <a:gd name="connsiteX11" fmla="*/ 440819 w 1785983"/>
                <a:gd name="connsiteY11" fmla="*/ 59 h 1799739"/>
                <a:gd name="connsiteX0" fmla="*/ 440819 w 1785983"/>
                <a:gd name="connsiteY0" fmla="*/ 59 h 1849891"/>
                <a:gd name="connsiteX1" fmla="*/ 845918 w 1785983"/>
                <a:gd name="connsiteY1" fmla="*/ 261596 h 1849891"/>
                <a:gd name="connsiteX2" fmla="*/ 892992 w 1785983"/>
                <a:gd name="connsiteY2" fmla="*/ 360758 h 1849891"/>
                <a:gd name="connsiteX3" fmla="*/ 892992 w 1785983"/>
                <a:gd name="connsiteY3" fmla="*/ 365372 h 1849891"/>
                <a:gd name="connsiteX4" fmla="*/ 940065 w 1785983"/>
                <a:gd name="connsiteY4" fmla="*/ 266212 h 1849891"/>
                <a:gd name="connsiteX5" fmla="*/ 1406106 w 1785983"/>
                <a:gd name="connsiteY5" fmla="*/ 8338 h 1849891"/>
                <a:gd name="connsiteX6" fmla="*/ 1022901 w 1785983"/>
                <a:gd name="connsiteY6" fmla="*/ 1699451 h 1849891"/>
                <a:gd name="connsiteX7" fmla="*/ 892991 w 1785983"/>
                <a:gd name="connsiteY7" fmla="*/ 1799739 h 1849891"/>
                <a:gd name="connsiteX8" fmla="*/ 838223 w 1785983"/>
                <a:gd name="connsiteY8" fmla="*/ 1849891 h 1849891"/>
                <a:gd name="connsiteX9" fmla="*/ 763082 w 1785983"/>
                <a:gd name="connsiteY9" fmla="*/ 1694835 h 1849891"/>
                <a:gd name="connsiteX10" fmla="*/ 379877 w 1785983"/>
                <a:gd name="connsiteY10" fmla="*/ 3722 h 1849891"/>
                <a:gd name="connsiteX11" fmla="*/ 440819 w 1785983"/>
                <a:gd name="connsiteY11" fmla="*/ 59 h 1849891"/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763082 w 1785983"/>
                <a:gd name="connsiteY8" fmla="*/ 1694835 h 1799739"/>
                <a:gd name="connsiteX9" fmla="*/ 379877 w 1785983"/>
                <a:gd name="connsiteY9" fmla="*/ 3722 h 1799739"/>
                <a:gd name="connsiteX10" fmla="*/ 440819 w 1785983"/>
                <a:gd name="connsiteY10" fmla="*/ 59 h 179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85983" h="1799739">
                  <a:moveTo>
                    <a:pt x="440819" y="59"/>
                  </a:moveTo>
                  <a:cubicBezTo>
                    <a:pt x="584367" y="2557"/>
                    <a:pt x="735105" y="83293"/>
                    <a:pt x="845918" y="261596"/>
                  </a:cubicBezTo>
                  <a:lnTo>
                    <a:pt x="892992" y="360758"/>
                  </a:lnTo>
                  <a:lnTo>
                    <a:pt x="892992" y="365372"/>
                  </a:lnTo>
                  <a:lnTo>
                    <a:pt x="940065" y="266212"/>
                  </a:lnTo>
                  <a:cubicBezTo>
                    <a:pt x="1066709" y="62437"/>
                    <a:pt x="1245499" y="-13903"/>
                    <a:pt x="1406106" y="8338"/>
                  </a:cubicBezTo>
                  <a:cubicBezTo>
                    <a:pt x="1827702" y="66720"/>
                    <a:pt x="2124001" y="804388"/>
                    <a:pt x="1022901" y="1699451"/>
                  </a:cubicBezTo>
                  <a:lnTo>
                    <a:pt x="892991" y="1799739"/>
                  </a:lnTo>
                  <a:lnTo>
                    <a:pt x="763082" y="1694835"/>
                  </a:lnTo>
                  <a:cubicBezTo>
                    <a:pt x="-338018" y="799772"/>
                    <a:pt x="-41719" y="62104"/>
                    <a:pt x="379877" y="3722"/>
                  </a:cubicBezTo>
                  <a:cubicBezTo>
                    <a:pt x="399953" y="942"/>
                    <a:pt x="420313" y="-298"/>
                    <a:pt x="440819" y="59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  <p:sp>
          <p:nvSpPr>
            <p:cNvPr id="66" name="Rectangle 30">
              <a:extLst>
                <a:ext uri="{FF2B5EF4-FFF2-40B4-BE49-F238E27FC236}">
                  <a16:creationId xmlns:a16="http://schemas.microsoft.com/office/drawing/2014/main" id="{A9D0A0EF-4934-4E46-A33A-95E5D932D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124232" y="5447997"/>
              <a:ext cx="987915" cy="987915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30">
              <a:extLst>
                <a:ext uri="{FF2B5EF4-FFF2-40B4-BE49-F238E27FC236}">
                  <a16:creationId xmlns:a16="http://schemas.microsoft.com/office/drawing/2014/main" id="{EA389321-1892-4D9B-9F10-CA83BC15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315029" y="5983110"/>
              <a:ext cx="606323" cy="606323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9F93B70-A436-473C-A7CE-540999A59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V="1">
            <a:off x="10854193" y="5280732"/>
            <a:ext cx="864005" cy="1032464"/>
            <a:chOff x="2207971" y="2384401"/>
            <a:chExt cx="864005" cy="1032464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78ABD64-1B50-4D55-BC1F-146CC4D6E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2207971" y="285630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57FC7EAA-9D36-4047-8A25-796E944D1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607238" y="2688467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C72E6B1-2CDE-4B76-BB57-54923A35BC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440769" y="2384401"/>
              <a:ext cx="313009" cy="1032464"/>
              <a:chOff x="2440769" y="2384401"/>
              <a:chExt cx="313009" cy="1032464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A618DA4-FD3B-435B-9077-6643BD6C93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2440769" y="2516865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6579CD8F-9756-4DC0-A735-0CA77A8734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8100000" flipH="1">
                <a:off x="2753778" y="2384401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83200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69A2B-5CE8-479C-9292-B6D5BF388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9DEDC3-B37A-4B1A-BA0C-EFFCCB870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363" y="2396125"/>
            <a:ext cx="10026650" cy="3978275"/>
          </a:xfrm>
        </p:spPr>
        <p:txBody>
          <a:bodyPr/>
          <a:lstStyle/>
          <a:p>
            <a:pPr marL="359410" indent="-359410"/>
            <a:r>
              <a:rPr lang="cs-CZ" b="1" dirty="0">
                <a:solidFill>
                  <a:srgbClr val="FFFFFF"/>
                </a:solidFill>
                <a:ea typeface="+mn-lt"/>
                <a:cs typeface="+mn-lt"/>
              </a:rPr>
              <a:t>Poděbradský, J., Poděbradská, R.  </a:t>
            </a:r>
            <a:r>
              <a:rPr lang="cs-CZ" b="1" i="1" dirty="0">
                <a:solidFill>
                  <a:srgbClr val="FFFFFF"/>
                </a:solidFill>
                <a:ea typeface="+mn-lt"/>
                <a:cs typeface="+mn-lt"/>
              </a:rPr>
              <a:t>Fyzikální terapie. Manuál a algoritmy. </a:t>
            </a:r>
            <a:r>
              <a:rPr lang="cs-CZ" b="1" dirty="0">
                <a:solidFill>
                  <a:srgbClr val="FFFFFF"/>
                </a:solidFill>
                <a:ea typeface="+mn-lt"/>
                <a:cs typeface="+mn-lt"/>
              </a:rPr>
              <a:t>Praha: Grada, 2009. ISBN 978-80-247-2899-5.</a:t>
            </a:r>
            <a:r>
              <a:rPr lang="cs-CZ" dirty="0">
                <a:solidFill>
                  <a:srgbClr val="FFFFFF"/>
                </a:solidFill>
                <a:ea typeface="+mn-lt"/>
                <a:cs typeface="+mn-lt"/>
              </a:rPr>
              <a:t> 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solidFill>
                  <a:srgbClr val="FFFFFF"/>
                </a:solidFill>
                <a:ea typeface="+mn-lt"/>
                <a:cs typeface="+mn-lt"/>
              </a:rPr>
              <a:t>  </a:t>
            </a:r>
            <a:endParaRPr lang="cs-CZ" dirty="0">
              <a:solidFill>
                <a:srgbClr val="FFFFFF"/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cs-CZ" b="1" dirty="0">
                <a:solidFill>
                  <a:srgbClr val="FFFFFF"/>
                </a:solidFill>
                <a:ea typeface="+mn-lt"/>
                <a:cs typeface="+mn-lt"/>
              </a:rPr>
              <a:t>přednášky Mgr.  J. Urbana FTK UP Olomouc.</a:t>
            </a:r>
            <a:r>
              <a:rPr lang="cs-CZ" dirty="0">
                <a:solidFill>
                  <a:srgbClr val="FFFFFF"/>
                </a:solidFill>
                <a:ea typeface="+mn-lt"/>
                <a:cs typeface="+mn-lt"/>
              </a:rPr>
              <a:t> 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solidFill>
                  <a:srgbClr val="FFFFFF"/>
                </a:solidFill>
                <a:ea typeface="+mn-lt"/>
                <a:cs typeface="+mn-lt"/>
              </a:rPr>
              <a:t>  </a:t>
            </a:r>
            <a:endParaRPr lang="cs-CZ" dirty="0">
              <a:solidFill>
                <a:srgbClr val="FFFFFF"/>
              </a:solidFill>
            </a:endParaRPr>
          </a:p>
          <a:p>
            <a:pPr marL="359410" indent="-359410">
              <a:buClr>
                <a:srgbClr val="EF8C6A"/>
              </a:buClr>
            </a:pPr>
            <a:r>
              <a:rPr lang="cs-CZ" b="1" dirty="0">
                <a:solidFill>
                  <a:srgbClr val="FFFFFF"/>
                </a:solidFill>
                <a:ea typeface="+mn-lt"/>
                <a:cs typeface="+mn-lt"/>
              </a:rPr>
              <a:t>Poděbradský, J.: </a:t>
            </a:r>
            <a:r>
              <a:rPr lang="cs-CZ" b="1" i="1" dirty="0">
                <a:solidFill>
                  <a:srgbClr val="FFFFFF"/>
                </a:solidFill>
                <a:ea typeface="+mn-lt"/>
                <a:cs typeface="+mn-lt"/>
              </a:rPr>
              <a:t>Rehabilitace a fyzikální lékařství.</a:t>
            </a:r>
            <a:r>
              <a:rPr lang="cs-CZ" b="1" dirty="0">
                <a:solidFill>
                  <a:srgbClr val="FFFFFF"/>
                </a:solidFill>
                <a:ea typeface="+mn-lt"/>
                <a:cs typeface="+mn-lt"/>
              </a:rPr>
              <a:t> Praha: ČLS JEP, 1995. 50s</a:t>
            </a:r>
            <a:r>
              <a:rPr lang="cs-CZ" dirty="0">
                <a:solidFill>
                  <a:srgbClr val="FFFFFF"/>
                </a:solidFill>
                <a:ea typeface="+mn-lt"/>
                <a:cs typeface="+mn-lt"/>
              </a:rPr>
              <a:t> </a:t>
            </a:r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19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ADD72DC-CC5F-44D6-97D3-79407D4FF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 flipV="1">
            <a:off x="1058433" y="184491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83E179-CF1F-4694-AEAB-6931C9B31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>
            <a:off x="388193" y="3690094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6257A7-D071-42C9-8560-75A6EAE2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500000" flipH="1" flipV="1">
            <a:off x="854399" y="71786"/>
            <a:ext cx="2287608" cy="3673900"/>
            <a:chOff x="-6080955" y="3437416"/>
            <a:chExt cx="2287608" cy="36739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2115B20-516B-48FE-ABF8-0300640B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4937151" y="4754133"/>
              <a:ext cx="0" cy="23571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72F2AC0-C134-4522-9F34-10107EC52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-5226554" y="3437416"/>
              <a:ext cx="571820" cy="1316717"/>
            </a:xfrm>
            <a:custGeom>
              <a:avLst/>
              <a:gdLst>
                <a:gd name="connsiteX0" fmla="*/ 282417 w 571820"/>
                <a:gd name="connsiteY0" fmla="*/ 1316717 h 1316717"/>
                <a:gd name="connsiteX1" fmla="*/ 285910 w 571820"/>
                <a:gd name="connsiteY1" fmla="*/ 1313542 h 1316717"/>
                <a:gd name="connsiteX2" fmla="*/ 289403 w 571820"/>
                <a:gd name="connsiteY2" fmla="*/ 1316717 h 1316717"/>
                <a:gd name="connsiteX3" fmla="*/ 289403 w 571820"/>
                <a:gd name="connsiteY3" fmla="*/ 1310368 h 1316717"/>
                <a:gd name="connsiteX4" fmla="*/ 309203 w 571820"/>
                <a:gd name="connsiteY4" fmla="*/ 1292372 h 1316717"/>
                <a:gd name="connsiteX5" fmla="*/ 571820 w 571820"/>
                <a:gd name="connsiteY5" fmla="*/ 658358 h 1316717"/>
                <a:gd name="connsiteX6" fmla="*/ 309203 w 571820"/>
                <a:gd name="connsiteY6" fmla="*/ 24345 h 1316717"/>
                <a:gd name="connsiteX7" fmla="*/ 289403 w 571820"/>
                <a:gd name="connsiteY7" fmla="*/ 6349 h 1316717"/>
                <a:gd name="connsiteX8" fmla="*/ 289403 w 571820"/>
                <a:gd name="connsiteY8" fmla="*/ 0 h 1316717"/>
                <a:gd name="connsiteX9" fmla="*/ 285910 w 571820"/>
                <a:gd name="connsiteY9" fmla="*/ 3175 h 1316717"/>
                <a:gd name="connsiteX10" fmla="*/ 282417 w 571820"/>
                <a:gd name="connsiteY10" fmla="*/ 0 h 1316717"/>
                <a:gd name="connsiteX11" fmla="*/ 282417 w 571820"/>
                <a:gd name="connsiteY11" fmla="*/ 6350 h 1316717"/>
                <a:gd name="connsiteX12" fmla="*/ 262617 w 571820"/>
                <a:gd name="connsiteY12" fmla="*/ 24345 h 1316717"/>
                <a:gd name="connsiteX13" fmla="*/ 0 w 571820"/>
                <a:gd name="connsiteY13" fmla="*/ 658359 h 1316717"/>
                <a:gd name="connsiteX14" fmla="*/ 262617 w 571820"/>
                <a:gd name="connsiteY14" fmla="*/ 1292372 h 1316717"/>
                <a:gd name="connsiteX15" fmla="*/ 282417 w 571820"/>
                <a:gd name="connsiteY15" fmla="*/ 1310368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1820" h="1316717">
                  <a:moveTo>
                    <a:pt x="282417" y="1316717"/>
                  </a:moveTo>
                  <a:lnTo>
                    <a:pt x="285910" y="1313542"/>
                  </a:lnTo>
                  <a:lnTo>
                    <a:pt x="289403" y="1316717"/>
                  </a:lnTo>
                  <a:lnTo>
                    <a:pt x="289403" y="1310368"/>
                  </a:lnTo>
                  <a:lnTo>
                    <a:pt x="309203" y="1292372"/>
                  </a:lnTo>
                  <a:cubicBezTo>
                    <a:pt x="471461" y="1130114"/>
                    <a:pt x="571820" y="905956"/>
                    <a:pt x="571820" y="658358"/>
                  </a:cubicBezTo>
                  <a:cubicBezTo>
                    <a:pt x="571820" y="410761"/>
                    <a:pt x="471461" y="186603"/>
                    <a:pt x="309203" y="24345"/>
                  </a:cubicBezTo>
                  <a:lnTo>
                    <a:pt x="289403" y="6349"/>
                  </a:lnTo>
                  <a:lnTo>
                    <a:pt x="289403" y="0"/>
                  </a:lnTo>
                  <a:lnTo>
                    <a:pt x="285910" y="3175"/>
                  </a:lnTo>
                  <a:lnTo>
                    <a:pt x="282417" y="0"/>
                  </a:lnTo>
                  <a:lnTo>
                    <a:pt x="282417" y="6350"/>
                  </a:lnTo>
                  <a:lnTo>
                    <a:pt x="262617" y="24345"/>
                  </a:lnTo>
                  <a:cubicBezTo>
                    <a:pt x="100359" y="186604"/>
                    <a:pt x="0" y="410761"/>
                    <a:pt x="0" y="658359"/>
                  </a:cubicBezTo>
                  <a:cubicBezTo>
                    <a:pt x="0" y="905956"/>
                    <a:pt x="100359" y="1130114"/>
                    <a:pt x="262617" y="1292372"/>
                  </a:cubicBezTo>
                  <a:lnTo>
                    <a:pt x="282417" y="131036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EA2E5B3-77CC-4AA0-A77A-5D95FCDD5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005C810-6BE0-4E85-BA3D-785C45D9B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4ECB930-9F06-48DB-86D3-75A7E6A2C9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9116707-08B8-43A2-8DCB-845D77ABA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E7DC9CC-81EB-48D8-AC44-C99F47742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E2C41B-8946-4545-9CF1-997818234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AD7D35B-560E-435E-B0FD-0F84A2E6C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V="1">
            <a:off x="8942212" y="184491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C46C823-4AEE-4D15-A7B7-556599F86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V="1">
            <a:off x="521489" y="5639014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FE368E1-8B21-487B-879D-A96309199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8A31684-3F27-4828-8633-A1624B02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66CF5CA-BCE0-446B-990C-62FB772AB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486523" y="3291143"/>
            <a:ext cx="1785983" cy="2208479"/>
            <a:chOff x="2725201" y="4453039"/>
            <a:chExt cx="1785983" cy="2208479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91F38DD-D787-4EE5-931B-C8CC2ED92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0800000" flipH="1">
              <a:off x="3618192" y="4453039"/>
              <a:ext cx="0" cy="22084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F4E1D11-C91E-45F4-9A4A-EC0243DE76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738439" y="5243393"/>
              <a:ext cx="176093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3D0A83C-B0AD-4E04-B3FE-48D739F6F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2725201" y="4861779"/>
              <a:ext cx="1785983" cy="1799739"/>
            </a:xfrm>
            <a:custGeom>
              <a:avLst/>
              <a:gdLst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892991 w 1785983"/>
                <a:gd name="connsiteY8" fmla="*/ 1795123 h 1799739"/>
                <a:gd name="connsiteX9" fmla="*/ 763082 w 1785983"/>
                <a:gd name="connsiteY9" fmla="*/ 1694835 h 1799739"/>
                <a:gd name="connsiteX10" fmla="*/ 379877 w 1785983"/>
                <a:gd name="connsiteY10" fmla="*/ 3722 h 1799739"/>
                <a:gd name="connsiteX11" fmla="*/ 440819 w 1785983"/>
                <a:gd name="connsiteY11" fmla="*/ 59 h 1799739"/>
                <a:gd name="connsiteX0" fmla="*/ 440819 w 1785983"/>
                <a:gd name="connsiteY0" fmla="*/ 59 h 1849891"/>
                <a:gd name="connsiteX1" fmla="*/ 845918 w 1785983"/>
                <a:gd name="connsiteY1" fmla="*/ 261596 h 1849891"/>
                <a:gd name="connsiteX2" fmla="*/ 892992 w 1785983"/>
                <a:gd name="connsiteY2" fmla="*/ 360758 h 1849891"/>
                <a:gd name="connsiteX3" fmla="*/ 892992 w 1785983"/>
                <a:gd name="connsiteY3" fmla="*/ 365372 h 1849891"/>
                <a:gd name="connsiteX4" fmla="*/ 940065 w 1785983"/>
                <a:gd name="connsiteY4" fmla="*/ 266212 h 1849891"/>
                <a:gd name="connsiteX5" fmla="*/ 1406106 w 1785983"/>
                <a:gd name="connsiteY5" fmla="*/ 8338 h 1849891"/>
                <a:gd name="connsiteX6" fmla="*/ 1022901 w 1785983"/>
                <a:gd name="connsiteY6" fmla="*/ 1699451 h 1849891"/>
                <a:gd name="connsiteX7" fmla="*/ 892991 w 1785983"/>
                <a:gd name="connsiteY7" fmla="*/ 1799739 h 1849891"/>
                <a:gd name="connsiteX8" fmla="*/ 838223 w 1785983"/>
                <a:gd name="connsiteY8" fmla="*/ 1849891 h 1849891"/>
                <a:gd name="connsiteX9" fmla="*/ 763082 w 1785983"/>
                <a:gd name="connsiteY9" fmla="*/ 1694835 h 1849891"/>
                <a:gd name="connsiteX10" fmla="*/ 379877 w 1785983"/>
                <a:gd name="connsiteY10" fmla="*/ 3722 h 1849891"/>
                <a:gd name="connsiteX11" fmla="*/ 440819 w 1785983"/>
                <a:gd name="connsiteY11" fmla="*/ 59 h 1849891"/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763082 w 1785983"/>
                <a:gd name="connsiteY8" fmla="*/ 1694835 h 1799739"/>
                <a:gd name="connsiteX9" fmla="*/ 379877 w 1785983"/>
                <a:gd name="connsiteY9" fmla="*/ 3722 h 1799739"/>
                <a:gd name="connsiteX10" fmla="*/ 440819 w 1785983"/>
                <a:gd name="connsiteY10" fmla="*/ 59 h 179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85983" h="1799739">
                  <a:moveTo>
                    <a:pt x="440819" y="59"/>
                  </a:moveTo>
                  <a:cubicBezTo>
                    <a:pt x="584367" y="2557"/>
                    <a:pt x="735105" y="83293"/>
                    <a:pt x="845918" y="261596"/>
                  </a:cubicBezTo>
                  <a:lnTo>
                    <a:pt x="892992" y="360758"/>
                  </a:lnTo>
                  <a:lnTo>
                    <a:pt x="892992" y="365372"/>
                  </a:lnTo>
                  <a:lnTo>
                    <a:pt x="940065" y="266212"/>
                  </a:lnTo>
                  <a:cubicBezTo>
                    <a:pt x="1066709" y="62437"/>
                    <a:pt x="1245499" y="-13903"/>
                    <a:pt x="1406106" y="8338"/>
                  </a:cubicBezTo>
                  <a:cubicBezTo>
                    <a:pt x="1827702" y="66720"/>
                    <a:pt x="2124001" y="804388"/>
                    <a:pt x="1022901" y="1699451"/>
                  </a:cubicBezTo>
                  <a:lnTo>
                    <a:pt x="892991" y="1799739"/>
                  </a:lnTo>
                  <a:lnTo>
                    <a:pt x="763082" y="1694835"/>
                  </a:lnTo>
                  <a:cubicBezTo>
                    <a:pt x="-338018" y="799772"/>
                    <a:pt x="-41719" y="62104"/>
                    <a:pt x="379877" y="3722"/>
                  </a:cubicBezTo>
                  <a:cubicBezTo>
                    <a:pt x="399953" y="942"/>
                    <a:pt x="420313" y="-298"/>
                    <a:pt x="440819" y="59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AF60A4C7-053A-4E00-9224-C9C9CAA542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124232" y="5447997"/>
              <a:ext cx="987915" cy="987915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0">
              <a:extLst>
                <a:ext uri="{FF2B5EF4-FFF2-40B4-BE49-F238E27FC236}">
                  <a16:creationId xmlns:a16="http://schemas.microsoft.com/office/drawing/2014/main" id="{C90A005E-7D6C-4543-AE86-10F5BA1C0F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315029" y="5983110"/>
              <a:ext cx="606323" cy="606323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C174C2C-9AC5-4D2F-B12B-8AD9BE877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 flipV="1">
            <a:off x="473803" y="5280732"/>
            <a:ext cx="864005" cy="1032464"/>
            <a:chOff x="2207971" y="2384401"/>
            <a:chExt cx="864005" cy="1032464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2A1D572-4E75-4B18-83CD-369937018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2207971" y="285630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4501448-AAB4-4BDF-81E5-BF4BEF2A4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607238" y="2688467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A5CA3F8-7E28-4253-9221-2849B18913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440769" y="2384401"/>
              <a:ext cx="313009" cy="1032464"/>
              <a:chOff x="2440769" y="2384401"/>
              <a:chExt cx="313009" cy="1032464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BAD8F42-57F4-4A12-8B47-E199EA1741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2440769" y="2516865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9BF509FE-DD9E-4AB3-94EE-468C868875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8100000" flipH="1">
                <a:off x="2753778" y="2384401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A7F45189-997F-4E6B-800E-D17FF116E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10114077" y="3690094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C214B40-3523-42BE-856A-2B90472652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V="1">
            <a:off x="9049994" y="71786"/>
            <a:ext cx="2287608" cy="3673900"/>
            <a:chOff x="-6080955" y="3437416"/>
            <a:chExt cx="2287608" cy="367390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626B876-FE3F-403F-B675-FB9415E00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4937151" y="4754133"/>
              <a:ext cx="0" cy="23571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3F8DDE7-4258-4181-9F2B-940B587EE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-5226554" y="3437416"/>
              <a:ext cx="571820" cy="1316717"/>
            </a:xfrm>
            <a:custGeom>
              <a:avLst/>
              <a:gdLst>
                <a:gd name="connsiteX0" fmla="*/ 282417 w 571820"/>
                <a:gd name="connsiteY0" fmla="*/ 1316717 h 1316717"/>
                <a:gd name="connsiteX1" fmla="*/ 285910 w 571820"/>
                <a:gd name="connsiteY1" fmla="*/ 1313542 h 1316717"/>
                <a:gd name="connsiteX2" fmla="*/ 289403 w 571820"/>
                <a:gd name="connsiteY2" fmla="*/ 1316717 h 1316717"/>
                <a:gd name="connsiteX3" fmla="*/ 289403 w 571820"/>
                <a:gd name="connsiteY3" fmla="*/ 1310368 h 1316717"/>
                <a:gd name="connsiteX4" fmla="*/ 309203 w 571820"/>
                <a:gd name="connsiteY4" fmla="*/ 1292372 h 1316717"/>
                <a:gd name="connsiteX5" fmla="*/ 571820 w 571820"/>
                <a:gd name="connsiteY5" fmla="*/ 658358 h 1316717"/>
                <a:gd name="connsiteX6" fmla="*/ 309203 w 571820"/>
                <a:gd name="connsiteY6" fmla="*/ 24345 h 1316717"/>
                <a:gd name="connsiteX7" fmla="*/ 289403 w 571820"/>
                <a:gd name="connsiteY7" fmla="*/ 6349 h 1316717"/>
                <a:gd name="connsiteX8" fmla="*/ 289403 w 571820"/>
                <a:gd name="connsiteY8" fmla="*/ 0 h 1316717"/>
                <a:gd name="connsiteX9" fmla="*/ 285910 w 571820"/>
                <a:gd name="connsiteY9" fmla="*/ 3175 h 1316717"/>
                <a:gd name="connsiteX10" fmla="*/ 282417 w 571820"/>
                <a:gd name="connsiteY10" fmla="*/ 0 h 1316717"/>
                <a:gd name="connsiteX11" fmla="*/ 282417 w 571820"/>
                <a:gd name="connsiteY11" fmla="*/ 6350 h 1316717"/>
                <a:gd name="connsiteX12" fmla="*/ 262617 w 571820"/>
                <a:gd name="connsiteY12" fmla="*/ 24345 h 1316717"/>
                <a:gd name="connsiteX13" fmla="*/ 0 w 571820"/>
                <a:gd name="connsiteY13" fmla="*/ 658359 h 1316717"/>
                <a:gd name="connsiteX14" fmla="*/ 262617 w 571820"/>
                <a:gd name="connsiteY14" fmla="*/ 1292372 h 1316717"/>
                <a:gd name="connsiteX15" fmla="*/ 282417 w 571820"/>
                <a:gd name="connsiteY15" fmla="*/ 1310368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1820" h="1316717">
                  <a:moveTo>
                    <a:pt x="282417" y="1316717"/>
                  </a:moveTo>
                  <a:lnTo>
                    <a:pt x="285910" y="1313542"/>
                  </a:lnTo>
                  <a:lnTo>
                    <a:pt x="289403" y="1316717"/>
                  </a:lnTo>
                  <a:lnTo>
                    <a:pt x="289403" y="1310368"/>
                  </a:lnTo>
                  <a:lnTo>
                    <a:pt x="309203" y="1292372"/>
                  </a:lnTo>
                  <a:cubicBezTo>
                    <a:pt x="471461" y="1130114"/>
                    <a:pt x="571820" y="905956"/>
                    <a:pt x="571820" y="658358"/>
                  </a:cubicBezTo>
                  <a:cubicBezTo>
                    <a:pt x="571820" y="410761"/>
                    <a:pt x="471461" y="186603"/>
                    <a:pt x="309203" y="24345"/>
                  </a:cubicBezTo>
                  <a:lnTo>
                    <a:pt x="289403" y="6349"/>
                  </a:lnTo>
                  <a:lnTo>
                    <a:pt x="289403" y="0"/>
                  </a:lnTo>
                  <a:lnTo>
                    <a:pt x="285910" y="3175"/>
                  </a:lnTo>
                  <a:lnTo>
                    <a:pt x="282417" y="0"/>
                  </a:lnTo>
                  <a:lnTo>
                    <a:pt x="282417" y="6350"/>
                  </a:lnTo>
                  <a:lnTo>
                    <a:pt x="262617" y="24345"/>
                  </a:lnTo>
                  <a:cubicBezTo>
                    <a:pt x="100359" y="186604"/>
                    <a:pt x="0" y="410761"/>
                    <a:pt x="0" y="658359"/>
                  </a:cubicBezTo>
                  <a:cubicBezTo>
                    <a:pt x="0" y="905956"/>
                    <a:pt x="100359" y="1130114"/>
                    <a:pt x="262617" y="1292372"/>
                  </a:cubicBezTo>
                  <a:lnTo>
                    <a:pt x="282417" y="131036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EED88FA-E654-453B-92BF-21196E32B4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F3C238A-5CF1-4927-B70F-C99112299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2EAC2EE-4C33-44A6-A62B-6130E320A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F2EC395-DF39-4C41-A452-37AF723EA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425D947-0068-4059-B9BE-93A3B27CD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0F2FE05-A04C-4860-B709-2FCBEAE879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5DFE74C-57FC-4B67-B85B-F6F17030E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1065" y="4267055"/>
            <a:ext cx="4426782" cy="860400"/>
          </a:xfrm>
        </p:spPr>
        <p:txBody>
          <a:bodyPr anchor="b">
            <a:normAutofit/>
          </a:bodyPr>
          <a:lstStyle/>
          <a:p>
            <a:pPr algn="ctr"/>
            <a:r>
              <a:rPr lang="cs-CZ"/>
              <a:t>Děkuji za pozornost!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E40BF-2943-406C-89C7-470F25E6B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3976" y="2759076"/>
            <a:ext cx="4460874" cy="3009899"/>
          </a:xfrm>
        </p:spPr>
        <p:txBody>
          <a:bodyPr>
            <a:normAutofit/>
          </a:bodyPr>
          <a:lstStyle/>
          <a:p>
            <a:endParaRPr lang="cs-CZ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9D14CB3-B46C-4D52-91C7-9020767C0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500000" flipH="1" flipV="1">
            <a:off x="10901022" y="5639014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3A77D7F4-D3A2-4801-9AC3-6626FDE15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E62BACE-7CE7-442A-BFFB-8BC57C446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95E1464-F8FF-467B-BC7A-2DB63FD73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H="1">
            <a:off x="9919495" y="3291143"/>
            <a:ext cx="1785983" cy="2208479"/>
            <a:chOff x="2725201" y="4453039"/>
            <a:chExt cx="1785983" cy="2208479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D9EF77E-636A-4F91-8AC6-2926F2512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0800000" flipH="1">
              <a:off x="3618192" y="4453039"/>
              <a:ext cx="0" cy="22084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9F9F8CE5-DA1D-4DAF-A044-400C40169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738439" y="5243393"/>
              <a:ext cx="176093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C47A2FE-4826-4485-B3C0-56DF9A73A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2725201" y="4861779"/>
              <a:ext cx="1785983" cy="1799739"/>
            </a:xfrm>
            <a:custGeom>
              <a:avLst/>
              <a:gdLst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892991 w 1785983"/>
                <a:gd name="connsiteY8" fmla="*/ 1795123 h 1799739"/>
                <a:gd name="connsiteX9" fmla="*/ 763082 w 1785983"/>
                <a:gd name="connsiteY9" fmla="*/ 1694835 h 1799739"/>
                <a:gd name="connsiteX10" fmla="*/ 379877 w 1785983"/>
                <a:gd name="connsiteY10" fmla="*/ 3722 h 1799739"/>
                <a:gd name="connsiteX11" fmla="*/ 440819 w 1785983"/>
                <a:gd name="connsiteY11" fmla="*/ 59 h 1799739"/>
                <a:gd name="connsiteX0" fmla="*/ 440819 w 1785983"/>
                <a:gd name="connsiteY0" fmla="*/ 59 h 1849891"/>
                <a:gd name="connsiteX1" fmla="*/ 845918 w 1785983"/>
                <a:gd name="connsiteY1" fmla="*/ 261596 h 1849891"/>
                <a:gd name="connsiteX2" fmla="*/ 892992 w 1785983"/>
                <a:gd name="connsiteY2" fmla="*/ 360758 h 1849891"/>
                <a:gd name="connsiteX3" fmla="*/ 892992 w 1785983"/>
                <a:gd name="connsiteY3" fmla="*/ 365372 h 1849891"/>
                <a:gd name="connsiteX4" fmla="*/ 940065 w 1785983"/>
                <a:gd name="connsiteY4" fmla="*/ 266212 h 1849891"/>
                <a:gd name="connsiteX5" fmla="*/ 1406106 w 1785983"/>
                <a:gd name="connsiteY5" fmla="*/ 8338 h 1849891"/>
                <a:gd name="connsiteX6" fmla="*/ 1022901 w 1785983"/>
                <a:gd name="connsiteY6" fmla="*/ 1699451 h 1849891"/>
                <a:gd name="connsiteX7" fmla="*/ 892991 w 1785983"/>
                <a:gd name="connsiteY7" fmla="*/ 1799739 h 1849891"/>
                <a:gd name="connsiteX8" fmla="*/ 838223 w 1785983"/>
                <a:gd name="connsiteY8" fmla="*/ 1849891 h 1849891"/>
                <a:gd name="connsiteX9" fmla="*/ 763082 w 1785983"/>
                <a:gd name="connsiteY9" fmla="*/ 1694835 h 1849891"/>
                <a:gd name="connsiteX10" fmla="*/ 379877 w 1785983"/>
                <a:gd name="connsiteY10" fmla="*/ 3722 h 1849891"/>
                <a:gd name="connsiteX11" fmla="*/ 440819 w 1785983"/>
                <a:gd name="connsiteY11" fmla="*/ 59 h 1849891"/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763082 w 1785983"/>
                <a:gd name="connsiteY8" fmla="*/ 1694835 h 1799739"/>
                <a:gd name="connsiteX9" fmla="*/ 379877 w 1785983"/>
                <a:gd name="connsiteY9" fmla="*/ 3722 h 1799739"/>
                <a:gd name="connsiteX10" fmla="*/ 440819 w 1785983"/>
                <a:gd name="connsiteY10" fmla="*/ 59 h 179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85983" h="1799739">
                  <a:moveTo>
                    <a:pt x="440819" y="59"/>
                  </a:moveTo>
                  <a:cubicBezTo>
                    <a:pt x="584367" y="2557"/>
                    <a:pt x="735105" y="83293"/>
                    <a:pt x="845918" y="261596"/>
                  </a:cubicBezTo>
                  <a:lnTo>
                    <a:pt x="892992" y="360758"/>
                  </a:lnTo>
                  <a:lnTo>
                    <a:pt x="892992" y="365372"/>
                  </a:lnTo>
                  <a:lnTo>
                    <a:pt x="940065" y="266212"/>
                  </a:lnTo>
                  <a:cubicBezTo>
                    <a:pt x="1066709" y="62437"/>
                    <a:pt x="1245499" y="-13903"/>
                    <a:pt x="1406106" y="8338"/>
                  </a:cubicBezTo>
                  <a:cubicBezTo>
                    <a:pt x="1827702" y="66720"/>
                    <a:pt x="2124001" y="804388"/>
                    <a:pt x="1022901" y="1699451"/>
                  </a:cubicBezTo>
                  <a:lnTo>
                    <a:pt x="892991" y="1799739"/>
                  </a:lnTo>
                  <a:lnTo>
                    <a:pt x="763082" y="1694835"/>
                  </a:lnTo>
                  <a:cubicBezTo>
                    <a:pt x="-338018" y="799772"/>
                    <a:pt x="-41719" y="62104"/>
                    <a:pt x="379877" y="3722"/>
                  </a:cubicBezTo>
                  <a:cubicBezTo>
                    <a:pt x="399953" y="942"/>
                    <a:pt x="420313" y="-298"/>
                    <a:pt x="440819" y="59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  <p:sp>
          <p:nvSpPr>
            <p:cNvPr id="66" name="Rectangle 30">
              <a:extLst>
                <a:ext uri="{FF2B5EF4-FFF2-40B4-BE49-F238E27FC236}">
                  <a16:creationId xmlns:a16="http://schemas.microsoft.com/office/drawing/2014/main" id="{A9D0A0EF-4934-4E46-A33A-95E5D932D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124232" y="5447997"/>
              <a:ext cx="987915" cy="987915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30">
              <a:extLst>
                <a:ext uri="{FF2B5EF4-FFF2-40B4-BE49-F238E27FC236}">
                  <a16:creationId xmlns:a16="http://schemas.microsoft.com/office/drawing/2014/main" id="{EA389321-1892-4D9B-9F10-CA83BC15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315029" y="5983110"/>
              <a:ext cx="606323" cy="606323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9F93B70-A436-473C-A7CE-540999A59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V="1">
            <a:off x="10854193" y="5280732"/>
            <a:ext cx="864005" cy="1032464"/>
            <a:chOff x="2207971" y="2384401"/>
            <a:chExt cx="864005" cy="1032464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78ABD64-1B50-4D55-BC1F-146CC4D6E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2207971" y="285630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57FC7EAA-9D36-4047-8A25-796E944D1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607238" y="2688467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C72E6B1-2CDE-4B76-BB57-54923A35BC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440769" y="2384401"/>
              <a:ext cx="313009" cy="1032464"/>
              <a:chOff x="2440769" y="2384401"/>
              <a:chExt cx="313009" cy="1032464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A618DA4-FD3B-435B-9077-6643BD6C93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2440769" y="2516865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6579CD8F-9756-4DC0-A735-0CA77A8734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8100000" flipH="1">
                <a:off x="2753778" y="2384401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0102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4FDEB-FA30-4F49-85DA-68B75AE9B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954" y="208360"/>
            <a:ext cx="10026650" cy="655637"/>
          </a:xfrm>
        </p:spPr>
        <p:txBody>
          <a:bodyPr/>
          <a:lstStyle/>
          <a:p>
            <a:r>
              <a:rPr lang="cs-CZ"/>
              <a:t>ELEKTRODA + rozdělení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A0329-6CA7-415A-9822-55A1DBFD7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203" y="1146652"/>
            <a:ext cx="10504694" cy="5534725"/>
          </a:xfrm>
        </p:spPr>
        <p:txBody>
          <a:bodyPr>
            <a:normAutofit fontScale="77500" lnSpcReduction="20000"/>
          </a:bodyPr>
          <a:lstStyle/>
          <a:p>
            <a:pPr marL="359410" indent="-359410"/>
            <a:r>
              <a:rPr lang="cs-CZ" dirty="0">
                <a:solidFill>
                  <a:srgbClr val="FFFFFF"/>
                </a:solidFill>
              </a:rPr>
              <a:t>= elektricky vodivé zařízení, které zprostředkovává přenos proudu</a:t>
            </a:r>
          </a:p>
          <a:p>
            <a:pPr marL="359410" indent="-359410">
              <a:buClr>
                <a:srgbClr val="EF8C6A"/>
              </a:buClr>
            </a:pPr>
            <a:r>
              <a:rPr lang="cs-CZ" b="1" u="sng" dirty="0">
                <a:solidFill>
                  <a:srgbClr val="FFFFFF"/>
                </a:solidFill>
              </a:rPr>
              <a:t>Dle velikosti:</a:t>
            </a:r>
            <a:endParaRPr lang="cs-CZ" b="1" u="sng" dirty="0">
              <a:solidFill>
                <a:srgbClr val="FFFFFF">
                  <a:alpha val="70000"/>
                </a:srgbClr>
              </a:solidFill>
            </a:endParaRPr>
          </a:p>
          <a:p>
            <a:pPr marL="359410" lvl="1">
              <a:buClr>
                <a:srgbClr val="EF8C6A"/>
              </a:buClr>
            </a:pPr>
            <a:r>
              <a:rPr lang="cs-CZ" i="0" dirty="0">
                <a:solidFill>
                  <a:srgbClr val="FFFFFF"/>
                </a:solidFill>
              </a:rPr>
              <a:t>Plošná: velká (nad 100 cm2), střední (10-100 cm2), malá (do 10 cm2)</a:t>
            </a:r>
            <a:endParaRPr lang="cs-CZ" i="0" dirty="0">
              <a:solidFill>
                <a:srgbClr val="FFFFFF">
                  <a:alpha val="70000"/>
                </a:srgbClr>
              </a:solidFill>
            </a:endParaRPr>
          </a:p>
          <a:p>
            <a:pPr marL="359410" lvl="1"/>
            <a:r>
              <a:rPr lang="cs-CZ" i="0" dirty="0">
                <a:solidFill>
                  <a:srgbClr val="FFFFFF"/>
                </a:solidFill>
              </a:rPr>
              <a:t>Kuličková: do 1 cm2</a:t>
            </a:r>
            <a:endParaRPr lang="cs-CZ" i="0" dirty="0">
              <a:solidFill>
                <a:srgbClr val="FFFFFF">
                  <a:alpha val="70000"/>
                </a:srgbClr>
              </a:solidFill>
            </a:endParaRPr>
          </a:p>
          <a:p>
            <a:pPr marL="359410" lvl="1"/>
            <a:r>
              <a:rPr lang="cs-CZ" i="0" dirty="0">
                <a:solidFill>
                  <a:srgbClr val="FFFFFF"/>
                </a:solidFill>
              </a:rPr>
              <a:t>Hrotová: do 3 mm2</a:t>
            </a:r>
            <a:endParaRPr lang="cs-CZ" i="0" dirty="0">
              <a:solidFill>
                <a:srgbClr val="FFFFFF">
                  <a:alpha val="70000"/>
                </a:srgbClr>
              </a:solidFill>
            </a:endParaRPr>
          </a:p>
          <a:p>
            <a:pPr marL="359410" lvl="1"/>
            <a:r>
              <a:rPr lang="cs-CZ" b="1" i="0" u="sng" dirty="0">
                <a:solidFill>
                  <a:srgbClr val="FFFFFF"/>
                </a:solidFill>
              </a:rPr>
              <a:t>Dle materiálu:</a:t>
            </a:r>
          </a:p>
          <a:p>
            <a:pPr marL="359410" lvl="1"/>
            <a:r>
              <a:rPr lang="cs-CZ" i="0" dirty="0">
                <a:solidFill>
                  <a:srgbClr val="FFFFFF"/>
                </a:solidFill>
              </a:rPr>
              <a:t>Kovové</a:t>
            </a:r>
            <a:endParaRPr lang="cs-CZ" i="0" dirty="0">
              <a:solidFill>
                <a:srgbClr val="FFFFFF">
                  <a:alpha val="70000"/>
                </a:srgbClr>
              </a:solidFill>
            </a:endParaRPr>
          </a:p>
          <a:p>
            <a:pPr marL="359410" lvl="1"/>
            <a:r>
              <a:rPr lang="cs-CZ" i="0" dirty="0" err="1">
                <a:solidFill>
                  <a:srgbClr val="FFFFFF"/>
                </a:solidFill>
              </a:rPr>
              <a:t>Silikonkaučukové</a:t>
            </a:r>
            <a:endParaRPr lang="cs-CZ" i="0" dirty="0" err="1">
              <a:solidFill>
                <a:srgbClr val="FFFFFF">
                  <a:alpha val="70000"/>
                </a:srgbClr>
              </a:solidFill>
            </a:endParaRPr>
          </a:p>
          <a:p>
            <a:pPr marL="359410" lvl="1"/>
            <a:r>
              <a:rPr lang="cs-CZ" i="0" dirty="0">
                <a:solidFill>
                  <a:srgbClr val="FFFFFF"/>
                </a:solidFill>
              </a:rPr>
              <a:t>Gumové s vrstvou grafitu (nevýhoda: grafit se odírá)</a:t>
            </a:r>
          </a:p>
          <a:p>
            <a:pPr marL="359410" lvl="1"/>
            <a:r>
              <a:rPr lang="cs-CZ" b="1" i="0" u="sng" dirty="0">
                <a:solidFill>
                  <a:srgbClr val="FFFFFF"/>
                </a:solidFill>
              </a:rPr>
              <a:t>Dle způsobu aplikace:</a:t>
            </a:r>
            <a:endParaRPr lang="cs-CZ" i="0" dirty="0">
              <a:solidFill>
                <a:srgbClr val="FFFFFF">
                  <a:alpha val="70000"/>
                </a:srgbClr>
              </a:solidFill>
            </a:endParaRPr>
          </a:p>
          <a:p>
            <a:pPr marL="359410" lvl="1"/>
            <a:r>
              <a:rPr lang="cs-CZ" i="0" dirty="0">
                <a:solidFill>
                  <a:srgbClr val="FFFFFF"/>
                </a:solidFill>
                <a:ea typeface="+mn-lt"/>
                <a:cs typeface="+mn-lt"/>
              </a:rPr>
              <a:t>Fixované: = klasické, připevněné popruhem či zátěží</a:t>
            </a:r>
            <a:endParaRPr lang="cs-CZ" i="0" dirty="0">
              <a:ea typeface="+mn-lt"/>
              <a:cs typeface="+mn-lt"/>
            </a:endParaRPr>
          </a:p>
          <a:p>
            <a:pPr marL="359410" lvl="1"/>
            <a:r>
              <a:rPr lang="cs-CZ" i="0" dirty="0">
                <a:solidFill>
                  <a:srgbClr val="FFFFFF"/>
                </a:solidFill>
                <a:ea typeface="+mn-lt"/>
                <a:cs typeface="+mn-lt"/>
              </a:rPr>
              <a:t>Vakuové: miskové, balonkové</a:t>
            </a:r>
            <a:endParaRPr lang="cs-CZ" i="0" dirty="0">
              <a:ea typeface="+mn-lt"/>
              <a:cs typeface="+mn-lt"/>
            </a:endParaRPr>
          </a:p>
          <a:p>
            <a:pPr marL="359410" lvl="1"/>
            <a:r>
              <a:rPr lang="cs-CZ" i="0" dirty="0">
                <a:solidFill>
                  <a:srgbClr val="FFFFFF"/>
                </a:solidFill>
                <a:ea typeface="+mn-lt"/>
                <a:cs typeface="+mn-lt"/>
              </a:rPr>
              <a:t>Pohyblivé: hrotové, kuličkové, žehličkové</a:t>
            </a:r>
            <a:endParaRPr lang="cs-CZ" i="0" dirty="0">
              <a:ea typeface="+mn-lt"/>
              <a:cs typeface="+mn-lt"/>
            </a:endParaRPr>
          </a:p>
          <a:p>
            <a:pPr marL="359410" lvl="1"/>
            <a:r>
              <a:rPr lang="cs-CZ" b="1" i="0" u="sng" dirty="0">
                <a:solidFill>
                  <a:srgbClr val="FFFFFF"/>
                </a:solidFill>
              </a:rPr>
              <a:t>Dle kontaktu:</a:t>
            </a:r>
          </a:p>
          <a:p>
            <a:pPr marL="359410" lvl="1"/>
            <a:r>
              <a:rPr lang="cs-CZ" i="0" dirty="0">
                <a:solidFill>
                  <a:srgbClr val="FFFFFF"/>
                </a:solidFill>
              </a:rPr>
              <a:t>Kontaktní: Deskové (plošné) z vodivé pryže, </a:t>
            </a:r>
            <a:r>
              <a:rPr lang="cs-CZ" i="0" dirty="0" err="1">
                <a:solidFill>
                  <a:srgbClr val="FFFFFF"/>
                </a:solidFill>
              </a:rPr>
              <a:t>vakouvé</a:t>
            </a:r>
            <a:r>
              <a:rPr lang="cs-CZ" i="0" dirty="0">
                <a:solidFill>
                  <a:srgbClr val="FFFFFF"/>
                </a:solidFill>
              </a:rPr>
              <a:t> (drží pod tlakem), samolepící, kuličkové (ES), hrotové (neurální aplikace TENS) </a:t>
            </a:r>
          </a:p>
          <a:p>
            <a:pPr marL="359410" lvl="1"/>
            <a:r>
              <a:rPr lang="cs-CZ" i="0" dirty="0">
                <a:solidFill>
                  <a:srgbClr val="FFFFFF"/>
                </a:solidFill>
              </a:rPr>
              <a:t>Bezkontaktní: deskové (KVD), solenoidy (pro aplikaci magnetického pole)</a:t>
            </a:r>
          </a:p>
          <a:p>
            <a:pPr marL="359410" lvl="1"/>
            <a:endParaRPr lang="cs-CZ" i="0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52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01C0CAB-6A03-4C6A-9FAA-21984775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982E0B2-AA9C-441C-A08E-A9DF9CF12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9109B9-D4D4-494F-BB1E-559C5DEAF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3519" y="327939"/>
            <a:ext cx="3884962" cy="3307495"/>
          </a:xfrm>
        </p:spPr>
        <p:txBody>
          <a:bodyPr vert="horz" lIns="0" tIns="0" rIns="0" bIns="0" rtlCol="0" anchor="b" anchorCtr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 err="1"/>
              <a:t>Elektrody</a:t>
            </a:r>
            <a:br>
              <a:rPr lang="en-US" sz="3200" dirty="0"/>
            </a:br>
            <a:br>
              <a:rPr lang="en-US" sz="1100" dirty="0"/>
            </a:br>
            <a:br>
              <a:rPr lang="en-US" sz="1100" dirty="0"/>
            </a:br>
            <a:br>
              <a:rPr lang="en-US" sz="1100" dirty="0"/>
            </a:br>
            <a:r>
              <a:rPr lang="en-US" sz="1400" dirty="0"/>
              <a:t>Cave! </a:t>
            </a:r>
            <a:r>
              <a:rPr lang="en-US" sz="1400" dirty="0" err="1"/>
              <a:t>Vakuové</a:t>
            </a:r>
            <a:r>
              <a:rPr lang="en-US" sz="1400" dirty="0"/>
              <a:t> </a:t>
            </a:r>
            <a:r>
              <a:rPr lang="en-US" sz="1400" dirty="0" err="1"/>
              <a:t>elektrody</a:t>
            </a:r>
            <a:r>
              <a:rPr lang="en-US" sz="1400" dirty="0"/>
              <a:t> </a:t>
            </a:r>
            <a:r>
              <a:rPr lang="en-US" sz="1400" dirty="0" err="1"/>
              <a:t>Kontraindikovány</a:t>
            </a:r>
            <a:r>
              <a:rPr lang="en-US" sz="1400" dirty="0"/>
              <a:t> u </a:t>
            </a:r>
            <a:r>
              <a:rPr lang="en-US" sz="1400" dirty="0" err="1"/>
              <a:t>proudů</a:t>
            </a:r>
            <a:r>
              <a:rPr lang="en-US" sz="1400" dirty="0"/>
              <a:t> s </a:t>
            </a:r>
            <a:r>
              <a:rPr lang="en-US" sz="1400" dirty="0" err="1"/>
              <a:t>nezanedbatelným</a:t>
            </a:r>
            <a:r>
              <a:rPr lang="en-US" sz="1400" dirty="0"/>
              <a:t> </a:t>
            </a:r>
            <a:r>
              <a:rPr lang="en-US" sz="1400" dirty="0" err="1"/>
              <a:t>galvanickým</a:t>
            </a:r>
            <a:r>
              <a:rPr lang="en-US" sz="1400" dirty="0"/>
              <a:t> </a:t>
            </a:r>
            <a:r>
              <a:rPr lang="en-US" sz="1400" dirty="0" err="1"/>
              <a:t>účinkem</a:t>
            </a:r>
            <a:r>
              <a:rPr lang="en-US" sz="1400" dirty="0"/>
              <a:t> (Trabert, DD), </a:t>
            </a:r>
            <a:r>
              <a:rPr lang="en-US" sz="1400" dirty="0" err="1"/>
              <a:t>protože</a:t>
            </a:r>
            <a:r>
              <a:rPr lang="en-US" sz="1400" dirty="0"/>
              <a:t> </a:t>
            </a:r>
            <a:r>
              <a:rPr lang="en-US" sz="1400" dirty="0" err="1"/>
              <a:t>vakuová</a:t>
            </a:r>
            <a:r>
              <a:rPr lang="en-US" sz="1400" dirty="0"/>
              <a:t> </a:t>
            </a:r>
            <a:r>
              <a:rPr lang="en-US" sz="1400" dirty="0" err="1"/>
              <a:t>elektroda</a:t>
            </a:r>
            <a:r>
              <a:rPr lang="en-US" sz="1400" dirty="0"/>
              <a:t> </a:t>
            </a:r>
            <a:r>
              <a:rPr lang="en-US" sz="1400" dirty="0" err="1"/>
              <a:t>vodu</a:t>
            </a:r>
            <a:r>
              <a:rPr lang="en-US" sz="1400" dirty="0"/>
              <a:t> </a:t>
            </a:r>
            <a:r>
              <a:rPr lang="en-US" sz="1400" dirty="0" err="1"/>
              <a:t>vysaje</a:t>
            </a:r>
            <a:r>
              <a:rPr lang="en-US" sz="1400" dirty="0"/>
              <a:t>, </a:t>
            </a:r>
            <a:r>
              <a:rPr lang="en-US" sz="1400" dirty="0" err="1"/>
              <a:t>pak</a:t>
            </a:r>
            <a:r>
              <a:rPr lang="en-US" sz="1400" dirty="0"/>
              <a:t> </a:t>
            </a:r>
            <a:r>
              <a:rPr lang="en-US" sz="1400" dirty="0" err="1"/>
              <a:t>nemůžeme</a:t>
            </a:r>
            <a:r>
              <a:rPr lang="en-US" sz="1400" dirty="0"/>
              <a:t> </a:t>
            </a:r>
            <a:r>
              <a:rPr lang="en-US" sz="1400" dirty="0" err="1"/>
              <a:t>pustit</a:t>
            </a:r>
            <a:r>
              <a:rPr lang="en-US" sz="1400" dirty="0"/>
              <a:t> </a:t>
            </a:r>
            <a:r>
              <a:rPr lang="en-US" sz="1400" dirty="0" err="1"/>
              <a:t>potřebnou</a:t>
            </a:r>
            <a:r>
              <a:rPr lang="en-US" sz="1400" dirty="0"/>
              <a:t> </a:t>
            </a:r>
            <a:r>
              <a:rPr lang="en-US" sz="1400" dirty="0" err="1"/>
              <a:t>intenzitu</a:t>
            </a:r>
            <a:r>
              <a:rPr lang="en-US" sz="1400" dirty="0"/>
              <a:t>, </a:t>
            </a:r>
            <a:r>
              <a:rPr lang="en-US" sz="1400" dirty="0" err="1"/>
              <a:t>abychom</a:t>
            </a:r>
            <a:r>
              <a:rPr lang="en-US" sz="1400" dirty="0"/>
              <a:t> </a:t>
            </a:r>
            <a:r>
              <a:rPr lang="en-US" sz="1400" dirty="0" err="1"/>
              <a:t>pacienta</a:t>
            </a:r>
            <a:r>
              <a:rPr lang="en-US" sz="1400" dirty="0"/>
              <a:t> </a:t>
            </a:r>
            <a:r>
              <a:rPr lang="en-US" sz="1400" dirty="0" err="1"/>
              <a:t>nepopálili</a:t>
            </a:r>
            <a:r>
              <a:rPr lang="en-US" sz="1400" dirty="0"/>
              <a:t>. </a:t>
            </a:r>
          </a:p>
        </p:txBody>
      </p:sp>
      <p:pic>
        <p:nvPicPr>
          <p:cNvPr id="5" name="Obrázek 5" descr="Obsah obrázku interiér, osoba, spotřebič, vsedě&#10;&#10;Popis se vygeneroval automaticky.">
            <a:extLst>
              <a:ext uri="{FF2B5EF4-FFF2-40B4-BE49-F238E27FC236}">
                <a16:creationId xmlns:a16="http://schemas.microsoft.com/office/drawing/2014/main" id="{4EA1DC6D-20B7-4EE3-B0CD-47041F1DA1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9" r="25650" b="1"/>
          <a:stretch/>
        </p:blipFill>
        <p:spPr>
          <a:xfrm>
            <a:off x="1" y="10"/>
            <a:ext cx="3308400" cy="3430790"/>
          </a:xfrm>
          <a:prstGeom prst="rect">
            <a:avLst/>
          </a:prstGeom>
        </p:spPr>
      </p:pic>
      <p:pic>
        <p:nvPicPr>
          <p:cNvPr id="4" name="Obrázek 4" descr="Obsah obrázku stůl&#10;&#10;Popis se vygeneroval automaticky.">
            <a:extLst>
              <a:ext uri="{FF2B5EF4-FFF2-40B4-BE49-F238E27FC236}">
                <a16:creationId xmlns:a16="http://schemas.microsoft.com/office/drawing/2014/main" id="{476DF2C8-6CED-49F8-B2B8-B75CCC272B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0310" r="30891" b="2"/>
          <a:stretch/>
        </p:blipFill>
        <p:spPr>
          <a:xfrm>
            <a:off x="1" y="3427200"/>
            <a:ext cx="3308400" cy="3430800"/>
          </a:xfrm>
          <a:prstGeom prst="rect">
            <a:avLst/>
          </a:prstGeom>
        </p:spPr>
      </p:pic>
      <p:pic>
        <p:nvPicPr>
          <p:cNvPr id="6" name="Obrázek 6" descr="Obsah obrázku bílá tabule&#10;&#10;Popis se vygeneroval automaticky.">
            <a:extLst>
              <a:ext uri="{FF2B5EF4-FFF2-40B4-BE49-F238E27FC236}">
                <a16:creationId xmlns:a16="http://schemas.microsoft.com/office/drawing/2014/main" id="{7232C34E-6378-4424-B247-CFC78B13FF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145" r="1918" b="-3"/>
          <a:stretch/>
        </p:blipFill>
        <p:spPr>
          <a:xfrm>
            <a:off x="8883600" y="10"/>
            <a:ext cx="3308400" cy="3430790"/>
          </a:xfrm>
          <a:prstGeom prst="rect">
            <a:avLst/>
          </a:prstGeom>
        </p:spPr>
      </p:pic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7" descr="Obsah obrázku elektronika, interiér, stůl&#10;&#10;Popis se vygeneroval automaticky.">
            <a:extLst>
              <a:ext uri="{FF2B5EF4-FFF2-40B4-BE49-F238E27FC236}">
                <a16:creationId xmlns:a16="http://schemas.microsoft.com/office/drawing/2014/main" id="{33C04AEB-5A58-411C-8928-D6FA7524CFD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4292" r="7849"/>
          <a:stretch/>
        </p:blipFill>
        <p:spPr>
          <a:xfrm>
            <a:off x="8883600" y="3427200"/>
            <a:ext cx="3308400" cy="3430800"/>
          </a:xfrm>
          <a:prstGeom prst="rect">
            <a:avLst/>
          </a:prstGeom>
        </p:spPr>
      </p:pic>
      <p:pic>
        <p:nvPicPr>
          <p:cNvPr id="3" name="Obrázek 7">
            <a:extLst>
              <a:ext uri="{FF2B5EF4-FFF2-40B4-BE49-F238E27FC236}">
                <a16:creationId xmlns:a16="http://schemas.microsoft.com/office/drawing/2014/main" id="{CEC15A8B-3931-4993-A715-681DC314DB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4742" y="4219287"/>
            <a:ext cx="3591790" cy="252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66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ADD72DC-CC5F-44D6-97D3-79407D4FF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 flipV="1">
            <a:off x="1058433" y="184491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83E179-CF1F-4694-AEAB-6931C9B31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 flipH="1">
            <a:off x="388193" y="3690094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6257A7-D071-42C9-8560-75A6EAE2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500000" flipH="1" flipV="1">
            <a:off x="854399" y="71786"/>
            <a:ext cx="2287608" cy="3673900"/>
            <a:chOff x="-6080955" y="3437416"/>
            <a:chExt cx="2287608" cy="36739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2115B20-516B-48FE-ABF8-0300640B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4937151" y="4754133"/>
              <a:ext cx="0" cy="23571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72F2AC0-C134-4522-9F34-10107EC526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-5226554" y="3437416"/>
              <a:ext cx="571820" cy="1316717"/>
            </a:xfrm>
            <a:custGeom>
              <a:avLst/>
              <a:gdLst>
                <a:gd name="connsiteX0" fmla="*/ 282417 w 571820"/>
                <a:gd name="connsiteY0" fmla="*/ 1316717 h 1316717"/>
                <a:gd name="connsiteX1" fmla="*/ 285910 w 571820"/>
                <a:gd name="connsiteY1" fmla="*/ 1313542 h 1316717"/>
                <a:gd name="connsiteX2" fmla="*/ 289403 w 571820"/>
                <a:gd name="connsiteY2" fmla="*/ 1316717 h 1316717"/>
                <a:gd name="connsiteX3" fmla="*/ 289403 w 571820"/>
                <a:gd name="connsiteY3" fmla="*/ 1310368 h 1316717"/>
                <a:gd name="connsiteX4" fmla="*/ 309203 w 571820"/>
                <a:gd name="connsiteY4" fmla="*/ 1292372 h 1316717"/>
                <a:gd name="connsiteX5" fmla="*/ 571820 w 571820"/>
                <a:gd name="connsiteY5" fmla="*/ 658358 h 1316717"/>
                <a:gd name="connsiteX6" fmla="*/ 309203 w 571820"/>
                <a:gd name="connsiteY6" fmla="*/ 24345 h 1316717"/>
                <a:gd name="connsiteX7" fmla="*/ 289403 w 571820"/>
                <a:gd name="connsiteY7" fmla="*/ 6349 h 1316717"/>
                <a:gd name="connsiteX8" fmla="*/ 289403 w 571820"/>
                <a:gd name="connsiteY8" fmla="*/ 0 h 1316717"/>
                <a:gd name="connsiteX9" fmla="*/ 285910 w 571820"/>
                <a:gd name="connsiteY9" fmla="*/ 3175 h 1316717"/>
                <a:gd name="connsiteX10" fmla="*/ 282417 w 571820"/>
                <a:gd name="connsiteY10" fmla="*/ 0 h 1316717"/>
                <a:gd name="connsiteX11" fmla="*/ 282417 w 571820"/>
                <a:gd name="connsiteY11" fmla="*/ 6350 h 1316717"/>
                <a:gd name="connsiteX12" fmla="*/ 262617 w 571820"/>
                <a:gd name="connsiteY12" fmla="*/ 24345 h 1316717"/>
                <a:gd name="connsiteX13" fmla="*/ 0 w 571820"/>
                <a:gd name="connsiteY13" fmla="*/ 658359 h 1316717"/>
                <a:gd name="connsiteX14" fmla="*/ 262617 w 571820"/>
                <a:gd name="connsiteY14" fmla="*/ 1292372 h 1316717"/>
                <a:gd name="connsiteX15" fmla="*/ 282417 w 571820"/>
                <a:gd name="connsiteY15" fmla="*/ 1310368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1820" h="1316717">
                  <a:moveTo>
                    <a:pt x="282417" y="1316717"/>
                  </a:moveTo>
                  <a:lnTo>
                    <a:pt x="285910" y="1313542"/>
                  </a:lnTo>
                  <a:lnTo>
                    <a:pt x="289403" y="1316717"/>
                  </a:lnTo>
                  <a:lnTo>
                    <a:pt x="289403" y="1310368"/>
                  </a:lnTo>
                  <a:lnTo>
                    <a:pt x="309203" y="1292372"/>
                  </a:lnTo>
                  <a:cubicBezTo>
                    <a:pt x="471461" y="1130114"/>
                    <a:pt x="571820" y="905956"/>
                    <a:pt x="571820" y="658358"/>
                  </a:cubicBezTo>
                  <a:cubicBezTo>
                    <a:pt x="571820" y="410761"/>
                    <a:pt x="471461" y="186603"/>
                    <a:pt x="309203" y="24345"/>
                  </a:cubicBezTo>
                  <a:lnTo>
                    <a:pt x="289403" y="6349"/>
                  </a:lnTo>
                  <a:lnTo>
                    <a:pt x="289403" y="0"/>
                  </a:lnTo>
                  <a:lnTo>
                    <a:pt x="285910" y="3175"/>
                  </a:lnTo>
                  <a:lnTo>
                    <a:pt x="282417" y="0"/>
                  </a:lnTo>
                  <a:lnTo>
                    <a:pt x="282417" y="6350"/>
                  </a:lnTo>
                  <a:lnTo>
                    <a:pt x="262617" y="24345"/>
                  </a:lnTo>
                  <a:cubicBezTo>
                    <a:pt x="100359" y="186604"/>
                    <a:pt x="0" y="410761"/>
                    <a:pt x="0" y="658359"/>
                  </a:cubicBezTo>
                  <a:cubicBezTo>
                    <a:pt x="0" y="905956"/>
                    <a:pt x="100359" y="1130114"/>
                    <a:pt x="262617" y="1292372"/>
                  </a:cubicBezTo>
                  <a:lnTo>
                    <a:pt x="282417" y="131036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EA2E5B3-77CC-4AA0-A77A-5D95FCDD5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005C810-6BE0-4E85-BA3D-785C45D9B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4ECB930-9F06-48DB-86D3-75A7E6A2C9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9116707-08B8-43A2-8DCB-845D77ABAA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E7DC9CC-81EB-48D8-AC44-C99F47742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E2C41B-8946-4545-9CF1-997818234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AD7D35B-560E-435E-B0FD-0F84A2E6C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V="1">
            <a:off x="8942212" y="184491"/>
            <a:ext cx="2287608" cy="3232926"/>
          </a:xfrm>
          <a:custGeom>
            <a:avLst/>
            <a:gdLst>
              <a:gd name="connsiteX0" fmla="*/ 1143804 w 2287608"/>
              <a:gd name="connsiteY0" fmla="*/ 1916209 h 3232926"/>
              <a:gd name="connsiteX1" fmla="*/ 1140311 w 2287608"/>
              <a:gd name="connsiteY1" fmla="*/ 1919384 h 3232926"/>
              <a:gd name="connsiteX2" fmla="*/ 1136818 w 2287608"/>
              <a:gd name="connsiteY2" fmla="*/ 1916209 h 3232926"/>
              <a:gd name="connsiteX3" fmla="*/ 1136818 w 2287608"/>
              <a:gd name="connsiteY3" fmla="*/ 1922559 h 3232926"/>
              <a:gd name="connsiteX4" fmla="*/ 1117018 w 2287608"/>
              <a:gd name="connsiteY4" fmla="*/ 1940554 h 3232926"/>
              <a:gd name="connsiteX5" fmla="*/ 854401 w 2287608"/>
              <a:gd name="connsiteY5" fmla="*/ 2574568 h 3232926"/>
              <a:gd name="connsiteX6" fmla="*/ 1117018 w 2287608"/>
              <a:gd name="connsiteY6" fmla="*/ 3208581 h 3232926"/>
              <a:gd name="connsiteX7" fmla="*/ 1136818 w 2287608"/>
              <a:gd name="connsiteY7" fmla="*/ 3226577 h 3232926"/>
              <a:gd name="connsiteX8" fmla="*/ 1136818 w 2287608"/>
              <a:gd name="connsiteY8" fmla="*/ 3232926 h 3232926"/>
              <a:gd name="connsiteX9" fmla="*/ 1140311 w 2287608"/>
              <a:gd name="connsiteY9" fmla="*/ 3229751 h 3232926"/>
              <a:gd name="connsiteX10" fmla="*/ 1143804 w 2287608"/>
              <a:gd name="connsiteY10" fmla="*/ 3232926 h 3232926"/>
              <a:gd name="connsiteX11" fmla="*/ 1143804 w 2287608"/>
              <a:gd name="connsiteY11" fmla="*/ 3226577 h 3232926"/>
              <a:gd name="connsiteX12" fmla="*/ 1163604 w 2287608"/>
              <a:gd name="connsiteY12" fmla="*/ 3208581 h 3232926"/>
              <a:gd name="connsiteX13" fmla="*/ 1426221 w 2287608"/>
              <a:gd name="connsiteY13" fmla="*/ 2574567 h 3232926"/>
              <a:gd name="connsiteX14" fmla="*/ 1163604 w 2287608"/>
              <a:gd name="connsiteY14" fmla="*/ 1940554 h 3232926"/>
              <a:gd name="connsiteX15" fmla="*/ 1143804 w 2287608"/>
              <a:gd name="connsiteY15" fmla="*/ 1922558 h 3232926"/>
              <a:gd name="connsiteX16" fmla="*/ 1140312 w 2287608"/>
              <a:gd name="connsiteY16" fmla="*/ 1494239 h 3232926"/>
              <a:gd name="connsiteX17" fmla="*/ 1134813 w 2287608"/>
              <a:gd name="connsiteY17" fmla="*/ 1497413 h 3232926"/>
              <a:gd name="connsiteX18" fmla="*/ 1109328 w 2287608"/>
              <a:gd name="connsiteY18" fmla="*/ 1489264 h 3232926"/>
              <a:gd name="connsiteX19" fmla="*/ 428947 w 2287608"/>
              <a:gd name="connsiteY19" fmla="*/ 1578838 h 3232926"/>
              <a:gd name="connsiteX20" fmla="*/ 11185 w 2287608"/>
              <a:gd name="connsiteY20" fmla="*/ 2123278 h 3232926"/>
              <a:gd name="connsiteX21" fmla="*/ 5499 w 2287608"/>
              <a:gd name="connsiteY21" fmla="*/ 2149423 h 3232926"/>
              <a:gd name="connsiteX22" fmla="*/ 0 w 2287608"/>
              <a:gd name="connsiteY22" fmla="*/ 2152597 h 3232926"/>
              <a:gd name="connsiteX23" fmla="*/ 4497 w 2287608"/>
              <a:gd name="connsiteY23" fmla="*/ 2154035 h 3232926"/>
              <a:gd name="connsiteX24" fmla="*/ 3493 w 2287608"/>
              <a:gd name="connsiteY24" fmla="*/ 2158648 h 3232926"/>
              <a:gd name="connsiteX25" fmla="*/ 8992 w 2287608"/>
              <a:gd name="connsiteY25" fmla="*/ 2155473 h 3232926"/>
              <a:gd name="connsiteX26" fmla="*/ 34477 w 2287608"/>
              <a:gd name="connsiteY26" fmla="*/ 2163622 h 3232926"/>
              <a:gd name="connsiteX27" fmla="*/ 290620 w 2287608"/>
              <a:gd name="connsiteY27" fmla="*/ 2194022 h 3232926"/>
              <a:gd name="connsiteX28" fmla="*/ 714858 w 2287608"/>
              <a:gd name="connsiteY28" fmla="*/ 2074049 h 3232926"/>
              <a:gd name="connsiteX29" fmla="*/ 1132621 w 2287608"/>
              <a:gd name="connsiteY29" fmla="*/ 1529609 h 3232926"/>
              <a:gd name="connsiteX30" fmla="*/ 1138305 w 2287608"/>
              <a:gd name="connsiteY30" fmla="*/ 1503464 h 3232926"/>
              <a:gd name="connsiteX31" fmla="*/ 1143804 w 2287608"/>
              <a:gd name="connsiteY31" fmla="*/ 1500289 h 3232926"/>
              <a:gd name="connsiteX32" fmla="*/ 1139308 w 2287608"/>
              <a:gd name="connsiteY32" fmla="*/ 1498852 h 3232926"/>
              <a:gd name="connsiteX33" fmla="*/ 2069415 w 2287608"/>
              <a:gd name="connsiteY33" fmla="*/ 1747063 h 3232926"/>
              <a:gd name="connsiteX34" fmla="*/ 1858661 w 2287608"/>
              <a:gd name="connsiteY34" fmla="*/ 1578837 h 3232926"/>
              <a:gd name="connsiteX35" fmla="*/ 1178281 w 2287608"/>
              <a:gd name="connsiteY35" fmla="*/ 1489263 h 3232926"/>
              <a:gd name="connsiteX36" fmla="*/ 1152796 w 2287608"/>
              <a:gd name="connsiteY36" fmla="*/ 1497412 h 3232926"/>
              <a:gd name="connsiteX37" fmla="*/ 1147297 w 2287608"/>
              <a:gd name="connsiteY37" fmla="*/ 1494238 h 3232926"/>
              <a:gd name="connsiteX38" fmla="*/ 1148300 w 2287608"/>
              <a:gd name="connsiteY38" fmla="*/ 1498851 h 3232926"/>
              <a:gd name="connsiteX39" fmla="*/ 1143804 w 2287608"/>
              <a:gd name="connsiteY39" fmla="*/ 1500288 h 3232926"/>
              <a:gd name="connsiteX40" fmla="*/ 1149304 w 2287608"/>
              <a:gd name="connsiteY40" fmla="*/ 1503463 h 3232926"/>
              <a:gd name="connsiteX41" fmla="*/ 1154988 w 2287608"/>
              <a:gd name="connsiteY41" fmla="*/ 1529608 h 3232926"/>
              <a:gd name="connsiteX42" fmla="*/ 1572751 w 2287608"/>
              <a:gd name="connsiteY42" fmla="*/ 2074048 h 3232926"/>
              <a:gd name="connsiteX43" fmla="*/ 1996989 w 2287608"/>
              <a:gd name="connsiteY43" fmla="*/ 2194021 h 3232926"/>
              <a:gd name="connsiteX44" fmla="*/ 2253131 w 2287608"/>
              <a:gd name="connsiteY44" fmla="*/ 2163621 h 3232926"/>
              <a:gd name="connsiteX45" fmla="*/ 2278616 w 2287608"/>
              <a:gd name="connsiteY45" fmla="*/ 2155472 h 3232926"/>
              <a:gd name="connsiteX46" fmla="*/ 2284115 w 2287608"/>
              <a:gd name="connsiteY46" fmla="*/ 2158647 h 3232926"/>
              <a:gd name="connsiteX47" fmla="*/ 2283112 w 2287608"/>
              <a:gd name="connsiteY47" fmla="*/ 2154034 h 3232926"/>
              <a:gd name="connsiteX48" fmla="*/ 2287608 w 2287608"/>
              <a:gd name="connsiteY48" fmla="*/ 2152596 h 3232926"/>
              <a:gd name="connsiteX49" fmla="*/ 2282109 w 2287608"/>
              <a:gd name="connsiteY49" fmla="*/ 2149422 h 3232926"/>
              <a:gd name="connsiteX50" fmla="*/ 2276424 w 2287608"/>
              <a:gd name="connsiteY50" fmla="*/ 2123277 h 3232926"/>
              <a:gd name="connsiteX51" fmla="*/ 2069415 w 2287608"/>
              <a:gd name="connsiteY51" fmla="*/ 1747063 h 3232926"/>
              <a:gd name="connsiteX52" fmla="*/ 1140311 w 2287608"/>
              <a:gd name="connsiteY52" fmla="*/ 779689 h 3232926"/>
              <a:gd name="connsiteX53" fmla="*/ 1134812 w 2287608"/>
              <a:gd name="connsiteY53" fmla="*/ 782863 h 3232926"/>
              <a:gd name="connsiteX54" fmla="*/ 1109328 w 2287608"/>
              <a:gd name="connsiteY54" fmla="*/ 774714 h 3232926"/>
              <a:gd name="connsiteX55" fmla="*/ 428947 w 2287608"/>
              <a:gd name="connsiteY55" fmla="*/ 864288 h 3232926"/>
              <a:gd name="connsiteX56" fmla="*/ 11185 w 2287608"/>
              <a:gd name="connsiteY56" fmla="*/ 1408728 h 3232926"/>
              <a:gd name="connsiteX57" fmla="*/ 5499 w 2287608"/>
              <a:gd name="connsiteY57" fmla="*/ 1434873 h 3232926"/>
              <a:gd name="connsiteX58" fmla="*/ 0 w 2287608"/>
              <a:gd name="connsiteY58" fmla="*/ 1438047 h 3232926"/>
              <a:gd name="connsiteX59" fmla="*/ 4497 w 2287608"/>
              <a:gd name="connsiteY59" fmla="*/ 1439485 h 3232926"/>
              <a:gd name="connsiteX60" fmla="*/ 3493 w 2287608"/>
              <a:gd name="connsiteY60" fmla="*/ 1444098 h 3232926"/>
              <a:gd name="connsiteX61" fmla="*/ 8992 w 2287608"/>
              <a:gd name="connsiteY61" fmla="*/ 1440923 h 3232926"/>
              <a:gd name="connsiteX62" fmla="*/ 34477 w 2287608"/>
              <a:gd name="connsiteY62" fmla="*/ 1449072 h 3232926"/>
              <a:gd name="connsiteX63" fmla="*/ 290620 w 2287608"/>
              <a:gd name="connsiteY63" fmla="*/ 1479472 h 3232926"/>
              <a:gd name="connsiteX64" fmla="*/ 714858 w 2287608"/>
              <a:gd name="connsiteY64" fmla="*/ 1359499 h 3232926"/>
              <a:gd name="connsiteX65" fmla="*/ 1132621 w 2287608"/>
              <a:gd name="connsiteY65" fmla="*/ 815059 h 3232926"/>
              <a:gd name="connsiteX66" fmla="*/ 1138305 w 2287608"/>
              <a:gd name="connsiteY66" fmla="*/ 788914 h 3232926"/>
              <a:gd name="connsiteX67" fmla="*/ 1143805 w 2287608"/>
              <a:gd name="connsiteY67" fmla="*/ 785739 h 3232926"/>
              <a:gd name="connsiteX68" fmla="*/ 1139308 w 2287608"/>
              <a:gd name="connsiteY68" fmla="*/ 784302 h 3232926"/>
              <a:gd name="connsiteX69" fmla="*/ 2069415 w 2287608"/>
              <a:gd name="connsiteY69" fmla="*/ 1032514 h 3232926"/>
              <a:gd name="connsiteX70" fmla="*/ 1858661 w 2287608"/>
              <a:gd name="connsiteY70" fmla="*/ 864289 h 3232926"/>
              <a:gd name="connsiteX71" fmla="*/ 1178281 w 2287608"/>
              <a:gd name="connsiteY71" fmla="*/ 774715 h 3232926"/>
              <a:gd name="connsiteX72" fmla="*/ 1152796 w 2287608"/>
              <a:gd name="connsiteY72" fmla="*/ 782864 h 3232926"/>
              <a:gd name="connsiteX73" fmla="*/ 1147297 w 2287608"/>
              <a:gd name="connsiteY73" fmla="*/ 779690 h 3232926"/>
              <a:gd name="connsiteX74" fmla="*/ 1148300 w 2287608"/>
              <a:gd name="connsiteY74" fmla="*/ 784303 h 3232926"/>
              <a:gd name="connsiteX75" fmla="*/ 1143804 w 2287608"/>
              <a:gd name="connsiteY75" fmla="*/ 785740 h 3232926"/>
              <a:gd name="connsiteX76" fmla="*/ 1149304 w 2287608"/>
              <a:gd name="connsiteY76" fmla="*/ 788915 h 3232926"/>
              <a:gd name="connsiteX77" fmla="*/ 1154988 w 2287608"/>
              <a:gd name="connsiteY77" fmla="*/ 815060 h 3232926"/>
              <a:gd name="connsiteX78" fmla="*/ 1572751 w 2287608"/>
              <a:gd name="connsiteY78" fmla="*/ 1359500 h 3232926"/>
              <a:gd name="connsiteX79" fmla="*/ 1996989 w 2287608"/>
              <a:gd name="connsiteY79" fmla="*/ 1479473 h 3232926"/>
              <a:gd name="connsiteX80" fmla="*/ 2253131 w 2287608"/>
              <a:gd name="connsiteY80" fmla="*/ 1449073 h 3232926"/>
              <a:gd name="connsiteX81" fmla="*/ 2278616 w 2287608"/>
              <a:gd name="connsiteY81" fmla="*/ 1440924 h 3232926"/>
              <a:gd name="connsiteX82" fmla="*/ 2284115 w 2287608"/>
              <a:gd name="connsiteY82" fmla="*/ 1444099 h 3232926"/>
              <a:gd name="connsiteX83" fmla="*/ 2283112 w 2287608"/>
              <a:gd name="connsiteY83" fmla="*/ 1439486 h 3232926"/>
              <a:gd name="connsiteX84" fmla="*/ 2287608 w 2287608"/>
              <a:gd name="connsiteY84" fmla="*/ 1438048 h 3232926"/>
              <a:gd name="connsiteX85" fmla="*/ 2282109 w 2287608"/>
              <a:gd name="connsiteY85" fmla="*/ 1434874 h 3232926"/>
              <a:gd name="connsiteX86" fmla="*/ 2276424 w 2287608"/>
              <a:gd name="connsiteY86" fmla="*/ 1408729 h 3232926"/>
              <a:gd name="connsiteX87" fmla="*/ 2069415 w 2287608"/>
              <a:gd name="connsiteY87" fmla="*/ 1032514 h 3232926"/>
              <a:gd name="connsiteX88" fmla="*/ 1140311 w 2287608"/>
              <a:gd name="connsiteY88" fmla="*/ 35676 h 3232926"/>
              <a:gd name="connsiteX89" fmla="*/ 1134812 w 2287608"/>
              <a:gd name="connsiteY89" fmla="*/ 38850 h 3232926"/>
              <a:gd name="connsiteX90" fmla="*/ 1109328 w 2287608"/>
              <a:gd name="connsiteY90" fmla="*/ 30701 h 3232926"/>
              <a:gd name="connsiteX91" fmla="*/ 428948 w 2287608"/>
              <a:gd name="connsiteY91" fmla="*/ 120275 h 3232926"/>
              <a:gd name="connsiteX92" fmla="*/ 11185 w 2287608"/>
              <a:gd name="connsiteY92" fmla="*/ 664715 h 3232926"/>
              <a:gd name="connsiteX93" fmla="*/ 5499 w 2287608"/>
              <a:gd name="connsiteY93" fmla="*/ 690860 h 3232926"/>
              <a:gd name="connsiteX94" fmla="*/ 0 w 2287608"/>
              <a:gd name="connsiteY94" fmla="*/ 694034 h 3232926"/>
              <a:gd name="connsiteX95" fmla="*/ 4497 w 2287608"/>
              <a:gd name="connsiteY95" fmla="*/ 695472 h 3232926"/>
              <a:gd name="connsiteX96" fmla="*/ 3493 w 2287608"/>
              <a:gd name="connsiteY96" fmla="*/ 700085 h 3232926"/>
              <a:gd name="connsiteX97" fmla="*/ 8992 w 2287608"/>
              <a:gd name="connsiteY97" fmla="*/ 696910 h 3232926"/>
              <a:gd name="connsiteX98" fmla="*/ 34477 w 2287608"/>
              <a:gd name="connsiteY98" fmla="*/ 705059 h 3232926"/>
              <a:gd name="connsiteX99" fmla="*/ 290620 w 2287608"/>
              <a:gd name="connsiteY99" fmla="*/ 735459 h 3232926"/>
              <a:gd name="connsiteX100" fmla="*/ 714857 w 2287608"/>
              <a:gd name="connsiteY100" fmla="*/ 615486 h 3232926"/>
              <a:gd name="connsiteX101" fmla="*/ 1132621 w 2287608"/>
              <a:gd name="connsiteY101" fmla="*/ 71046 h 3232926"/>
              <a:gd name="connsiteX102" fmla="*/ 1138305 w 2287608"/>
              <a:gd name="connsiteY102" fmla="*/ 44901 h 3232926"/>
              <a:gd name="connsiteX103" fmla="*/ 1143805 w 2287608"/>
              <a:gd name="connsiteY103" fmla="*/ 41726 h 3232926"/>
              <a:gd name="connsiteX104" fmla="*/ 1139308 w 2287608"/>
              <a:gd name="connsiteY104" fmla="*/ 40289 h 3232926"/>
              <a:gd name="connsiteX105" fmla="*/ 2069415 w 2287608"/>
              <a:gd name="connsiteY105" fmla="*/ 288501 h 3232926"/>
              <a:gd name="connsiteX106" fmla="*/ 1858661 w 2287608"/>
              <a:gd name="connsiteY106" fmla="*/ 120276 h 3232926"/>
              <a:gd name="connsiteX107" fmla="*/ 1178281 w 2287608"/>
              <a:gd name="connsiteY107" fmla="*/ 30702 h 3232926"/>
              <a:gd name="connsiteX108" fmla="*/ 1152796 w 2287608"/>
              <a:gd name="connsiteY108" fmla="*/ 38850 h 3232926"/>
              <a:gd name="connsiteX109" fmla="*/ 1147297 w 2287608"/>
              <a:gd name="connsiteY109" fmla="*/ 35676 h 3232926"/>
              <a:gd name="connsiteX110" fmla="*/ 1148300 w 2287608"/>
              <a:gd name="connsiteY110" fmla="*/ 40290 h 3232926"/>
              <a:gd name="connsiteX111" fmla="*/ 1143804 w 2287608"/>
              <a:gd name="connsiteY111" fmla="*/ 41727 h 3232926"/>
              <a:gd name="connsiteX112" fmla="*/ 1149304 w 2287608"/>
              <a:gd name="connsiteY112" fmla="*/ 44901 h 3232926"/>
              <a:gd name="connsiteX113" fmla="*/ 1154988 w 2287608"/>
              <a:gd name="connsiteY113" fmla="*/ 71046 h 3232926"/>
              <a:gd name="connsiteX114" fmla="*/ 1572751 w 2287608"/>
              <a:gd name="connsiteY114" fmla="*/ 615486 h 3232926"/>
              <a:gd name="connsiteX115" fmla="*/ 1996989 w 2287608"/>
              <a:gd name="connsiteY115" fmla="*/ 735460 h 3232926"/>
              <a:gd name="connsiteX116" fmla="*/ 2253131 w 2287608"/>
              <a:gd name="connsiteY116" fmla="*/ 705060 h 3232926"/>
              <a:gd name="connsiteX117" fmla="*/ 2278616 w 2287608"/>
              <a:gd name="connsiteY117" fmla="*/ 696911 h 3232926"/>
              <a:gd name="connsiteX118" fmla="*/ 2284115 w 2287608"/>
              <a:gd name="connsiteY118" fmla="*/ 700086 h 3232926"/>
              <a:gd name="connsiteX119" fmla="*/ 2283112 w 2287608"/>
              <a:gd name="connsiteY119" fmla="*/ 695473 h 3232926"/>
              <a:gd name="connsiteX120" fmla="*/ 2287608 w 2287608"/>
              <a:gd name="connsiteY120" fmla="*/ 694035 h 3232926"/>
              <a:gd name="connsiteX121" fmla="*/ 2282109 w 2287608"/>
              <a:gd name="connsiteY121" fmla="*/ 690860 h 3232926"/>
              <a:gd name="connsiteX122" fmla="*/ 2276424 w 2287608"/>
              <a:gd name="connsiteY122" fmla="*/ 664716 h 3232926"/>
              <a:gd name="connsiteX123" fmla="*/ 2069415 w 2287608"/>
              <a:gd name="connsiteY123" fmla="*/ 288501 h 323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2287608" h="3232926">
                <a:moveTo>
                  <a:pt x="1143804" y="1916209"/>
                </a:moveTo>
                <a:lnTo>
                  <a:pt x="1140311" y="1919384"/>
                </a:lnTo>
                <a:lnTo>
                  <a:pt x="1136818" y="1916209"/>
                </a:lnTo>
                <a:lnTo>
                  <a:pt x="1136818" y="1922559"/>
                </a:lnTo>
                <a:lnTo>
                  <a:pt x="1117018" y="1940554"/>
                </a:lnTo>
                <a:cubicBezTo>
                  <a:pt x="954760" y="2102813"/>
                  <a:pt x="854401" y="2326970"/>
                  <a:pt x="854401" y="2574568"/>
                </a:cubicBezTo>
                <a:cubicBezTo>
                  <a:pt x="854401" y="2822165"/>
                  <a:pt x="954760" y="3046323"/>
                  <a:pt x="1117018" y="3208581"/>
                </a:cubicBezTo>
                <a:lnTo>
                  <a:pt x="1136818" y="3226577"/>
                </a:lnTo>
                <a:lnTo>
                  <a:pt x="1136818" y="3232926"/>
                </a:lnTo>
                <a:lnTo>
                  <a:pt x="1140311" y="3229751"/>
                </a:lnTo>
                <a:lnTo>
                  <a:pt x="1143804" y="3232926"/>
                </a:lnTo>
                <a:lnTo>
                  <a:pt x="1143804" y="3226577"/>
                </a:lnTo>
                <a:lnTo>
                  <a:pt x="1163604" y="3208581"/>
                </a:lnTo>
                <a:cubicBezTo>
                  <a:pt x="1325862" y="3046323"/>
                  <a:pt x="1426221" y="2822165"/>
                  <a:pt x="1426221" y="2574567"/>
                </a:cubicBezTo>
                <a:cubicBezTo>
                  <a:pt x="1426221" y="2326970"/>
                  <a:pt x="1325862" y="2102812"/>
                  <a:pt x="1163604" y="1940554"/>
                </a:cubicBezTo>
                <a:lnTo>
                  <a:pt x="1143804" y="1922558"/>
                </a:lnTo>
                <a:close/>
                <a:moveTo>
                  <a:pt x="1140312" y="1494239"/>
                </a:moveTo>
                <a:lnTo>
                  <a:pt x="1134813" y="1497413"/>
                </a:lnTo>
                <a:lnTo>
                  <a:pt x="1109328" y="1489264"/>
                </a:lnTo>
                <a:cubicBezTo>
                  <a:pt x="887680" y="1429874"/>
                  <a:pt x="643374" y="1455039"/>
                  <a:pt x="428947" y="1578838"/>
                </a:cubicBezTo>
                <a:cubicBezTo>
                  <a:pt x="214522" y="1702637"/>
                  <a:pt x="70575" y="1901629"/>
                  <a:pt x="11185" y="2123278"/>
                </a:cubicBezTo>
                <a:lnTo>
                  <a:pt x="5499" y="2149423"/>
                </a:lnTo>
                <a:lnTo>
                  <a:pt x="0" y="2152597"/>
                </a:lnTo>
                <a:lnTo>
                  <a:pt x="4497" y="2154035"/>
                </a:lnTo>
                <a:lnTo>
                  <a:pt x="3493" y="2158648"/>
                </a:lnTo>
                <a:lnTo>
                  <a:pt x="8992" y="2155473"/>
                </a:lnTo>
                <a:lnTo>
                  <a:pt x="34477" y="2163622"/>
                </a:lnTo>
                <a:cubicBezTo>
                  <a:pt x="117596" y="2185894"/>
                  <a:pt x="203900" y="2196274"/>
                  <a:pt x="290620" y="2194022"/>
                </a:cubicBezTo>
                <a:cubicBezTo>
                  <a:pt x="435153" y="2190268"/>
                  <a:pt x="580841" y="2151423"/>
                  <a:pt x="714858" y="2074049"/>
                </a:cubicBezTo>
                <a:cubicBezTo>
                  <a:pt x="929283" y="1950250"/>
                  <a:pt x="1073230" y="1751258"/>
                  <a:pt x="1132621" y="1529609"/>
                </a:cubicBezTo>
                <a:lnTo>
                  <a:pt x="1138305" y="1503464"/>
                </a:lnTo>
                <a:lnTo>
                  <a:pt x="1143804" y="1500289"/>
                </a:lnTo>
                <a:lnTo>
                  <a:pt x="1139308" y="1498852"/>
                </a:lnTo>
                <a:close/>
                <a:moveTo>
                  <a:pt x="2069415" y="1747063"/>
                </a:moveTo>
                <a:cubicBezTo>
                  <a:pt x="2009570" y="1682261"/>
                  <a:pt x="1939071" y="1625262"/>
                  <a:pt x="1858661" y="1578837"/>
                </a:cubicBezTo>
                <a:cubicBezTo>
                  <a:pt x="1644235" y="1455038"/>
                  <a:pt x="1399929" y="1429873"/>
                  <a:pt x="1178281" y="1489263"/>
                </a:cubicBezTo>
                <a:lnTo>
                  <a:pt x="1152796" y="1497412"/>
                </a:lnTo>
                <a:lnTo>
                  <a:pt x="1147297" y="1494238"/>
                </a:lnTo>
                <a:lnTo>
                  <a:pt x="1148300" y="1498851"/>
                </a:lnTo>
                <a:lnTo>
                  <a:pt x="1143804" y="1500288"/>
                </a:lnTo>
                <a:lnTo>
                  <a:pt x="1149304" y="1503463"/>
                </a:lnTo>
                <a:lnTo>
                  <a:pt x="1154988" y="1529608"/>
                </a:lnTo>
                <a:cubicBezTo>
                  <a:pt x="1214379" y="1751257"/>
                  <a:pt x="1358325" y="1950249"/>
                  <a:pt x="1572751" y="2074048"/>
                </a:cubicBezTo>
                <a:cubicBezTo>
                  <a:pt x="1706767" y="2151422"/>
                  <a:pt x="1852455" y="2190267"/>
                  <a:pt x="1996989" y="2194021"/>
                </a:cubicBezTo>
                <a:cubicBezTo>
                  <a:pt x="2083709" y="2196273"/>
                  <a:pt x="2170013" y="2185893"/>
                  <a:pt x="2253131" y="2163621"/>
                </a:cubicBezTo>
                <a:lnTo>
                  <a:pt x="2278616" y="2155472"/>
                </a:lnTo>
                <a:lnTo>
                  <a:pt x="2284115" y="2158647"/>
                </a:lnTo>
                <a:lnTo>
                  <a:pt x="2283112" y="2154034"/>
                </a:lnTo>
                <a:lnTo>
                  <a:pt x="2287608" y="2152596"/>
                </a:lnTo>
                <a:lnTo>
                  <a:pt x="2282109" y="2149422"/>
                </a:lnTo>
                <a:lnTo>
                  <a:pt x="2276424" y="2123277"/>
                </a:lnTo>
                <a:cubicBezTo>
                  <a:pt x="2239306" y="1984747"/>
                  <a:pt x="2169157" y="1855067"/>
                  <a:pt x="2069415" y="1747063"/>
                </a:cubicBezTo>
                <a:close/>
                <a:moveTo>
                  <a:pt x="1140311" y="779689"/>
                </a:moveTo>
                <a:lnTo>
                  <a:pt x="1134812" y="782863"/>
                </a:lnTo>
                <a:lnTo>
                  <a:pt x="1109328" y="774714"/>
                </a:lnTo>
                <a:cubicBezTo>
                  <a:pt x="887679" y="715324"/>
                  <a:pt x="643374" y="740489"/>
                  <a:pt x="428947" y="864288"/>
                </a:cubicBezTo>
                <a:cubicBezTo>
                  <a:pt x="214522" y="988087"/>
                  <a:pt x="70575" y="1187079"/>
                  <a:pt x="11185" y="1408728"/>
                </a:cubicBezTo>
                <a:lnTo>
                  <a:pt x="5499" y="1434873"/>
                </a:lnTo>
                <a:lnTo>
                  <a:pt x="0" y="1438047"/>
                </a:lnTo>
                <a:lnTo>
                  <a:pt x="4497" y="1439485"/>
                </a:lnTo>
                <a:lnTo>
                  <a:pt x="3493" y="1444098"/>
                </a:lnTo>
                <a:lnTo>
                  <a:pt x="8992" y="1440923"/>
                </a:lnTo>
                <a:lnTo>
                  <a:pt x="34477" y="1449072"/>
                </a:lnTo>
                <a:cubicBezTo>
                  <a:pt x="117595" y="1471344"/>
                  <a:pt x="203900" y="1481724"/>
                  <a:pt x="290620" y="1479472"/>
                </a:cubicBezTo>
                <a:cubicBezTo>
                  <a:pt x="435154" y="1475718"/>
                  <a:pt x="580841" y="1436873"/>
                  <a:pt x="714858" y="1359499"/>
                </a:cubicBezTo>
                <a:cubicBezTo>
                  <a:pt x="929284" y="1235700"/>
                  <a:pt x="1073229" y="1036708"/>
                  <a:pt x="1132621" y="815059"/>
                </a:cubicBezTo>
                <a:lnTo>
                  <a:pt x="1138305" y="788914"/>
                </a:lnTo>
                <a:lnTo>
                  <a:pt x="1143805" y="785739"/>
                </a:lnTo>
                <a:lnTo>
                  <a:pt x="1139308" y="784302"/>
                </a:lnTo>
                <a:close/>
                <a:moveTo>
                  <a:pt x="2069415" y="1032514"/>
                </a:moveTo>
                <a:cubicBezTo>
                  <a:pt x="2009570" y="967712"/>
                  <a:pt x="1939071" y="910714"/>
                  <a:pt x="1858661" y="864289"/>
                </a:cubicBezTo>
                <a:cubicBezTo>
                  <a:pt x="1644235" y="740490"/>
                  <a:pt x="1399929" y="715325"/>
                  <a:pt x="1178281" y="774715"/>
                </a:cubicBezTo>
                <a:lnTo>
                  <a:pt x="1152796" y="782864"/>
                </a:lnTo>
                <a:lnTo>
                  <a:pt x="1147297" y="779690"/>
                </a:lnTo>
                <a:lnTo>
                  <a:pt x="1148300" y="784303"/>
                </a:lnTo>
                <a:lnTo>
                  <a:pt x="1143804" y="785740"/>
                </a:lnTo>
                <a:lnTo>
                  <a:pt x="1149304" y="788915"/>
                </a:lnTo>
                <a:lnTo>
                  <a:pt x="1154988" y="815060"/>
                </a:lnTo>
                <a:cubicBezTo>
                  <a:pt x="1214379" y="1036709"/>
                  <a:pt x="1358325" y="1235701"/>
                  <a:pt x="1572751" y="1359500"/>
                </a:cubicBezTo>
                <a:cubicBezTo>
                  <a:pt x="1706767" y="1436874"/>
                  <a:pt x="1852455" y="1475719"/>
                  <a:pt x="1996989" y="1479473"/>
                </a:cubicBezTo>
                <a:cubicBezTo>
                  <a:pt x="2083709" y="1481725"/>
                  <a:pt x="2170013" y="1471345"/>
                  <a:pt x="2253131" y="1449073"/>
                </a:cubicBezTo>
                <a:lnTo>
                  <a:pt x="2278616" y="1440924"/>
                </a:lnTo>
                <a:lnTo>
                  <a:pt x="2284115" y="1444099"/>
                </a:lnTo>
                <a:lnTo>
                  <a:pt x="2283112" y="1439486"/>
                </a:lnTo>
                <a:lnTo>
                  <a:pt x="2287608" y="1438048"/>
                </a:lnTo>
                <a:lnTo>
                  <a:pt x="2282109" y="1434874"/>
                </a:lnTo>
                <a:lnTo>
                  <a:pt x="2276424" y="1408729"/>
                </a:lnTo>
                <a:cubicBezTo>
                  <a:pt x="2239306" y="1270198"/>
                  <a:pt x="2169157" y="1140518"/>
                  <a:pt x="2069415" y="1032514"/>
                </a:cubicBezTo>
                <a:close/>
                <a:moveTo>
                  <a:pt x="1140311" y="35676"/>
                </a:moveTo>
                <a:lnTo>
                  <a:pt x="1134812" y="38850"/>
                </a:lnTo>
                <a:lnTo>
                  <a:pt x="1109328" y="30701"/>
                </a:lnTo>
                <a:cubicBezTo>
                  <a:pt x="887679" y="-28689"/>
                  <a:pt x="643374" y="-3524"/>
                  <a:pt x="428948" y="120275"/>
                </a:cubicBezTo>
                <a:cubicBezTo>
                  <a:pt x="214521" y="244074"/>
                  <a:pt x="70575" y="443066"/>
                  <a:pt x="11185" y="664715"/>
                </a:cubicBezTo>
                <a:lnTo>
                  <a:pt x="5499" y="690860"/>
                </a:lnTo>
                <a:lnTo>
                  <a:pt x="0" y="694034"/>
                </a:lnTo>
                <a:lnTo>
                  <a:pt x="4497" y="695472"/>
                </a:lnTo>
                <a:lnTo>
                  <a:pt x="3493" y="700085"/>
                </a:lnTo>
                <a:lnTo>
                  <a:pt x="8992" y="696910"/>
                </a:lnTo>
                <a:lnTo>
                  <a:pt x="34477" y="705059"/>
                </a:lnTo>
                <a:cubicBezTo>
                  <a:pt x="117595" y="727331"/>
                  <a:pt x="203900" y="737711"/>
                  <a:pt x="290620" y="735459"/>
                </a:cubicBezTo>
                <a:cubicBezTo>
                  <a:pt x="435154" y="731705"/>
                  <a:pt x="580841" y="692860"/>
                  <a:pt x="714857" y="615486"/>
                </a:cubicBezTo>
                <a:cubicBezTo>
                  <a:pt x="929284" y="491687"/>
                  <a:pt x="1073229" y="292695"/>
                  <a:pt x="1132621" y="71046"/>
                </a:cubicBezTo>
                <a:lnTo>
                  <a:pt x="1138305" y="44901"/>
                </a:lnTo>
                <a:lnTo>
                  <a:pt x="1143805" y="41726"/>
                </a:lnTo>
                <a:lnTo>
                  <a:pt x="1139308" y="40289"/>
                </a:lnTo>
                <a:close/>
                <a:moveTo>
                  <a:pt x="2069415" y="288501"/>
                </a:moveTo>
                <a:cubicBezTo>
                  <a:pt x="2009570" y="223699"/>
                  <a:pt x="1939071" y="166700"/>
                  <a:pt x="1858661" y="120276"/>
                </a:cubicBezTo>
                <a:cubicBezTo>
                  <a:pt x="1644235" y="-3523"/>
                  <a:pt x="1399929" y="-28688"/>
                  <a:pt x="1178281" y="30702"/>
                </a:cubicBezTo>
                <a:lnTo>
                  <a:pt x="1152796" y="38850"/>
                </a:lnTo>
                <a:lnTo>
                  <a:pt x="1147297" y="35676"/>
                </a:lnTo>
                <a:lnTo>
                  <a:pt x="1148300" y="40290"/>
                </a:lnTo>
                <a:lnTo>
                  <a:pt x="1143804" y="41727"/>
                </a:lnTo>
                <a:lnTo>
                  <a:pt x="1149304" y="44901"/>
                </a:lnTo>
                <a:lnTo>
                  <a:pt x="1154988" y="71046"/>
                </a:lnTo>
                <a:cubicBezTo>
                  <a:pt x="1214379" y="292695"/>
                  <a:pt x="1358325" y="491688"/>
                  <a:pt x="1572751" y="615486"/>
                </a:cubicBezTo>
                <a:cubicBezTo>
                  <a:pt x="1706767" y="692860"/>
                  <a:pt x="1852455" y="731705"/>
                  <a:pt x="1996989" y="735460"/>
                </a:cubicBezTo>
                <a:cubicBezTo>
                  <a:pt x="2083709" y="737712"/>
                  <a:pt x="2170013" y="727332"/>
                  <a:pt x="2253131" y="705060"/>
                </a:cubicBezTo>
                <a:lnTo>
                  <a:pt x="2278616" y="696911"/>
                </a:lnTo>
                <a:lnTo>
                  <a:pt x="2284115" y="700086"/>
                </a:lnTo>
                <a:lnTo>
                  <a:pt x="2283112" y="695473"/>
                </a:lnTo>
                <a:lnTo>
                  <a:pt x="2287608" y="694035"/>
                </a:lnTo>
                <a:lnTo>
                  <a:pt x="2282109" y="690860"/>
                </a:lnTo>
                <a:lnTo>
                  <a:pt x="2276424" y="664716"/>
                </a:lnTo>
                <a:cubicBezTo>
                  <a:pt x="2239306" y="526185"/>
                  <a:pt x="2169157" y="396505"/>
                  <a:pt x="2069415" y="288501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C46C823-4AEE-4D15-A7B7-556599F86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V="1">
            <a:off x="521489" y="5639014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FE368E1-8B21-487B-879D-A96309199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8A31684-3F27-4828-8633-A1624B028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66CF5CA-BCE0-446B-990C-62FB772AB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486523" y="3291143"/>
            <a:ext cx="1785983" cy="2208479"/>
            <a:chOff x="2725201" y="4453039"/>
            <a:chExt cx="1785983" cy="2208479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91F38DD-D787-4EE5-931B-C8CC2ED92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0800000" flipH="1">
              <a:off x="3618192" y="4453039"/>
              <a:ext cx="0" cy="22084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F4E1D11-C91E-45F4-9A4A-EC0243DE76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738439" y="5243393"/>
              <a:ext cx="176093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3D0A83C-B0AD-4E04-B3FE-48D739F6F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2725201" y="4861779"/>
              <a:ext cx="1785983" cy="1799739"/>
            </a:xfrm>
            <a:custGeom>
              <a:avLst/>
              <a:gdLst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892991 w 1785983"/>
                <a:gd name="connsiteY8" fmla="*/ 1795123 h 1799739"/>
                <a:gd name="connsiteX9" fmla="*/ 763082 w 1785983"/>
                <a:gd name="connsiteY9" fmla="*/ 1694835 h 1799739"/>
                <a:gd name="connsiteX10" fmla="*/ 379877 w 1785983"/>
                <a:gd name="connsiteY10" fmla="*/ 3722 h 1799739"/>
                <a:gd name="connsiteX11" fmla="*/ 440819 w 1785983"/>
                <a:gd name="connsiteY11" fmla="*/ 59 h 1799739"/>
                <a:gd name="connsiteX0" fmla="*/ 440819 w 1785983"/>
                <a:gd name="connsiteY0" fmla="*/ 59 h 1849891"/>
                <a:gd name="connsiteX1" fmla="*/ 845918 w 1785983"/>
                <a:gd name="connsiteY1" fmla="*/ 261596 h 1849891"/>
                <a:gd name="connsiteX2" fmla="*/ 892992 w 1785983"/>
                <a:gd name="connsiteY2" fmla="*/ 360758 h 1849891"/>
                <a:gd name="connsiteX3" fmla="*/ 892992 w 1785983"/>
                <a:gd name="connsiteY3" fmla="*/ 365372 h 1849891"/>
                <a:gd name="connsiteX4" fmla="*/ 940065 w 1785983"/>
                <a:gd name="connsiteY4" fmla="*/ 266212 h 1849891"/>
                <a:gd name="connsiteX5" fmla="*/ 1406106 w 1785983"/>
                <a:gd name="connsiteY5" fmla="*/ 8338 h 1849891"/>
                <a:gd name="connsiteX6" fmla="*/ 1022901 w 1785983"/>
                <a:gd name="connsiteY6" fmla="*/ 1699451 h 1849891"/>
                <a:gd name="connsiteX7" fmla="*/ 892991 w 1785983"/>
                <a:gd name="connsiteY7" fmla="*/ 1799739 h 1849891"/>
                <a:gd name="connsiteX8" fmla="*/ 838223 w 1785983"/>
                <a:gd name="connsiteY8" fmla="*/ 1849891 h 1849891"/>
                <a:gd name="connsiteX9" fmla="*/ 763082 w 1785983"/>
                <a:gd name="connsiteY9" fmla="*/ 1694835 h 1849891"/>
                <a:gd name="connsiteX10" fmla="*/ 379877 w 1785983"/>
                <a:gd name="connsiteY10" fmla="*/ 3722 h 1849891"/>
                <a:gd name="connsiteX11" fmla="*/ 440819 w 1785983"/>
                <a:gd name="connsiteY11" fmla="*/ 59 h 1849891"/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763082 w 1785983"/>
                <a:gd name="connsiteY8" fmla="*/ 1694835 h 1799739"/>
                <a:gd name="connsiteX9" fmla="*/ 379877 w 1785983"/>
                <a:gd name="connsiteY9" fmla="*/ 3722 h 1799739"/>
                <a:gd name="connsiteX10" fmla="*/ 440819 w 1785983"/>
                <a:gd name="connsiteY10" fmla="*/ 59 h 179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85983" h="1799739">
                  <a:moveTo>
                    <a:pt x="440819" y="59"/>
                  </a:moveTo>
                  <a:cubicBezTo>
                    <a:pt x="584367" y="2557"/>
                    <a:pt x="735105" y="83293"/>
                    <a:pt x="845918" y="261596"/>
                  </a:cubicBezTo>
                  <a:lnTo>
                    <a:pt x="892992" y="360758"/>
                  </a:lnTo>
                  <a:lnTo>
                    <a:pt x="892992" y="365372"/>
                  </a:lnTo>
                  <a:lnTo>
                    <a:pt x="940065" y="266212"/>
                  </a:lnTo>
                  <a:cubicBezTo>
                    <a:pt x="1066709" y="62437"/>
                    <a:pt x="1245499" y="-13903"/>
                    <a:pt x="1406106" y="8338"/>
                  </a:cubicBezTo>
                  <a:cubicBezTo>
                    <a:pt x="1827702" y="66720"/>
                    <a:pt x="2124001" y="804388"/>
                    <a:pt x="1022901" y="1699451"/>
                  </a:cubicBezTo>
                  <a:lnTo>
                    <a:pt x="892991" y="1799739"/>
                  </a:lnTo>
                  <a:lnTo>
                    <a:pt x="763082" y="1694835"/>
                  </a:lnTo>
                  <a:cubicBezTo>
                    <a:pt x="-338018" y="799772"/>
                    <a:pt x="-41719" y="62104"/>
                    <a:pt x="379877" y="3722"/>
                  </a:cubicBezTo>
                  <a:cubicBezTo>
                    <a:pt x="399953" y="942"/>
                    <a:pt x="420313" y="-298"/>
                    <a:pt x="440819" y="59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AF60A4C7-053A-4E00-9224-C9C9CAA542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124232" y="5447997"/>
              <a:ext cx="987915" cy="987915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0">
              <a:extLst>
                <a:ext uri="{FF2B5EF4-FFF2-40B4-BE49-F238E27FC236}">
                  <a16:creationId xmlns:a16="http://schemas.microsoft.com/office/drawing/2014/main" id="{C90A005E-7D6C-4543-AE86-10F5BA1C0F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315029" y="5983110"/>
              <a:ext cx="606323" cy="606323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C174C2C-9AC5-4D2F-B12B-8AD9BE877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 flipV="1">
            <a:off x="473803" y="5280732"/>
            <a:ext cx="864005" cy="1032464"/>
            <a:chOff x="2207971" y="2384401"/>
            <a:chExt cx="864005" cy="1032464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2A1D572-4E75-4B18-83CD-369937018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2207971" y="285630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4501448-AAB4-4BDF-81E5-BF4BEF2A4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607238" y="2688467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A5CA3F8-7E28-4253-9221-2849B18913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440769" y="2384401"/>
              <a:ext cx="313009" cy="1032464"/>
              <a:chOff x="2440769" y="2384401"/>
              <a:chExt cx="313009" cy="1032464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BAD8F42-57F4-4A12-8B47-E199EA17416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2440769" y="2516865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9BF509FE-DD9E-4AB3-94EE-468C868875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8100000" flipH="1">
                <a:off x="2753778" y="2384401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A7F45189-997F-4E6B-800E-D17FF116E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10114077" y="3690094"/>
            <a:ext cx="1785983" cy="1799739"/>
          </a:xfrm>
          <a:custGeom>
            <a:avLst/>
            <a:gdLst>
              <a:gd name="connsiteX0" fmla="*/ 440819 w 1785983"/>
              <a:gd name="connsiteY0" fmla="*/ 59 h 1799739"/>
              <a:gd name="connsiteX1" fmla="*/ 845918 w 1785983"/>
              <a:gd name="connsiteY1" fmla="*/ 261596 h 1799739"/>
              <a:gd name="connsiteX2" fmla="*/ 892992 w 1785983"/>
              <a:gd name="connsiteY2" fmla="*/ 360758 h 1799739"/>
              <a:gd name="connsiteX3" fmla="*/ 892992 w 1785983"/>
              <a:gd name="connsiteY3" fmla="*/ 365372 h 1799739"/>
              <a:gd name="connsiteX4" fmla="*/ 940065 w 1785983"/>
              <a:gd name="connsiteY4" fmla="*/ 266212 h 1799739"/>
              <a:gd name="connsiteX5" fmla="*/ 1406106 w 1785983"/>
              <a:gd name="connsiteY5" fmla="*/ 8338 h 1799739"/>
              <a:gd name="connsiteX6" fmla="*/ 1022901 w 1785983"/>
              <a:gd name="connsiteY6" fmla="*/ 1699451 h 1799739"/>
              <a:gd name="connsiteX7" fmla="*/ 892991 w 1785983"/>
              <a:gd name="connsiteY7" fmla="*/ 1799739 h 1799739"/>
              <a:gd name="connsiteX8" fmla="*/ 892991 w 1785983"/>
              <a:gd name="connsiteY8" fmla="*/ 1795123 h 1799739"/>
              <a:gd name="connsiteX9" fmla="*/ 763082 w 1785983"/>
              <a:gd name="connsiteY9" fmla="*/ 1694835 h 1799739"/>
              <a:gd name="connsiteX10" fmla="*/ 379877 w 1785983"/>
              <a:gd name="connsiteY10" fmla="*/ 3722 h 1799739"/>
              <a:gd name="connsiteX11" fmla="*/ 440819 w 1785983"/>
              <a:gd name="connsiteY11" fmla="*/ 59 h 17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85983" h="1799739">
                <a:moveTo>
                  <a:pt x="440819" y="59"/>
                </a:moveTo>
                <a:cubicBezTo>
                  <a:pt x="584367" y="2557"/>
                  <a:pt x="735105" y="83293"/>
                  <a:pt x="845918" y="261596"/>
                </a:cubicBezTo>
                <a:lnTo>
                  <a:pt x="892992" y="360758"/>
                </a:lnTo>
                <a:lnTo>
                  <a:pt x="892992" y="365372"/>
                </a:lnTo>
                <a:lnTo>
                  <a:pt x="940065" y="266212"/>
                </a:lnTo>
                <a:cubicBezTo>
                  <a:pt x="1066709" y="62437"/>
                  <a:pt x="1245499" y="-13903"/>
                  <a:pt x="1406106" y="8338"/>
                </a:cubicBezTo>
                <a:cubicBezTo>
                  <a:pt x="1827702" y="66720"/>
                  <a:pt x="2124001" y="804388"/>
                  <a:pt x="1022901" y="1699451"/>
                </a:cubicBezTo>
                <a:lnTo>
                  <a:pt x="892991" y="1799739"/>
                </a:lnTo>
                <a:lnTo>
                  <a:pt x="892991" y="1795123"/>
                </a:lnTo>
                <a:lnTo>
                  <a:pt x="763082" y="1694835"/>
                </a:lnTo>
                <a:cubicBezTo>
                  <a:pt x="-338018" y="799772"/>
                  <a:pt x="-41719" y="62104"/>
                  <a:pt x="379877" y="3722"/>
                </a:cubicBezTo>
                <a:cubicBezTo>
                  <a:pt x="399953" y="942"/>
                  <a:pt x="420313" y="-298"/>
                  <a:pt x="440819" y="59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C214B40-3523-42BE-856A-2B90472652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V="1">
            <a:off x="9049994" y="71786"/>
            <a:ext cx="2287608" cy="3673900"/>
            <a:chOff x="-6080955" y="3437416"/>
            <a:chExt cx="2287608" cy="3673900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626B876-FE3F-403F-B675-FB9415E00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4937151" y="4754133"/>
              <a:ext cx="0" cy="23571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3F8DDE7-4258-4181-9F2B-940B587EE5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-5226554" y="3437416"/>
              <a:ext cx="571820" cy="1316717"/>
            </a:xfrm>
            <a:custGeom>
              <a:avLst/>
              <a:gdLst>
                <a:gd name="connsiteX0" fmla="*/ 282417 w 571820"/>
                <a:gd name="connsiteY0" fmla="*/ 1316717 h 1316717"/>
                <a:gd name="connsiteX1" fmla="*/ 285910 w 571820"/>
                <a:gd name="connsiteY1" fmla="*/ 1313542 h 1316717"/>
                <a:gd name="connsiteX2" fmla="*/ 289403 w 571820"/>
                <a:gd name="connsiteY2" fmla="*/ 1316717 h 1316717"/>
                <a:gd name="connsiteX3" fmla="*/ 289403 w 571820"/>
                <a:gd name="connsiteY3" fmla="*/ 1310368 h 1316717"/>
                <a:gd name="connsiteX4" fmla="*/ 309203 w 571820"/>
                <a:gd name="connsiteY4" fmla="*/ 1292372 h 1316717"/>
                <a:gd name="connsiteX5" fmla="*/ 571820 w 571820"/>
                <a:gd name="connsiteY5" fmla="*/ 658358 h 1316717"/>
                <a:gd name="connsiteX6" fmla="*/ 309203 w 571820"/>
                <a:gd name="connsiteY6" fmla="*/ 24345 h 1316717"/>
                <a:gd name="connsiteX7" fmla="*/ 289403 w 571820"/>
                <a:gd name="connsiteY7" fmla="*/ 6349 h 1316717"/>
                <a:gd name="connsiteX8" fmla="*/ 289403 w 571820"/>
                <a:gd name="connsiteY8" fmla="*/ 0 h 1316717"/>
                <a:gd name="connsiteX9" fmla="*/ 285910 w 571820"/>
                <a:gd name="connsiteY9" fmla="*/ 3175 h 1316717"/>
                <a:gd name="connsiteX10" fmla="*/ 282417 w 571820"/>
                <a:gd name="connsiteY10" fmla="*/ 0 h 1316717"/>
                <a:gd name="connsiteX11" fmla="*/ 282417 w 571820"/>
                <a:gd name="connsiteY11" fmla="*/ 6350 h 1316717"/>
                <a:gd name="connsiteX12" fmla="*/ 262617 w 571820"/>
                <a:gd name="connsiteY12" fmla="*/ 24345 h 1316717"/>
                <a:gd name="connsiteX13" fmla="*/ 0 w 571820"/>
                <a:gd name="connsiteY13" fmla="*/ 658359 h 1316717"/>
                <a:gd name="connsiteX14" fmla="*/ 262617 w 571820"/>
                <a:gd name="connsiteY14" fmla="*/ 1292372 h 1316717"/>
                <a:gd name="connsiteX15" fmla="*/ 282417 w 571820"/>
                <a:gd name="connsiteY15" fmla="*/ 1310368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1820" h="1316717">
                  <a:moveTo>
                    <a:pt x="282417" y="1316717"/>
                  </a:moveTo>
                  <a:lnTo>
                    <a:pt x="285910" y="1313542"/>
                  </a:lnTo>
                  <a:lnTo>
                    <a:pt x="289403" y="1316717"/>
                  </a:lnTo>
                  <a:lnTo>
                    <a:pt x="289403" y="1310368"/>
                  </a:lnTo>
                  <a:lnTo>
                    <a:pt x="309203" y="1292372"/>
                  </a:lnTo>
                  <a:cubicBezTo>
                    <a:pt x="471461" y="1130114"/>
                    <a:pt x="571820" y="905956"/>
                    <a:pt x="571820" y="658358"/>
                  </a:cubicBezTo>
                  <a:cubicBezTo>
                    <a:pt x="571820" y="410761"/>
                    <a:pt x="471461" y="186603"/>
                    <a:pt x="309203" y="24345"/>
                  </a:cubicBezTo>
                  <a:lnTo>
                    <a:pt x="289403" y="6349"/>
                  </a:lnTo>
                  <a:lnTo>
                    <a:pt x="289403" y="0"/>
                  </a:lnTo>
                  <a:lnTo>
                    <a:pt x="285910" y="3175"/>
                  </a:lnTo>
                  <a:lnTo>
                    <a:pt x="282417" y="0"/>
                  </a:lnTo>
                  <a:lnTo>
                    <a:pt x="282417" y="6350"/>
                  </a:lnTo>
                  <a:lnTo>
                    <a:pt x="262617" y="24345"/>
                  </a:lnTo>
                  <a:cubicBezTo>
                    <a:pt x="100359" y="186604"/>
                    <a:pt x="0" y="410761"/>
                    <a:pt x="0" y="658359"/>
                  </a:cubicBezTo>
                  <a:cubicBezTo>
                    <a:pt x="0" y="905956"/>
                    <a:pt x="100359" y="1130114"/>
                    <a:pt x="262617" y="1292372"/>
                  </a:cubicBezTo>
                  <a:lnTo>
                    <a:pt x="282417" y="1310368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EED88FA-E654-453B-92BF-21196E32B4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F3C238A-5CF1-4927-B70F-C991122990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4476018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2EAC2EE-4C33-44A6-A62B-6130E320A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F2EC395-DF39-4C41-A452-37AF723EA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190567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425D947-0068-4059-B9BE-93A3B27CD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6080955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0F2FE05-A04C-4860-B709-2FCBEAE879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-4937151" y="5934581"/>
              <a:ext cx="1143804" cy="735761"/>
            </a:xfrm>
            <a:custGeom>
              <a:avLst/>
              <a:gdLst>
                <a:gd name="connsiteX0" fmla="*/ 290619 w 1143804"/>
                <a:gd name="connsiteY0" fmla="*/ 302 h 735761"/>
                <a:gd name="connsiteX1" fmla="*/ 714857 w 1143804"/>
                <a:gd name="connsiteY1" fmla="*/ 120275 h 735761"/>
                <a:gd name="connsiteX2" fmla="*/ 1132620 w 1143804"/>
                <a:gd name="connsiteY2" fmla="*/ 664715 h 735761"/>
                <a:gd name="connsiteX3" fmla="*/ 1138304 w 1143804"/>
                <a:gd name="connsiteY3" fmla="*/ 690860 h 735761"/>
                <a:gd name="connsiteX4" fmla="*/ 1143804 w 1143804"/>
                <a:gd name="connsiteY4" fmla="*/ 694035 h 735761"/>
                <a:gd name="connsiteX5" fmla="*/ 1139308 w 1143804"/>
                <a:gd name="connsiteY5" fmla="*/ 695472 h 735761"/>
                <a:gd name="connsiteX6" fmla="*/ 1140311 w 1143804"/>
                <a:gd name="connsiteY6" fmla="*/ 700085 h 735761"/>
                <a:gd name="connsiteX7" fmla="*/ 1134812 w 1143804"/>
                <a:gd name="connsiteY7" fmla="*/ 696911 h 735761"/>
                <a:gd name="connsiteX8" fmla="*/ 1109327 w 1143804"/>
                <a:gd name="connsiteY8" fmla="*/ 705060 h 735761"/>
                <a:gd name="connsiteX9" fmla="*/ 428947 w 1143804"/>
                <a:gd name="connsiteY9" fmla="*/ 615486 h 735761"/>
                <a:gd name="connsiteX10" fmla="*/ 11184 w 1143804"/>
                <a:gd name="connsiteY10" fmla="*/ 71046 h 735761"/>
                <a:gd name="connsiteX11" fmla="*/ 5499 w 1143804"/>
                <a:gd name="connsiteY11" fmla="*/ 44901 h 735761"/>
                <a:gd name="connsiteX12" fmla="*/ 0 w 1143804"/>
                <a:gd name="connsiteY12" fmla="*/ 41727 h 735761"/>
                <a:gd name="connsiteX13" fmla="*/ 4496 w 1143804"/>
                <a:gd name="connsiteY13" fmla="*/ 40289 h 735761"/>
                <a:gd name="connsiteX14" fmla="*/ 3493 w 1143804"/>
                <a:gd name="connsiteY14" fmla="*/ 35676 h 735761"/>
                <a:gd name="connsiteX15" fmla="*/ 8992 w 1143804"/>
                <a:gd name="connsiteY15" fmla="*/ 38851 h 735761"/>
                <a:gd name="connsiteX16" fmla="*/ 34477 w 1143804"/>
                <a:gd name="connsiteY16" fmla="*/ 30702 h 735761"/>
                <a:gd name="connsiteX17" fmla="*/ 290619 w 1143804"/>
                <a:gd name="connsiteY17" fmla="*/ 302 h 735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43804" h="735761">
                  <a:moveTo>
                    <a:pt x="290619" y="302"/>
                  </a:moveTo>
                  <a:cubicBezTo>
                    <a:pt x="435153" y="4056"/>
                    <a:pt x="580841" y="42901"/>
                    <a:pt x="714857" y="120275"/>
                  </a:cubicBezTo>
                  <a:cubicBezTo>
                    <a:pt x="929283" y="244074"/>
                    <a:pt x="1073229" y="443066"/>
                    <a:pt x="1132620" y="664715"/>
                  </a:cubicBezTo>
                  <a:lnTo>
                    <a:pt x="1138304" y="690860"/>
                  </a:lnTo>
                  <a:lnTo>
                    <a:pt x="1143804" y="694035"/>
                  </a:lnTo>
                  <a:lnTo>
                    <a:pt x="1139308" y="695472"/>
                  </a:lnTo>
                  <a:lnTo>
                    <a:pt x="1140311" y="700085"/>
                  </a:lnTo>
                  <a:lnTo>
                    <a:pt x="1134812" y="696911"/>
                  </a:lnTo>
                  <a:lnTo>
                    <a:pt x="1109327" y="705060"/>
                  </a:lnTo>
                  <a:cubicBezTo>
                    <a:pt x="887679" y="764450"/>
                    <a:pt x="643373" y="739285"/>
                    <a:pt x="428947" y="615486"/>
                  </a:cubicBezTo>
                  <a:cubicBezTo>
                    <a:pt x="214521" y="491687"/>
                    <a:pt x="70574" y="292695"/>
                    <a:pt x="11184" y="71046"/>
                  </a:cubicBezTo>
                  <a:lnTo>
                    <a:pt x="5499" y="44901"/>
                  </a:lnTo>
                  <a:lnTo>
                    <a:pt x="0" y="41727"/>
                  </a:lnTo>
                  <a:lnTo>
                    <a:pt x="4496" y="40289"/>
                  </a:lnTo>
                  <a:lnTo>
                    <a:pt x="3493" y="35676"/>
                  </a:lnTo>
                  <a:lnTo>
                    <a:pt x="8992" y="38851"/>
                  </a:lnTo>
                  <a:lnTo>
                    <a:pt x="34477" y="30702"/>
                  </a:lnTo>
                  <a:cubicBezTo>
                    <a:pt x="117595" y="8430"/>
                    <a:pt x="203899" y="-1950"/>
                    <a:pt x="290619" y="302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AFDC60B-6366-4A06-96F1-38135DFD4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2610" y="1011237"/>
            <a:ext cx="4426782" cy="860400"/>
          </a:xfrm>
        </p:spPr>
        <p:txBody>
          <a:bodyPr anchor="b">
            <a:normAutofit/>
          </a:bodyPr>
          <a:lstStyle/>
          <a:p>
            <a:pPr algn="ctr"/>
            <a:r>
              <a:rPr lang="cs-CZ" dirty="0"/>
              <a:t>Elektrodová podložka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0F211A-4642-4081-A2E1-104846B9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5521" y="2366531"/>
            <a:ext cx="4691783" cy="4245261"/>
          </a:xfrm>
        </p:spPr>
        <p:txBody>
          <a:bodyPr>
            <a:normAutofit fontScale="92500" lnSpcReduction="20000"/>
          </a:bodyPr>
          <a:lstStyle/>
          <a:p>
            <a:pPr marL="359410" indent="-359410"/>
            <a:r>
              <a:rPr lang="cs-CZ" dirty="0">
                <a:solidFill>
                  <a:srgbClr val="FFFFFF"/>
                </a:solidFill>
              </a:rPr>
              <a:t>= porézní látka sloužící pro přenos elektrického proudu a zvlhčení podložky</a:t>
            </a:r>
          </a:p>
          <a:p>
            <a:pPr marL="359410" indent="-359410">
              <a:buClr>
                <a:srgbClr val="EF8C6A"/>
              </a:buClr>
              <a:buFont typeface="Wingdings"/>
            </a:pPr>
            <a:r>
              <a:rPr lang="cs-CZ" dirty="0">
                <a:solidFill>
                  <a:srgbClr val="FFFFFF"/>
                </a:solidFill>
              </a:rPr>
              <a:t>Většinou se jedná o návlek z froté látky či syntetické houby navlhčený fyziologickým roztokem (v praxi většinou voda)</a:t>
            </a:r>
          </a:p>
          <a:p>
            <a:pPr marL="359410" indent="-359410">
              <a:buClr>
                <a:srgbClr val="EF8C6A"/>
              </a:buClr>
              <a:buFont typeface="Wingdings"/>
            </a:pPr>
            <a:r>
              <a:rPr lang="cs-CZ" dirty="0">
                <a:solidFill>
                  <a:srgbClr val="FFFFFF"/>
                </a:solidFill>
              </a:rPr>
              <a:t>Pro delší aplikaci je vhodné zvýšit vodivost vody přidáním 1 lžičky kuchyňské soli na litr. </a:t>
            </a:r>
          </a:p>
          <a:p>
            <a:pPr marL="359410" indent="-359410">
              <a:buClr>
                <a:srgbClr val="EF8C6A"/>
              </a:buClr>
              <a:buFont typeface="Wingdings"/>
            </a:pPr>
            <a:r>
              <a:rPr lang="cs-CZ" dirty="0">
                <a:solidFill>
                  <a:srgbClr val="FFFFFF"/>
                </a:solidFill>
              </a:rPr>
              <a:t>Kromě kombinované terapie NESMÍ pacient na elektrodě ležet!</a:t>
            </a:r>
            <a:endParaRPr lang="cs-CZ" dirty="0">
              <a:solidFill>
                <a:srgbClr val="FFFFFF">
                  <a:alpha val="70000"/>
                </a:srgbClr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9D14CB3-B46C-4D52-91C7-9020767C0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500000" flipH="1" flipV="1">
            <a:off x="10901022" y="5639014"/>
            <a:ext cx="865742" cy="628383"/>
            <a:chOff x="558167" y="958515"/>
            <a:chExt cx="865742" cy="628383"/>
          </a:xfrm>
          <a:solidFill>
            <a:schemeClr val="accent3"/>
          </a:solidFill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3A77D7F4-D3A2-4801-9AC3-6626FDE15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>
              <a:off x="558167" y="1122160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1E62BACE-7CE7-442A-BFFB-8BC57C446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959170" y="95851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95E1464-F8FF-467B-BC7A-2DB63FD73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H="1">
            <a:off x="9919495" y="3291143"/>
            <a:ext cx="1785983" cy="2208479"/>
            <a:chOff x="2725201" y="4453039"/>
            <a:chExt cx="1785983" cy="2208479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D9EF77E-636A-4F91-8AC6-2926F2512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0800000" flipH="1">
              <a:off x="3618192" y="4453039"/>
              <a:ext cx="0" cy="220847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9F9F8CE5-DA1D-4DAF-A044-400C40169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738439" y="5243393"/>
              <a:ext cx="176093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C47A2FE-4826-4485-B3C0-56DF9A73A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2725201" y="4861779"/>
              <a:ext cx="1785983" cy="1799739"/>
            </a:xfrm>
            <a:custGeom>
              <a:avLst/>
              <a:gdLst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892991 w 1785983"/>
                <a:gd name="connsiteY8" fmla="*/ 1795123 h 1799739"/>
                <a:gd name="connsiteX9" fmla="*/ 763082 w 1785983"/>
                <a:gd name="connsiteY9" fmla="*/ 1694835 h 1799739"/>
                <a:gd name="connsiteX10" fmla="*/ 379877 w 1785983"/>
                <a:gd name="connsiteY10" fmla="*/ 3722 h 1799739"/>
                <a:gd name="connsiteX11" fmla="*/ 440819 w 1785983"/>
                <a:gd name="connsiteY11" fmla="*/ 59 h 1799739"/>
                <a:gd name="connsiteX0" fmla="*/ 440819 w 1785983"/>
                <a:gd name="connsiteY0" fmla="*/ 59 h 1849891"/>
                <a:gd name="connsiteX1" fmla="*/ 845918 w 1785983"/>
                <a:gd name="connsiteY1" fmla="*/ 261596 h 1849891"/>
                <a:gd name="connsiteX2" fmla="*/ 892992 w 1785983"/>
                <a:gd name="connsiteY2" fmla="*/ 360758 h 1849891"/>
                <a:gd name="connsiteX3" fmla="*/ 892992 w 1785983"/>
                <a:gd name="connsiteY3" fmla="*/ 365372 h 1849891"/>
                <a:gd name="connsiteX4" fmla="*/ 940065 w 1785983"/>
                <a:gd name="connsiteY4" fmla="*/ 266212 h 1849891"/>
                <a:gd name="connsiteX5" fmla="*/ 1406106 w 1785983"/>
                <a:gd name="connsiteY5" fmla="*/ 8338 h 1849891"/>
                <a:gd name="connsiteX6" fmla="*/ 1022901 w 1785983"/>
                <a:gd name="connsiteY6" fmla="*/ 1699451 h 1849891"/>
                <a:gd name="connsiteX7" fmla="*/ 892991 w 1785983"/>
                <a:gd name="connsiteY7" fmla="*/ 1799739 h 1849891"/>
                <a:gd name="connsiteX8" fmla="*/ 838223 w 1785983"/>
                <a:gd name="connsiteY8" fmla="*/ 1849891 h 1849891"/>
                <a:gd name="connsiteX9" fmla="*/ 763082 w 1785983"/>
                <a:gd name="connsiteY9" fmla="*/ 1694835 h 1849891"/>
                <a:gd name="connsiteX10" fmla="*/ 379877 w 1785983"/>
                <a:gd name="connsiteY10" fmla="*/ 3722 h 1849891"/>
                <a:gd name="connsiteX11" fmla="*/ 440819 w 1785983"/>
                <a:gd name="connsiteY11" fmla="*/ 59 h 1849891"/>
                <a:gd name="connsiteX0" fmla="*/ 440819 w 1785983"/>
                <a:gd name="connsiteY0" fmla="*/ 59 h 1799739"/>
                <a:gd name="connsiteX1" fmla="*/ 845918 w 1785983"/>
                <a:gd name="connsiteY1" fmla="*/ 261596 h 1799739"/>
                <a:gd name="connsiteX2" fmla="*/ 892992 w 1785983"/>
                <a:gd name="connsiteY2" fmla="*/ 360758 h 1799739"/>
                <a:gd name="connsiteX3" fmla="*/ 892992 w 1785983"/>
                <a:gd name="connsiteY3" fmla="*/ 365372 h 1799739"/>
                <a:gd name="connsiteX4" fmla="*/ 940065 w 1785983"/>
                <a:gd name="connsiteY4" fmla="*/ 266212 h 1799739"/>
                <a:gd name="connsiteX5" fmla="*/ 1406106 w 1785983"/>
                <a:gd name="connsiteY5" fmla="*/ 8338 h 1799739"/>
                <a:gd name="connsiteX6" fmla="*/ 1022901 w 1785983"/>
                <a:gd name="connsiteY6" fmla="*/ 1699451 h 1799739"/>
                <a:gd name="connsiteX7" fmla="*/ 892991 w 1785983"/>
                <a:gd name="connsiteY7" fmla="*/ 1799739 h 1799739"/>
                <a:gd name="connsiteX8" fmla="*/ 763082 w 1785983"/>
                <a:gd name="connsiteY8" fmla="*/ 1694835 h 1799739"/>
                <a:gd name="connsiteX9" fmla="*/ 379877 w 1785983"/>
                <a:gd name="connsiteY9" fmla="*/ 3722 h 1799739"/>
                <a:gd name="connsiteX10" fmla="*/ 440819 w 1785983"/>
                <a:gd name="connsiteY10" fmla="*/ 59 h 1799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85983" h="1799739">
                  <a:moveTo>
                    <a:pt x="440819" y="59"/>
                  </a:moveTo>
                  <a:cubicBezTo>
                    <a:pt x="584367" y="2557"/>
                    <a:pt x="735105" y="83293"/>
                    <a:pt x="845918" y="261596"/>
                  </a:cubicBezTo>
                  <a:lnTo>
                    <a:pt x="892992" y="360758"/>
                  </a:lnTo>
                  <a:lnTo>
                    <a:pt x="892992" y="365372"/>
                  </a:lnTo>
                  <a:lnTo>
                    <a:pt x="940065" y="266212"/>
                  </a:lnTo>
                  <a:cubicBezTo>
                    <a:pt x="1066709" y="62437"/>
                    <a:pt x="1245499" y="-13903"/>
                    <a:pt x="1406106" y="8338"/>
                  </a:cubicBezTo>
                  <a:cubicBezTo>
                    <a:pt x="1827702" y="66720"/>
                    <a:pt x="2124001" y="804388"/>
                    <a:pt x="1022901" y="1699451"/>
                  </a:cubicBezTo>
                  <a:lnTo>
                    <a:pt x="892991" y="1799739"/>
                  </a:lnTo>
                  <a:lnTo>
                    <a:pt x="763082" y="1694835"/>
                  </a:lnTo>
                  <a:cubicBezTo>
                    <a:pt x="-338018" y="799772"/>
                    <a:pt x="-41719" y="62104"/>
                    <a:pt x="379877" y="3722"/>
                  </a:cubicBezTo>
                  <a:cubicBezTo>
                    <a:pt x="399953" y="942"/>
                    <a:pt x="420313" y="-298"/>
                    <a:pt x="440819" y="59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Bell MT" panose="02020503060305020303" pitchFamily="18" charset="0"/>
              </a:endParaRPr>
            </a:p>
          </p:txBody>
        </p:sp>
        <p:sp>
          <p:nvSpPr>
            <p:cNvPr id="66" name="Rectangle 30">
              <a:extLst>
                <a:ext uri="{FF2B5EF4-FFF2-40B4-BE49-F238E27FC236}">
                  <a16:creationId xmlns:a16="http://schemas.microsoft.com/office/drawing/2014/main" id="{A9D0A0EF-4934-4E46-A33A-95E5D932D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124232" y="5447997"/>
              <a:ext cx="987915" cy="987915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30">
              <a:extLst>
                <a:ext uri="{FF2B5EF4-FFF2-40B4-BE49-F238E27FC236}">
                  <a16:creationId xmlns:a16="http://schemas.microsoft.com/office/drawing/2014/main" id="{EA389321-1892-4D9B-9F10-CA83BC15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315029" y="5983110"/>
              <a:ext cx="606323" cy="606323"/>
            </a:xfrm>
            <a:custGeom>
              <a:avLst/>
              <a:gdLst>
                <a:gd name="connsiteX0" fmla="*/ 0 w 1302493"/>
                <a:gd name="connsiteY0" fmla="*/ 0 h 1302493"/>
                <a:gd name="connsiteX1" fmla="*/ 1302493 w 1302493"/>
                <a:gd name="connsiteY1" fmla="*/ 0 h 1302493"/>
                <a:gd name="connsiteX2" fmla="*/ 1302493 w 1302493"/>
                <a:gd name="connsiteY2" fmla="*/ 1302493 h 1302493"/>
                <a:gd name="connsiteX3" fmla="*/ 0 w 1302493"/>
                <a:gd name="connsiteY3" fmla="*/ 1302493 h 1302493"/>
                <a:gd name="connsiteX4" fmla="*/ 0 w 1302493"/>
                <a:gd name="connsiteY4" fmla="*/ 0 h 1302493"/>
                <a:gd name="connsiteX0" fmla="*/ 1302493 w 1393933"/>
                <a:gd name="connsiteY0" fmla="*/ 1302493 h 1393933"/>
                <a:gd name="connsiteX1" fmla="*/ 0 w 1393933"/>
                <a:gd name="connsiteY1" fmla="*/ 1302493 h 1393933"/>
                <a:gd name="connsiteX2" fmla="*/ 0 w 1393933"/>
                <a:gd name="connsiteY2" fmla="*/ 0 h 1393933"/>
                <a:gd name="connsiteX3" fmla="*/ 1302493 w 1393933"/>
                <a:gd name="connsiteY3" fmla="*/ 0 h 1393933"/>
                <a:gd name="connsiteX4" fmla="*/ 1393933 w 1393933"/>
                <a:gd name="connsiteY4" fmla="*/ 1393933 h 1393933"/>
                <a:gd name="connsiteX0" fmla="*/ 0 w 1393933"/>
                <a:gd name="connsiteY0" fmla="*/ 1302493 h 1393933"/>
                <a:gd name="connsiteX1" fmla="*/ 0 w 1393933"/>
                <a:gd name="connsiteY1" fmla="*/ 0 h 1393933"/>
                <a:gd name="connsiteX2" fmla="*/ 1302493 w 1393933"/>
                <a:gd name="connsiteY2" fmla="*/ 0 h 1393933"/>
                <a:gd name="connsiteX3" fmla="*/ 1393933 w 1393933"/>
                <a:gd name="connsiteY3" fmla="*/ 1393933 h 1393933"/>
                <a:gd name="connsiteX0" fmla="*/ 0 w 1302493"/>
                <a:gd name="connsiteY0" fmla="*/ 1302493 h 1302493"/>
                <a:gd name="connsiteX1" fmla="*/ 0 w 1302493"/>
                <a:gd name="connsiteY1" fmla="*/ 0 h 1302493"/>
                <a:gd name="connsiteX2" fmla="*/ 1302493 w 1302493"/>
                <a:gd name="connsiteY2" fmla="*/ 0 h 1302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2493" h="1302493">
                  <a:moveTo>
                    <a:pt x="0" y="1302493"/>
                  </a:moveTo>
                  <a:lnTo>
                    <a:pt x="0" y="0"/>
                  </a:lnTo>
                  <a:lnTo>
                    <a:pt x="130249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9F93B70-A436-473C-A7CE-540999A59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V="1">
            <a:off x="10854193" y="5280732"/>
            <a:ext cx="864005" cy="1032464"/>
            <a:chOff x="2207971" y="2384401"/>
            <a:chExt cx="864005" cy="1032464"/>
          </a:xfrm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78ABD64-1B50-4D55-BC1F-146CC4D6E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2207971" y="2856305"/>
              <a:ext cx="464739" cy="464739"/>
            </a:xfrm>
            <a:custGeom>
              <a:avLst/>
              <a:gdLst>
                <a:gd name="connsiteX0" fmla="*/ 464132 w 464739"/>
                <a:gd name="connsiteY0" fmla="*/ 463881 h 464739"/>
                <a:gd name="connsiteX1" fmla="*/ 463891 w 464739"/>
                <a:gd name="connsiteY1" fmla="*/ 463892 h 464739"/>
                <a:gd name="connsiteX2" fmla="*/ 463880 w 464739"/>
                <a:gd name="connsiteY2" fmla="*/ 464132 h 464739"/>
                <a:gd name="connsiteX3" fmla="*/ 463651 w 464739"/>
                <a:gd name="connsiteY3" fmla="*/ 463904 h 464739"/>
                <a:gd name="connsiteX4" fmla="*/ 446142 w 464739"/>
                <a:gd name="connsiteY4" fmla="*/ 464739 h 464739"/>
                <a:gd name="connsiteX5" fmla="*/ 130673 w 464739"/>
                <a:gd name="connsiteY5" fmla="*/ 334067 h 464739"/>
                <a:gd name="connsiteX6" fmla="*/ 0 w 464739"/>
                <a:gd name="connsiteY6" fmla="*/ 18597 h 464739"/>
                <a:gd name="connsiteX7" fmla="*/ 836 w 464739"/>
                <a:gd name="connsiteY7" fmla="*/ 1089 h 464739"/>
                <a:gd name="connsiteX8" fmla="*/ 607 w 464739"/>
                <a:gd name="connsiteY8" fmla="*/ 859 h 464739"/>
                <a:gd name="connsiteX9" fmla="*/ 848 w 464739"/>
                <a:gd name="connsiteY9" fmla="*/ 848 h 464739"/>
                <a:gd name="connsiteX10" fmla="*/ 859 w 464739"/>
                <a:gd name="connsiteY10" fmla="*/ 607 h 464739"/>
                <a:gd name="connsiteX11" fmla="*/ 1089 w 464739"/>
                <a:gd name="connsiteY11" fmla="*/ 836 h 464739"/>
                <a:gd name="connsiteX12" fmla="*/ 18597 w 464739"/>
                <a:gd name="connsiteY12" fmla="*/ 0 h 464739"/>
                <a:gd name="connsiteX13" fmla="*/ 334067 w 464739"/>
                <a:gd name="connsiteY13" fmla="*/ 130672 h 464739"/>
                <a:gd name="connsiteX14" fmla="*/ 464739 w 464739"/>
                <a:gd name="connsiteY14" fmla="*/ 446142 h 464739"/>
                <a:gd name="connsiteX15" fmla="*/ 463903 w 464739"/>
                <a:gd name="connsiteY15" fmla="*/ 463652 h 464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9" h="464739">
                  <a:moveTo>
                    <a:pt x="464132" y="463881"/>
                  </a:moveTo>
                  <a:lnTo>
                    <a:pt x="463891" y="463892"/>
                  </a:lnTo>
                  <a:lnTo>
                    <a:pt x="463880" y="464132"/>
                  </a:lnTo>
                  <a:lnTo>
                    <a:pt x="463651" y="463904"/>
                  </a:lnTo>
                  <a:lnTo>
                    <a:pt x="446142" y="464739"/>
                  </a:lnTo>
                  <a:cubicBezTo>
                    <a:pt x="331965" y="464739"/>
                    <a:pt x="217787" y="421182"/>
                    <a:pt x="130673" y="334067"/>
                  </a:cubicBezTo>
                  <a:cubicBezTo>
                    <a:pt x="43558" y="246953"/>
                    <a:pt x="1" y="132775"/>
                    <a:pt x="0" y="18597"/>
                  </a:cubicBezTo>
                  <a:lnTo>
                    <a:pt x="836" y="1089"/>
                  </a:lnTo>
                  <a:lnTo>
                    <a:pt x="607" y="859"/>
                  </a:lnTo>
                  <a:lnTo>
                    <a:pt x="848" y="848"/>
                  </a:lnTo>
                  <a:lnTo>
                    <a:pt x="859" y="607"/>
                  </a:lnTo>
                  <a:lnTo>
                    <a:pt x="1089" y="836"/>
                  </a:lnTo>
                  <a:lnTo>
                    <a:pt x="18597" y="0"/>
                  </a:lnTo>
                  <a:cubicBezTo>
                    <a:pt x="132775" y="0"/>
                    <a:pt x="246952" y="43557"/>
                    <a:pt x="334067" y="130672"/>
                  </a:cubicBezTo>
                  <a:cubicBezTo>
                    <a:pt x="421182" y="217787"/>
                    <a:pt x="464739" y="331964"/>
                    <a:pt x="464739" y="446142"/>
                  </a:cubicBezTo>
                  <a:lnTo>
                    <a:pt x="463903" y="46365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57FC7EAA-9D36-4047-8A25-796E944D1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607238" y="2688467"/>
              <a:ext cx="464738" cy="464738"/>
            </a:xfrm>
            <a:custGeom>
              <a:avLst/>
              <a:gdLst>
                <a:gd name="connsiteX0" fmla="*/ 446142 w 464738"/>
                <a:gd name="connsiteY0" fmla="*/ 464738 h 464738"/>
                <a:gd name="connsiteX1" fmla="*/ 130673 w 464738"/>
                <a:gd name="connsiteY1" fmla="*/ 334066 h 464738"/>
                <a:gd name="connsiteX2" fmla="*/ 0 w 464738"/>
                <a:gd name="connsiteY2" fmla="*/ 18596 h 464738"/>
                <a:gd name="connsiteX3" fmla="*/ 836 w 464738"/>
                <a:gd name="connsiteY3" fmla="*/ 1089 h 464738"/>
                <a:gd name="connsiteX4" fmla="*/ 606 w 464738"/>
                <a:gd name="connsiteY4" fmla="*/ 859 h 464738"/>
                <a:gd name="connsiteX5" fmla="*/ 848 w 464738"/>
                <a:gd name="connsiteY5" fmla="*/ 848 h 464738"/>
                <a:gd name="connsiteX6" fmla="*/ 859 w 464738"/>
                <a:gd name="connsiteY6" fmla="*/ 606 h 464738"/>
                <a:gd name="connsiteX7" fmla="*/ 1089 w 464738"/>
                <a:gd name="connsiteY7" fmla="*/ 836 h 464738"/>
                <a:gd name="connsiteX8" fmla="*/ 18596 w 464738"/>
                <a:gd name="connsiteY8" fmla="*/ 0 h 464738"/>
                <a:gd name="connsiteX9" fmla="*/ 334066 w 464738"/>
                <a:gd name="connsiteY9" fmla="*/ 130672 h 464738"/>
                <a:gd name="connsiteX10" fmla="*/ 464738 w 464738"/>
                <a:gd name="connsiteY10" fmla="*/ 446142 h 464738"/>
                <a:gd name="connsiteX11" fmla="*/ 463902 w 464738"/>
                <a:gd name="connsiteY11" fmla="*/ 463650 h 464738"/>
                <a:gd name="connsiteX12" fmla="*/ 464132 w 464738"/>
                <a:gd name="connsiteY12" fmla="*/ 463880 h 464738"/>
                <a:gd name="connsiteX13" fmla="*/ 463891 w 464738"/>
                <a:gd name="connsiteY13" fmla="*/ 463892 h 464738"/>
                <a:gd name="connsiteX14" fmla="*/ 463879 w 464738"/>
                <a:gd name="connsiteY14" fmla="*/ 464132 h 464738"/>
                <a:gd name="connsiteX15" fmla="*/ 463650 w 464738"/>
                <a:gd name="connsiteY15" fmla="*/ 463903 h 464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4738" h="464738">
                  <a:moveTo>
                    <a:pt x="446142" y="464738"/>
                  </a:moveTo>
                  <a:cubicBezTo>
                    <a:pt x="331965" y="464738"/>
                    <a:pt x="217787" y="421181"/>
                    <a:pt x="130673" y="334066"/>
                  </a:cubicBezTo>
                  <a:cubicBezTo>
                    <a:pt x="43558" y="246952"/>
                    <a:pt x="1" y="132774"/>
                    <a:pt x="0" y="18596"/>
                  </a:cubicBezTo>
                  <a:lnTo>
                    <a:pt x="836" y="1089"/>
                  </a:lnTo>
                  <a:lnTo>
                    <a:pt x="606" y="859"/>
                  </a:lnTo>
                  <a:lnTo>
                    <a:pt x="848" y="848"/>
                  </a:lnTo>
                  <a:lnTo>
                    <a:pt x="859" y="606"/>
                  </a:lnTo>
                  <a:lnTo>
                    <a:pt x="1089" y="836"/>
                  </a:lnTo>
                  <a:lnTo>
                    <a:pt x="18596" y="0"/>
                  </a:lnTo>
                  <a:cubicBezTo>
                    <a:pt x="132774" y="0"/>
                    <a:pt x="246951" y="43557"/>
                    <a:pt x="334066" y="130672"/>
                  </a:cubicBezTo>
                  <a:cubicBezTo>
                    <a:pt x="421181" y="217787"/>
                    <a:pt x="464738" y="331964"/>
                    <a:pt x="464738" y="446142"/>
                  </a:cubicBezTo>
                  <a:lnTo>
                    <a:pt x="463902" y="463650"/>
                  </a:lnTo>
                  <a:lnTo>
                    <a:pt x="464132" y="463880"/>
                  </a:lnTo>
                  <a:lnTo>
                    <a:pt x="463891" y="463892"/>
                  </a:lnTo>
                  <a:lnTo>
                    <a:pt x="463879" y="464132"/>
                  </a:lnTo>
                  <a:lnTo>
                    <a:pt x="463650" y="46390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C72E6B1-2CDE-4B76-BB57-54923A35BC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2440769" y="2384401"/>
              <a:ext cx="313009" cy="1032464"/>
              <a:chOff x="2440769" y="2384401"/>
              <a:chExt cx="313009" cy="1032464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A618DA4-FD3B-435B-9077-6643BD6C93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0" flipH="1">
                <a:off x="2440769" y="2516865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6579CD8F-9756-4DC0-A735-0CA77A8734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8100000" flipH="1">
                <a:off x="2753778" y="2384401"/>
                <a:ext cx="0" cy="90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42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57B70-0986-4EF1-B5B7-63B0FAC3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306965"/>
            <a:ext cx="10026650" cy="655637"/>
          </a:xfrm>
        </p:spPr>
        <p:txBody>
          <a:bodyPr/>
          <a:lstStyle/>
          <a:p>
            <a:r>
              <a:rPr lang="cs-CZ" dirty="0"/>
              <a:t>Průtok proudu tkáněmi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5DEBE9-5CF5-495C-B194-8AB3669A4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1444337"/>
            <a:ext cx="10026650" cy="4740274"/>
          </a:xfrm>
        </p:spPr>
        <p:txBody>
          <a:bodyPr vert="horz" lIns="0" tIns="0" rIns="0" bIns="0" rtlCol="0" anchor="t" anchorCtr="0">
            <a:noAutofit/>
          </a:bodyPr>
          <a:lstStyle/>
          <a:p>
            <a:pPr marL="359410" indent="-359410" algn="just"/>
            <a:r>
              <a:rPr lang="cs-CZ" sz="2400" dirty="0">
                <a:solidFill>
                  <a:srgbClr val="FFFFFF"/>
                </a:solidFill>
                <a:latin typeface="Rockwell Nova Light"/>
                <a:ea typeface="+mn-lt"/>
                <a:cs typeface="+mn-lt"/>
              </a:rPr>
              <a:t>Tkáně lidského těla jsou vodivé, protože obsahují roztok solí, zejména </a:t>
            </a:r>
            <a:r>
              <a:rPr lang="cs-CZ" sz="2400" dirty="0" err="1">
                <a:solidFill>
                  <a:srgbClr val="FFFFFF"/>
                </a:solidFill>
                <a:latin typeface="Rockwell Nova Light"/>
                <a:ea typeface="+mn-lt"/>
                <a:cs typeface="+mn-lt"/>
              </a:rPr>
              <a:t>NaCl</a:t>
            </a:r>
            <a:r>
              <a:rPr lang="cs-CZ" sz="2400" dirty="0">
                <a:solidFill>
                  <a:srgbClr val="FFFFFF"/>
                </a:solidFill>
                <a:latin typeface="Rockwell Nova Light"/>
                <a:ea typeface="+mn-lt"/>
                <a:cs typeface="+mn-lt"/>
              </a:rPr>
              <a:t>, kyselin a zásad, které jsou disociované na ionty.</a:t>
            </a:r>
            <a:endParaRPr lang="cs-CZ" sz="2400"/>
          </a:p>
          <a:p>
            <a:pPr marL="359410" indent="-359410" algn="just">
              <a:buClr>
                <a:srgbClr val="EF8C6A"/>
              </a:buClr>
            </a:pPr>
            <a:r>
              <a:rPr lang="cs-CZ" sz="2400" dirty="0">
                <a:solidFill>
                  <a:srgbClr val="FFFFFF"/>
                </a:solidFill>
                <a:latin typeface="Rockwell Nova Light"/>
                <a:ea typeface="+mn-lt"/>
                <a:cs typeface="+mn-lt"/>
              </a:rPr>
              <a:t>Přenos náboje ve tkáních se uskutečňuje především pohybem kationtů a aniontů.</a:t>
            </a:r>
            <a:endParaRPr lang="cs-CZ" sz="2400">
              <a:solidFill>
                <a:srgbClr val="FFFFFF"/>
              </a:solidFill>
              <a:latin typeface="Rockwell Nova Light"/>
            </a:endParaRPr>
          </a:p>
          <a:p>
            <a:pPr marL="359410" indent="-359410" algn="just">
              <a:buClr>
                <a:srgbClr val="EF8C6A"/>
              </a:buClr>
            </a:pPr>
            <a:r>
              <a:rPr lang="cs-CZ" sz="2400" dirty="0">
                <a:solidFill>
                  <a:srgbClr val="FFFFFF"/>
                </a:solidFill>
                <a:latin typeface="Rockwell Nova Light"/>
                <a:ea typeface="+mn-lt"/>
                <a:cs typeface="+mn-lt"/>
              </a:rPr>
              <a:t>Účinek elektrického proudu na tkáně závisí na typu proudu, obecně je elektrochemický, tepelný nebo dráždivý.</a:t>
            </a:r>
            <a:endParaRPr lang="cs-CZ" sz="2400">
              <a:solidFill>
                <a:srgbClr val="FFFFFF"/>
              </a:solidFill>
              <a:latin typeface="Rockwell Nova Light"/>
            </a:endParaRPr>
          </a:p>
          <a:p>
            <a:pPr marL="359410" indent="-359410" algn="just">
              <a:buClr>
                <a:srgbClr val="EF8C6A"/>
              </a:buClr>
            </a:pPr>
            <a:r>
              <a:rPr lang="cs-CZ" sz="2400" dirty="0">
                <a:solidFill>
                  <a:srgbClr val="FFFFFF"/>
                </a:solidFill>
                <a:latin typeface="Rockwell Nova Light"/>
                <a:ea typeface="+mn-lt"/>
                <a:cs typeface="+mn-lt"/>
              </a:rPr>
              <a:t>Určuje ho intenzita proudu a závisí i na průtoku proudu jednotlivými tkáněmi.</a:t>
            </a:r>
            <a:endParaRPr lang="cs-CZ" sz="2400">
              <a:solidFill>
                <a:srgbClr val="FFFFFF"/>
              </a:solidFill>
              <a:latin typeface="Rockwell Nova Light"/>
            </a:endParaRPr>
          </a:p>
          <a:p>
            <a:pPr marL="359410" indent="-359410" algn="just">
              <a:buClr>
                <a:srgbClr val="EF8C6A"/>
              </a:buClr>
            </a:pPr>
            <a:r>
              <a:rPr lang="cs-CZ" sz="2400" dirty="0">
                <a:solidFill>
                  <a:srgbClr val="FFFFFF"/>
                </a:solidFill>
                <a:latin typeface="Rockwell Nova Light"/>
                <a:ea typeface="+mn-lt"/>
                <a:cs typeface="+mn-lt"/>
              </a:rPr>
              <a:t>Největší vodivost má </a:t>
            </a:r>
            <a:r>
              <a:rPr lang="cs-CZ" sz="2400" dirty="0" err="1">
                <a:solidFill>
                  <a:srgbClr val="FFFFFF"/>
                </a:solidFill>
                <a:latin typeface="Rockwell Nova Light"/>
                <a:ea typeface="+mn-lt"/>
                <a:cs typeface="+mn-lt"/>
              </a:rPr>
              <a:t>likvor</a:t>
            </a:r>
            <a:r>
              <a:rPr lang="cs-CZ" sz="2400" dirty="0">
                <a:solidFill>
                  <a:srgbClr val="FFFFFF"/>
                </a:solidFill>
                <a:latin typeface="Rockwell Nova Light"/>
                <a:ea typeface="+mn-lt"/>
                <a:cs typeface="+mn-lt"/>
              </a:rPr>
              <a:t> a krevní plazma. Nejmenší vodivost má suchá kůže, chrupavka, šlacha a kost.</a:t>
            </a:r>
            <a:endParaRPr lang="cs-CZ" sz="2400">
              <a:solidFill>
                <a:srgbClr val="FFFFFF"/>
              </a:solidFill>
              <a:latin typeface="Rockwell Nova Light"/>
            </a:endParaRPr>
          </a:p>
          <a:p>
            <a:pPr marL="359410" indent="-359410" algn="just">
              <a:buClr>
                <a:srgbClr val="EF8C6A"/>
              </a:buClr>
            </a:pPr>
            <a:endParaRPr lang="cs-CZ" dirty="0">
              <a:solidFill>
                <a:srgbClr val="FFFFFF"/>
              </a:solidFill>
              <a:latin typeface="Rockwell Nova Light"/>
            </a:endParaRPr>
          </a:p>
        </p:txBody>
      </p:sp>
    </p:spTree>
    <p:extLst>
      <p:ext uri="{BB962C8B-B14F-4D97-AF65-F5344CB8AC3E}">
        <p14:creationId xmlns:p14="http://schemas.microsoft.com/office/powerpoint/2010/main" val="183782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5F24EB8-53C5-4CBD-B7BE-6022CE2D6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1079500"/>
            <a:ext cx="3322637" cy="4689475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Maximální proudová hustota</a:t>
            </a:r>
            <a:endParaRPr lang="cs-CZ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902D5E0-1B69-4CDF-8C47-ED5F473EC8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150676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060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0BA619-0986-4FAB-AC1F-66AE7934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02" y="375228"/>
            <a:ext cx="4165454" cy="6017201"/>
          </a:xfrm>
        </p:spPr>
        <p:txBody>
          <a:bodyPr anchor="ctr">
            <a:normAutofit/>
          </a:bodyPr>
          <a:lstStyle/>
          <a:p>
            <a:pPr algn="ctr"/>
            <a:r>
              <a:rPr lang="cs-CZ" sz="2200"/>
              <a:t>Absolutní intenzita elektroterapie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5" name="Zástupný obsah 2">
            <a:extLst>
              <a:ext uri="{FF2B5EF4-FFF2-40B4-BE49-F238E27FC236}">
                <a16:creationId xmlns:a16="http://schemas.microsoft.com/office/drawing/2014/main" id="{E94BE35F-FB30-42FB-95C1-CE5F2A7A36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88786"/>
              </p:ext>
            </p:extLst>
          </p:nvPr>
        </p:nvGraphicFramePr>
        <p:xfrm>
          <a:off x="4496666" y="378364"/>
          <a:ext cx="7442976" cy="6332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005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A2C2F8-EDDD-4221-B2D6-5C0C5FF38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48" y="155864"/>
            <a:ext cx="4500272" cy="6594474"/>
          </a:xfrm>
        </p:spPr>
        <p:txBody>
          <a:bodyPr anchor="ctr">
            <a:normAutofit/>
          </a:bodyPr>
          <a:lstStyle/>
          <a:p>
            <a:pPr algn="ctr"/>
            <a:r>
              <a:rPr lang="cs-CZ" sz="2400">
                <a:ea typeface="+mj-lt"/>
                <a:cs typeface="+mj-lt"/>
              </a:rPr>
              <a:t>ROZDĚLENÍ INTENZITY PROUDU objektivní</a:t>
            </a:r>
            <a:endParaRPr lang="cs-CZ" sz="24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76A6EA-4B09-480F-BB03-96160272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5950" y="-1"/>
            <a:ext cx="7766050" cy="68579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BF2DB1C-B942-41CB-9FB9-06523D176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414139"/>
              </p:ext>
            </p:extLst>
          </p:nvPr>
        </p:nvGraphicFramePr>
        <p:xfrm>
          <a:off x="4981575" y="540000"/>
          <a:ext cx="6669431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8212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E703F4-110E-4714-8AD9-4980045BE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1" y="1079500"/>
            <a:ext cx="3904750" cy="4689475"/>
          </a:xfrm>
        </p:spPr>
        <p:txBody>
          <a:bodyPr anchor="ctr">
            <a:normAutofit/>
          </a:bodyPr>
          <a:lstStyle/>
          <a:p>
            <a:pPr algn="ctr"/>
            <a:r>
              <a:rPr lang="cs-CZ" dirty="0"/>
              <a:t>Rozdělení intenzity </a:t>
            </a:r>
            <a:r>
              <a:rPr lang="cs-CZ"/>
              <a:t>proudu subjektivní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A513CAD-9784-4D35-BAF9-1F7DDD69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3429000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Zástupný obsah 2">
            <a:extLst>
              <a:ext uri="{FF2B5EF4-FFF2-40B4-BE49-F238E27FC236}">
                <a16:creationId xmlns:a16="http://schemas.microsoft.com/office/drawing/2014/main" id="{3FE38D2C-DD8B-499B-A592-86BD38E3FA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178240"/>
              </p:ext>
            </p:extLst>
          </p:nvPr>
        </p:nvGraphicFramePr>
        <p:xfrm>
          <a:off x="6654799" y="531814"/>
          <a:ext cx="4996207" cy="5783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3413220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LeafVTI</vt:lpstr>
      <vt:lpstr>ELEKTRODY &amp; JEJICH OBALY, způsoby aplikace, KONTAKTNÍ &amp; BEZKONTAKTNÍ ELEKTROTERAPIE obecně</vt:lpstr>
      <vt:lpstr>ELEKTRODA + rozdělení</vt:lpstr>
      <vt:lpstr>Elektrody    Cave! Vakuové elektrody Kontraindikovány u proudů s nezanedbatelným galvanickým účinkem (Trabert, DD), protože vakuová elektroda vodu vysaje, pak nemůžeme pustit potřebnou intenzitu, abychom pacienta nepopálili. </vt:lpstr>
      <vt:lpstr>Elektrodová podložka</vt:lpstr>
      <vt:lpstr>Průtok proudu tkáněmi</vt:lpstr>
      <vt:lpstr>Maximální proudová hustota</vt:lpstr>
      <vt:lpstr>Absolutní intenzita elektroterapie</vt:lpstr>
      <vt:lpstr>ROZDĚLENÍ INTENZITY PROUDU objektivní</vt:lpstr>
      <vt:lpstr>Rozdělení intenzity proudu subjektivní</vt:lpstr>
      <vt:lpstr>Způsoby aplikace elektroterapie</vt:lpstr>
      <vt:lpstr>APLIKACE ELEKTROTERAPIE POKRAČOVÁNÍ</vt:lpstr>
      <vt:lpstr>APLIKACE ELEKTROTERAPIE POKRAČOVÁNÍ</vt:lpstr>
      <vt:lpstr>Elektroterapie kontaktní</vt:lpstr>
      <vt:lpstr>Elektoterapie bezkontaktní 1</vt:lpstr>
      <vt:lpstr>Elektoterapie bezkontaktní 2</vt:lpstr>
      <vt:lpstr>LITERATURA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579</cp:revision>
  <dcterms:created xsi:type="dcterms:W3CDTF">2021-01-28T20:05:32Z</dcterms:created>
  <dcterms:modified xsi:type="dcterms:W3CDTF">2021-03-13T10:48:22Z</dcterms:modified>
</cp:coreProperties>
</file>