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76" r:id="rId9"/>
    <p:sldId id="262" r:id="rId10"/>
    <p:sldId id="277" r:id="rId11"/>
    <p:sldId id="266" r:id="rId12"/>
    <p:sldId id="263" r:id="rId13"/>
    <p:sldId id="272" r:id="rId14"/>
    <p:sldId id="271" r:id="rId15"/>
    <p:sldId id="268" r:id="rId16"/>
    <p:sldId id="267" r:id="rId17"/>
    <p:sldId id="264" r:id="rId18"/>
    <p:sldId id="269" r:id="rId19"/>
    <p:sldId id="270" r:id="rId20"/>
    <p:sldId id="273" r:id="rId21"/>
    <p:sldId id="274" r:id="rId22"/>
    <p:sldId id="278" r:id="rId23"/>
    <p:sldId id="27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0AC97A-A44B-CF33-2CA5-BD3886C23D90}" v="4125" dt="2021-01-27T23:15:52.800"/>
    <p1510:client id="{A388E87C-F74D-4130-A9E6-5CE8AD82DEB9}" v="1874" dt="2021-01-27T19:45:33.860"/>
    <p1510:client id="{BD3A5CA0-4506-8F6B-952D-E52A89BC554A}" v="139" dt="2021-03-26T08:20:57.685"/>
    <p1510:client id="{C4CE55EE-29E2-62A7-22A6-6B8188B90F5A}" v="886" dt="2021-01-28T16:03:11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3C697-A0A4-4C0D-8764-2525D261FDF5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7ECCD0E-1268-4B25-AABE-131D4719EA40}">
      <dgm:prSet/>
      <dgm:spPr/>
      <dgm:t>
        <a:bodyPr/>
        <a:lstStyle/>
        <a:p>
          <a:r>
            <a:rPr lang="cs-CZ"/>
            <a:t>= využití průchodu stejnosměrného proudu k terapeutickým účelům</a:t>
          </a:r>
          <a:endParaRPr lang="en-US"/>
        </a:p>
      </dgm:t>
    </dgm:pt>
    <dgm:pt modelId="{7A0C8096-7F79-48E7-9562-53B5AF4B388E}" type="parTrans" cxnId="{2A277A63-D643-4165-9885-B27192C0EDEC}">
      <dgm:prSet/>
      <dgm:spPr/>
      <dgm:t>
        <a:bodyPr/>
        <a:lstStyle/>
        <a:p>
          <a:endParaRPr lang="en-US"/>
        </a:p>
      </dgm:t>
    </dgm:pt>
    <dgm:pt modelId="{ABDC6F92-7F10-4F1F-BCCE-BD25ADB157C2}" type="sibTrans" cxnId="{2A277A63-D643-4165-9885-B27192C0EDEC}">
      <dgm:prSet/>
      <dgm:spPr/>
      <dgm:t>
        <a:bodyPr/>
        <a:lstStyle/>
        <a:p>
          <a:endParaRPr lang="en-US"/>
        </a:p>
      </dgm:t>
    </dgm:pt>
    <dgm:pt modelId="{C348015F-7065-449C-8B16-8892F6455408}">
      <dgm:prSet/>
      <dgm:spPr/>
      <dgm:t>
        <a:bodyPr/>
        <a:lstStyle/>
        <a:p>
          <a:r>
            <a:rPr lang="cs-CZ"/>
            <a:t>Druhy:</a:t>
          </a:r>
          <a:endParaRPr lang="en-US"/>
        </a:p>
      </dgm:t>
    </dgm:pt>
    <dgm:pt modelId="{25335978-8C1A-4ADC-872F-049E1998AC16}" type="parTrans" cxnId="{BDF4C558-255C-45AC-B752-9C798D6833BC}">
      <dgm:prSet/>
      <dgm:spPr/>
      <dgm:t>
        <a:bodyPr/>
        <a:lstStyle/>
        <a:p>
          <a:endParaRPr lang="en-US"/>
        </a:p>
      </dgm:t>
    </dgm:pt>
    <dgm:pt modelId="{6498A4F9-1A14-494A-ABD2-028D6CC88C4E}" type="sibTrans" cxnId="{BDF4C558-255C-45AC-B752-9C798D6833BC}">
      <dgm:prSet/>
      <dgm:spPr/>
      <dgm:t>
        <a:bodyPr/>
        <a:lstStyle/>
        <a:p>
          <a:endParaRPr lang="en-US"/>
        </a:p>
      </dgm:t>
    </dgm:pt>
    <dgm:pt modelId="{F851B9BE-5D0F-44A6-8A83-F10D27614061}">
      <dgm:prSet/>
      <dgm:spPr/>
      <dgm:t>
        <a:bodyPr/>
        <a:lstStyle/>
        <a:p>
          <a:r>
            <a:rPr lang="cs-CZ"/>
            <a:t>Klidová galvanizace</a:t>
          </a:r>
          <a:endParaRPr lang="en-US"/>
        </a:p>
      </dgm:t>
    </dgm:pt>
    <dgm:pt modelId="{D2C73F95-5609-47A4-8616-0101A010F58F}" type="parTrans" cxnId="{CCF04A38-7BD4-49C7-BC87-CFE40B9FD9F6}">
      <dgm:prSet/>
      <dgm:spPr/>
      <dgm:t>
        <a:bodyPr/>
        <a:lstStyle/>
        <a:p>
          <a:endParaRPr lang="en-US"/>
        </a:p>
      </dgm:t>
    </dgm:pt>
    <dgm:pt modelId="{2E888C2E-7591-4D9B-9800-1B22C0182164}" type="sibTrans" cxnId="{CCF04A38-7BD4-49C7-BC87-CFE40B9FD9F6}">
      <dgm:prSet/>
      <dgm:spPr/>
      <dgm:t>
        <a:bodyPr/>
        <a:lstStyle/>
        <a:p>
          <a:endParaRPr lang="en-US"/>
        </a:p>
      </dgm:t>
    </dgm:pt>
    <dgm:pt modelId="{8F250FF1-8FF1-49F8-B6DA-F30FA221A609}">
      <dgm:prSet/>
      <dgm:spPr/>
      <dgm:t>
        <a:bodyPr/>
        <a:lstStyle/>
        <a:p>
          <a:r>
            <a:rPr lang="cs-CZ"/>
            <a:t>Přerušovaná galvanizace (obsolentní)</a:t>
          </a:r>
          <a:endParaRPr lang="en-US"/>
        </a:p>
      </dgm:t>
    </dgm:pt>
    <dgm:pt modelId="{53EB47E5-0C94-443A-9AE1-53BBD868354E}" type="parTrans" cxnId="{431D812F-CD27-466A-B798-CF25AA812364}">
      <dgm:prSet/>
      <dgm:spPr/>
      <dgm:t>
        <a:bodyPr/>
        <a:lstStyle/>
        <a:p>
          <a:endParaRPr lang="en-US"/>
        </a:p>
      </dgm:t>
    </dgm:pt>
    <dgm:pt modelId="{A09A45B6-63A1-4E04-A6E9-C6221EC073A7}" type="sibTrans" cxnId="{431D812F-CD27-466A-B798-CF25AA812364}">
      <dgm:prSet/>
      <dgm:spPr/>
      <dgm:t>
        <a:bodyPr/>
        <a:lstStyle/>
        <a:p>
          <a:endParaRPr lang="en-US"/>
        </a:p>
      </dgm:t>
    </dgm:pt>
    <dgm:pt modelId="{751A3DFA-E789-485F-8E5A-AA8A15B5041E}">
      <dgm:prSet/>
      <dgm:spPr/>
      <dgm:t>
        <a:bodyPr/>
        <a:lstStyle/>
        <a:p>
          <a:r>
            <a:rPr lang="cs-CZ"/>
            <a:t>Bodová galvanizace (obsolentní)</a:t>
          </a:r>
          <a:endParaRPr lang="en-US"/>
        </a:p>
      </dgm:t>
    </dgm:pt>
    <dgm:pt modelId="{613808F3-2FD4-4628-BD6B-15A2B24CB267}" type="parTrans" cxnId="{C7AC0070-6A32-444D-9518-6A821C848300}">
      <dgm:prSet/>
      <dgm:spPr/>
      <dgm:t>
        <a:bodyPr/>
        <a:lstStyle/>
        <a:p>
          <a:endParaRPr lang="en-US"/>
        </a:p>
      </dgm:t>
    </dgm:pt>
    <dgm:pt modelId="{673764B8-7EB3-4625-98CE-FBABE2535820}" type="sibTrans" cxnId="{C7AC0070-6A32-444D-9518-6A821C848300}">
      <dgm:prSet/>
      <dgm:spPr/>
      <dgm:t>
        <a:bodyPr/>
        <a:lstStyle/>
        <a:p>
          <a:endParaRPr lang="en-US"/>
        </a:p>
      </dgm:t>
    </dgm:pt>
    <dgm:pt modelId="{9028ACE7-F2D6-42FF-B29C-191B1B74A9DC}">
      <dgm:prSet/>
      <dgm:spPr/>
      <dgm:t>
        <a:bodyPr/>
        <a:lstStyle/>
        <a:p>
          <a:r>
            <a:rPr lang="cs-CZ"/>
            <a:t>Hydrogalvan </a:t>
          </a:r>
          <a:endParaRPr lang="en-US"/>
        </a:p>
      </dgm:t>
    </dgm:pt>
    <dgm:pt modelId="{C08DDEEC-FCB7-4EF2-88F3-973101DE4DAD}" type="parTrans" cxnId="{DB3FCABD-04A5-4C94-B373-1614A9B12FC9}">
      <dgm:prSet/>
      <dgm:spPr/>
      <dgm:t>
        <a:bodyPr/>
        <a:lstStyle/>
        <a:p>
          <a:endParaRPr lang="en-US"/>
        </a:p>
      </dgm:t>
    </dgm:pt>
    <dgm:pt modelId="{FBF266A9-98EE-4219-989C-2A62721B22F6}" type="sibTrans" cxnId="{DB3FCABD-04A5-4C94-B373-1614A9B12FC9}">
      <dgm:prSet/>
      <dgm:spPr/>
      <dgm:t>
        <a:bodyPr/>
        <a:lstStyle/>
        <a:p>
          <a:endParaRPr lang="en-US"/>
        </a:p>
      </dgm:t>
    </dgm:pt>
    <dgm:pt modelId="{AB7A8244-2A83-4758-AE99-8EC31B1E0D45}">
      <dgm:prSet/>
      <dgm:spPr/>
      <dgm:t>
        <a:bodyPr/>
        <a:lstStyle/>
        <a:p>
          <a:r>
            <a:rPr lang="cs-CZ"/>
            <a:t>Elektroléčebná vana</a:t>
          </a:r>
          <a:endParaRPr lang="en-US"/>
        </a:p>
      </dgm:t>
    </dgm:pt>
    <dgm:pt modelId="{A18A379B-DF39-4ADF-B8FE-5FBA3E9D0769}" type="parTrans" cxnId="{83124263-AC1C-487C-BF90-F1A1E59FD540}">
      <dgm:prSet/>
      <dgm:spPr/>
      <dgm:t>
        <a:bodyPr/>
        <a:lstStyle/>
        <a:p>
          <a:endParaRPr lang="en-US"/>
        </a:p>
      </dgm:t>
    </dgm:pt>
    <dgm:pt modelId="{7CCB8F4B-2731-437D-BA8E-D21B0D6DF011}" type="sibTrans" cxnId="{83124263-AC1C-487C-BF90-F1A1E59FD540}">
      <dgm:prSet/>
      <dgm:spPr/>
      <dgm:t>
        <a:bodyPr/>
        <a:lstStyle/>
        <a:p>
          <a:endParaRPr lang="en-US"/>
        </a:p>
      </dgm:t>
    </dgm:pt>
    <dgm:pt modelId="{A21475AC-905C-4A9C-8CF1-9132A205419B}">
      <dgm:prSet/>
      <dgm:spPr/>
      <dgm:t>
        <a:bodyPr/>
        <a:lstStyle/>
        <a:p>
          <a:r>
            <a:rPr lang="cs-CZ"/>
            <a:t>Iontoforéza</a:t>
          </a:r>
          <a:endParaRPr lang="en-US"/>
        </a:p>
      </dgm:t>
    </dgm:pt>
    <dgm:pt modelId="{B897C241-7876-4615-9352-44313E664502}" type="parTrans" cxnId="{7F393C73-BA26-4B8A-9917-8D686FDE0058}">
      <dgm:prSet/>
      <dgm:spPr/>
      <dgm:t>
        <a:bodyPr/>
        <a:lstStyle/>
        <a:p>
          <a:endParaRPr lang="en-US"/>
        </a:p>
      </dgm:t>
    </dgm:pt>
    <dgm:pt modelId="{54BD53C4-5D3B-4FD7-9CDF-4A2AE790C8FA}" type="sibTrans" cxnId="{7F393C73-BA26-4B8A-9917-8D686FDE0058}">
      <dgm:prSet/>
      <dgm:spPr/>
      <dgm:t>
        <a:bodyPr/>
        <a:lstStyle/>
        <a:p>
          <a:endParaRPr lang="en-US"/>
        </a:p>
      </dgm:t>
    </dgm:pt>
    <dgm:pt modelId="{8F8089F1-5B3D-46FA-8A87-A607F3C4D629}" type="pres">
      <dgm:prSet presAssocID="{EFF3C697-A0A4-4C0D-8764-2525D261FDF5}" presName="Name0" presStyleCnt="0">
        <dgm:presLayoutVars>
          <dgm:dir/>
          <dgm:animLvl val="lvl"/>
          <dgm:resizeHandles val="exact"/>
        </dgm:presLayoutVars>
      </dgm:prSet>
      <dgm:spPr/>
    </dgm:pt>
    <dgm:pt modelId="{4B6363DF-4D41-415D-B737-442B61EEDB2C}" type="pres">
      <dgm:prSet presAssocID="{C348015F-7065-449C-8B16-8892F6455408}" presName="boxAndChildren" presStyleCnt="0"/>
      <dgm:spPr/>
    </dgm:pt>
    <dgm:pt modelId="{98124330-C688-457C-A113-59784C556A74}" type="pres">
      <dgm:prSet presAssocID="{C348015F-7065-449C-8B16-8892F6455408}" presName="parentTextBox" presStyleLbl="node1" presStyleIdx="0" presStyleCnt="2"/>
      <dgm:spPr/>
    </dgm:pt>
    <dgm:pt modelId="{44337CC0-5CD1-4657-98CF-DBA0BFFA4084}" type="pres">
      <dgm:prSet presAssocID="{C348015F-7065-449C-8B16-8892F6455408}" presName="entireBox" presStyleLbl="node1" presStyleIdx="0" presStyleCnt="2"/>
      <dgm:spPr/>
    </dgm:pt>
    <dgm:pt modelId="{6198E19A-D7F8-4349-BFC1-BE02693D8FA1}" type="pres">
      <dgm:prSet presAssocID="{C348015F-7065-449C-8B16-8892F6455408}" presName="descendantBox" presStyleCnt="0"/>
      <dgm:spPr/>
    </dgm:pt>
    <dgm:pt modelId="{3F0C447A-5B81-4977-B30F-7168F9A0CC1C}" type="pres">
      <dgm:prSet presAssocID="{F851B9BE-5D0F-44A6-8A83-F10D27614061}" presName="childTextBox" presStyleLbl="fgAccFollowNode1" presStyleIdx="0" presStyleCnt="6">
        <dgm:presLayoutVars>
          <dgm:bulletEnabled val="1"/>
        </dgm:presLayoutVars>
      </dgm:prSet>
      <dgm:spPr/>
    </dgm:pt>
    <dgm:pt modelId="{B51324B5-1C74-4F8F-A155-8B23E63B16DE}" type="pres">
      <dgm:prSet presAssocID="{8F250FF1-8FF1-49F8-B6DA-F30FA221A609}" presName="childTextBox" presStyleLbl="fgAccFollowNode1" presStyleIdx="1" presStyleCnt="6">
        <dgm:presLayoutVars>
          <dgm:bulletEnabled val="1"/>
        </dgm:presLayoutVars>
      </dgm:prSet>
      <dgm:spPr/>
    </dgm:pt>
    <dgm:pt modelId="{4721ECFB-A2CD-49CE-B240-7A21390BECC7}" type="pres">
      <dgm:prSet presAssocID="{751A3DFA-E789-485F-8E5A-AA8A15B5041E}" presName="childTextBox" presStyleLbl="fgAccFollowNode1" presStyleIdx="2" presStyleCnt="6">
        <dgm:presLayoutVars>
          <dgm:bulletEnabled val="1"/>
        </dgm:presLayoutVars>
      </dgm:prSet>
      <dgm:spPr/>
    </dgm:pt>
    <dgm:pt modelId="{9BD62B82-2191-4596-A2DE-30B58FEB84DA}" type="pres">
      <dgm:prSet presAssocID="{9028ACE7-F2D6-42FF-B29C-191B1B74A9DC}" presName="childTextBox" presStyleLbl="fgAccFollowNode1" presStyleIdx="3" presStyleCnt="6">
        <dgm:presLayoutVars>
          <dgm:bulletEnabled val="1"/>
        </dgm:presLayoutVars>
      </dgm:prSet>
      <dgm:spPr/>
    </dgm:pt>
    <dgm:pt modelId="{AE004802-A7C8-4AF9-84B6-2AC2169FEB00}" type="pres">
      <dgm:prSet presAssocID="{AB7A8244-2A83-4758-AE99-8EC31B1E0D45}" presName="childTextBox" presStyleLbl="fgAccFollowNode1" presStyleIdx="4" presStyleCnt="6">
        <dgm:presLayoutVars>
          <dgm:bulletEnabled val="1"/>
        </dgm:presLayoutVars>
      </dgm:prSet>
      <dgm:spPr/>
    </dgm:pt>
    <dgm:pt modelId="{722B590D-2B2C-4D84-9385-E96976D529D8}" type="pres">
      <dgm:prSet presAssocID="{A21475AC-905C-4A9C-8CF1-9132A205419B}" presName="childTextBox" presStyleLbl="fgAccFollowNode1" presStyleIdx="5" presStyleCnt="6">
        <dgm:presLayoutVars>
          <dgm:bulletEnabled val="1"/>
        </dgm:presLayoutVars>
      </dgm:prSet>
      <dgm:spPr/>
    </dgm:pt>
    <dgm:pt modelId="{AC6D5896-D503-4D0C-A4F1-E5B8859C2DF9}" type="pres">
      <dgm:prSet presAssocID="{ABDC6F92-7F10-4F1F-BCCE-BD25ADB157C2}" presName="sp" presStyleCnt="0"/>
      <dgm:spPr/>
    </dgm:pt>
    <dgm:pt modelId="{E816F9A1-2FC0-43FC-A8C1-05FF300F0897}" type="pres">
      <dgm:prSet presAssocID="{87ECCD0E-1268-4B25-AABE-131D4719EA40}" presName="arrowAndChildren" presStyleCnt="0"/>
      <dgm:spPr/>
    </dgm:pt>
    <dgm:pt modelId="{4944CDBC-F274-4EED-B2C1-81442034E630}" type="pres">
      <dgm:prSet presAssocID="{87ECCD0E-1268-4B25-AABE-131D4719EA40}" presName="parentTextArrow" presStyleLbl="node1" presStyleIdx="1" presStyleCnt="2"/>
      <dgm:spPr/>
    </dgm:pt>
  </dgm:ptLst>
  <dgm:cxnLst>
    <dgm:cxn modelId="{98A03B2E-0578-4E10-AE04-2C661D178FA0}" type="presOf" srcId="{C348015F-7065-449C-8B16-8892F6455408}" destId="{44337CC0-5CD1-4657-98CF-DBA0BFFA4084}" srcOrd="1" destOrd="0" presId="urn:microsoft.com/office/officeart/2005/8/layout/process4"/>
    <dgm:cxn modelId="{431D812F-CD27-466A-B798-CF25AA812364}" srcId="{C348015F-7065-449C-8B16-8892F6455408}" destId="{8F250FF1-8FF1-49F8-B6DA-F30FA221A609}" srcOrd="1" destOrd="0" parTransId="{53EB47E5-0C94-443A-9AE1-53BBD868354E}" sibTransId="{A09A45B6-63A1-4E04-A6E9-C6221EC073A7}"/>
    <dgm:cxn modelId="{CCF04A38-7BD4-49C7-BC87-CFE40B9FD9F6}" srcId="{C348015F-7065-449C-8B16-8892F6455408}" destId="{F851B9BE-5D0F-44A6-8A83-F10D27614061}" srcOrd="0" destOrd="0" parTransId="{D2C73F95-5609-47A4-8616-0101A010F58F}" sibTransId="{2E888C2E-7591-4D9B-9800-1B22C0182164}"/>
    <dgm:cxn modelId="{83124263-AC1C-487C-BF90-F1A1E59FD540}" srcId="{C348015F-7065-449C-8B16-8892F6455408}" destId="{AB7A8244-2A83-4758-AE99-8EC31B1E0D45}" srcOrd="4" destOrd="0" parTransId="{A18A379B-DF39-4ADF-B8FE-5FBA3E9D0769}" sibTransId="{7CCB8F4B-2731-437D-BA8E-D21B0D6DF011}"/>
    <dgm:cxn modelId="{2A277A63-D643-4165-9885-B27192C0EDEC}" srcId="{EFF3C697-A0A4-4C0D-8764-2525D261FDF5}" destId="{87ECCD0E-1268-4B25-AABE-131D4719EA40}" srcOrd="0" destOrd="0" parTransId="{7A0C8096-7F79-48E7-9562-53B5AF4B388E}" sibTransId="{ABDC6F92-7F10-4F1F-BCCE-BD25ADB157C2}"/>
    <dgm:cxn modelId="{C7AC0070-6A32-444D-9518-6A821C848300}" srcId="{C348015F-7065-449C-8B16-8892F6455408}" destId="{751A3DFA-E789-485F-8E5A-AA8A15B5041E}" srcOrd="2" destOrd="0" parTransId="{613808F3-2FD4-4628-BD6B-15A2B24CB267}" sibTransId="{673764B8-7EB3-4625-98CE-FBABE2535820}"/>
    <dgm:cxn modelId="{7F393C73-BA26-4B8A-9917-8D686FDE0058}" srcId="{C348015F-7065-449C-8B16-8892F6455408}" destId="{A21475AC-905C-4A9C-8CF1-9132A205419B}" srcOrd="5" destOrd="0" parTransId="{B897C241-7876-4615-9352-44313E664502}" sibTransId="{54BD53C4-5D3B-4FD7-9CDF-4A2AE790C8FA}"/>
    <dgm:cxn modelId="{BDF4C558-255C-45AC-B752-9C798D6833BC}" srcId="{EFF3C697-A0A4-4C0D-8764-2525D261FDF5}" destId="{C348015F-7065-449C-8B16-8892F6455408}" srcOrd="1" destOrd="0" parTransId="{25335978-8C1A-4ADC-872F-049E1998AC16}" sibTransId="{6498A4F9-1A14-494A-ABD2-028D6CC88C4E}"/>
    <dgm:cxn modelId="{146CB37B-234A-4619-B2E8-439CD5FB6792}" type="presOf" srcId="{A21475AC-905C-4A9C-8CF1-9132A205419B}" destId="{722B590D-2B2C-4D84-9385-E96976D529D8}" srcOrd="0" destOrd="0" presId="urn:microsoft.com/office/officeart/2005/8/layout/process4"/>
    <dgm:cxn modelId="{BBB29B96-A68B-4E8E-A493-CA6E06091FAD}" type="presOf" srcId="{C348015F-7065-449C-8B16-8892F6455408}" destId="{98124330-C688-457C-A113-59784C556A74}" srcOrd="0" destOrd="0" presId="urn:microsoft.com/office/officeart/2005/8/layout/process4"/>
    <dgm:cxn modelId="{8510A6A3-E7A3-4BF6-BBE7-F784A3B74797}" type="presOf" srcId="{AB7A8244-2A83-4758-AE99-8EC31B1E0D45}" destId="{AE004802-A7C8-4AF9-84B6-2AC2169FEB00}" srcOrd="0" destOrd="0" presId="urn:microsoft.com/office/officeart/2005/8/layout/process4"/>
    <dgm:cxn modelId="{DB3FCABD-04A5-4C94-B373-1614A9B12FC9}" srcId="{C348015F-7065-449C-8B16-8892F6455408}" destId="{9028ACE7-F2D6-42FF-B29C-191B1B74A9DC}" srcOrd="3" destOrd="0" parTransId="{C08DDEEC-FCB7-4EF2-88F3-973101DE4DAD}" sibTransId="{FBF266A9-98EE-4219-989C-2A62721B22F6}"/>
    <dgm:cxn modelId="{7A144FC2-7F03-48EA-A023-FD8233B648B7}" type="presOf" srcId="{9028ACE7-F2D6-42FF-B29C-191B1B74A9DC}" destId="{9BD62B82-2191-4596-A2DE-30B58FEB84DA}" srcOrd="0" destOrd="0" presId="urn:microsoft.com/office/officeart/2005/8/layout/process4"/>
    <dgm:cxn modelId="{C0FA6CCA-BD9D-46CD-906E-99E94CD7FE60}" type="presOf" srcId="{8F250FF1-8FF1-49F8-B6DA-F30FA221A609}" destId="{B51324B5-1C74-4F8F-A155-8B23E63B16DE}" srcOrd="0" destOrd="0" presId="urn:microsoft.com/office/officeart/2005/8/layout/process4"/>
    <dgm:cxn modelId="{9FFA10CB-0CC1-4F0A-942D-B5A974D0562B}" type="presOf" srcId="{EFF3C697-A0A4-4C0D-8764-2525D261FDF5}" destId="{8F8089F1-5B3D-46FA-8A87-A607F3C4D629}" srcOrd="0" destOrd="0" presId="urn:microsoft.com/office/officeart/2005/8/layout/process4"/>
    <dgm:cxn modelId="{3EF729CB-157E-4FC1-A6DF-8BF79F81C1B0}" type="presOf" srcId="{87ECCD0E-1268-4B25-AABE-131D4719EA40}" destId="{4944CDBC-F274-4EED-B2C1-81442034E630}" srcOrd="0" destOrd="0" presId="urn:microsoft.com/office/officeart/2005/8/layout/process4"/>
    <dgm:cxn modelId="{234715D5-8170-4F17-8996-6739847DFC68}" type="presOf" srcId="{751A3DFA-E789-485F-8E5A-AA8A15B5041E}" destId="{4721ECFB-A2CD-49CE-B240-7A21390BECC7}" srcOrd="0" destOrd="0" presId="urn:microsoft.com/office/officeart/2005/8/layout/process4"/>
    <dgm:cxn modelId="{F52145E7-83AE-4E69-8D68-A8921E10A9DC}" type="presOf" srcId="{F851B9BE-5D0F-44A6-8A83-F10D27614061}" destId="{3F0C447A-5B81-4977-B30F-7168F9A0CC1C}" srcOrd="0" destOrd="0" presId="urn:microsoft.com/office/officeart/2005/8/layout/process4"/>
    <dgm:cxn modelId="{7863E5ED-B6B1-4C40-9EC6-6740D444D84C}" type="presParOf" srcId="{8F8089F1-5B3D-46FA-8A87-A607F3C4D629}" destId="{4B6363DF-4D41-415D-B737-442B61EEDB2C}" srcOrd="0" destOrd="0" presId="urn:microsoft.com/office/officeart/2005/8/layout/process4"/>
    <dgm:cxn modelId="{ED1B1BA6-4C45-4F68-89D6-A46A49CCC716}" type="presParOf" srcId="{4B6363DF-4D41-415D-B737-442B61EEDB2C}" destId="{98124330-C688-457C-A113-59784C556A74}" srcOrd="0" destOrd="0" presId="urn:microsoft.com/office/officeart/2005/8/layout/process4"/>
    <dgm:cxn modelId="{CCD99FE1-FA42-46AD-8BB6-49BE68A8CB7D}" type="presParOf" srcId="{4B6363DF-4D41-415D-B737-442B61EEDB2C}" destId="{44337CC0-5CD1-4657-98CF-DBA0BFFA4084}" srcOrd="1" destOrd="0" presId="urn:microsoft.com/office/officeart/2005/8/layout/process4"/>
    <dgm:cxn modelId="{F284DAA5-DC82-4C42-BCDB-D968BA13674C}" type="presParOf" srcId="{4B6363DF-4D41-415D-B737-442B61EEDB2C}" destId="{6198E19A-D7F8-4349-BFC1-BE02693D8FA1}" srcOrd="2" destOrd="0" presId="urn:microsoft.com/office/officeart/2005/8/layout/process4"/>
    <dgm:cxn modelId="{2CE36501-10D7-41AA-B2D8-B46F81512F93}" type="presParOf" srcId="{6198E19A-D7F8-4349-BFC1-BE02693D8FA1}" destId="{3F0C447A-5B81-4977-B30F-7168F9A0CC1C}" srcOrd="0" destOrd="0" presId="urn:microsoft.com/office/officeart/2005/8/layout/process4"/>
    <dgm:cxn modelId="{837F0432-5DD2-4983-B976-6765BDED3973}" type="presParOf" srcId="{6198E19A-D7F8-4349-BFC1-BE02693D8FA1}" destId="{B51324B5-1C74-4F8F-A155-8B23E63B16DE}" srcOrd="1" destOrd="0" presId="urn:microsoft.com/office/officeart/2005/8/layout/process4"/>
    <dgm:cxn modelId="{801EA211-6F6C-4757-A0C6-D67F824FEBB9}" type="presParOf" srcId="{6198E19A-D7F8-4349-BFC1-BE02693D8FA1}" destId="{4721ECFB-A2CD-49CE-B240-7A21390BECC7}" srcOrd="2" destOrd="0" presId="urn:microsoft.com/office/officeart/2005/8/layout/process4"/>
    <dgm:cxn modelId="{AF0ED117-915B-40BC-B30F-1ABFB37A24FF}" type="presParOf" srcId="{6198E19A-D7F8-4349-BFC1-BE02693D8FA1}" destId="{9BD62B82-2191-4596-A2DE-30B58FEB84DA}" srcOrd="3" destOrd="0" presId="urn:microsoft.com/office/officeart/2005/8/layout/process4"/>
    <dgm:cxn modelId="{4AF56339-9998-419B-8848-5D8CEE4311DE}" type="presParOf" srcId="{6198E19A-D7F8-4349-BFC1-BE02693D8FA1}" destId="{AE004802-A7C8-4AF9-84B6-2AC2169FEB00}" srcOrd="4" destOrd="0" presId="urn:microsoft.com/office/officeart/2005/8/layout/process4"/>
    <dgm:cxn modelId="{96A0A2F9-CD3D-49F3-9C67-AA31104E7EE5}" type="presParOf" srcId="{6198E19A-D7F8-4349-BFC1-BE02693D8FA1}" destId="{722B590D-2B2C-4D84-9385-E96976D529D8}" srcOrd="5" destOrd="0" presId="urn:microsoft.com/office/officeart/2005/8/layout/process4"/>
    <dgm:cxn modelId="{5B3B6C7B-7EC9-4D8B-9ABF-64FDD93BF25D}" type="presParOf" srcId="{8F8089F1-5B3D-46FA-8A87-A607F3C4D629}" destId="{AC6D5896-D503-4D0C-A4F1-E5B8859C2DF9}" srcOrd="1" destOrd="0" presId="urn:microsoft.com/office/officeart/2005/8/layout/process4"/>
    <dgm:cxn modelId="{BF0ADD4D-8226-4F55-B2EC-22DE0145ED60}" type="presParOf" srcId="{8F8089F1-5B3D-46FA-8A87-A607F3C4D629}" destId="{E816F9A1-2FC0-43FC-A8C1-05FF300F0897}" srcOrd="2" destOrd="0" presId="urn:microsoft.com/office/officeart/2005/8/layout/process4"/>
    <dgm:cxn modelId="{EEC75E06-9C5C-476E-A841-9A0CEC550E4D}" type="presParOf" srcId="{E816F9A1-2FC0-43FC-A8C1-05FF300F0897}" destId="{4944CDBC-F274-4EED-B2C1-81442034E6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8B1E63-DD02-4D88-9023-B70707416F2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E285ED-FD6B-499A-B270-EBB96A4487DB}">
      <dgm:prSet/>
      <dgm:spPr/>
      <dgm:t>
        <a:bodyPr/>
        <a:lstStyle/>
        <a:p>
          <a:r>
            <a:rPr lang="cs-CZ"/>
            <a:t>V celé proudové dráze dochází postupně k polarizaci tkání.</a:t>
          </a:r>
          <a:endParaRPr lang="en-US"/>
        </a:p>
      </dgm:t>
    </dgm:pt>
    <dgm:pt modelId="{7F927542-96E4-4F94-8952-6C82463C4330}" type="parTrans" cxnId="{0EC78694-B7CD-4355-8E80-D01CDA3D9653}">
      <dgm:prSet/>
      <dgm:spPr/>
      <dgm:t>
        <a:bodyPr/>
        <a:lstStyle/>
        <a:p>
          <a:endParaRPr lang="en-US"/>
        </a:p>
      </dgm:t>
    </dgm:pt>
    <dgm:pt modelId="{B579E326-F871-41CB-A3A0-C9EBAAAFAEE3}" type="sibTrans" cxnId="{0EC78694-B7CD-4355-8E80-D01CDA3D9653}">
      <dgm:prSet/>
      <dgm:spPr/>
      <dgm:t>
        <a:bodyPr/>
        <a:lstStyle/>
        <a:p>
          <a:endParaRPr lang="en-US"/>
        </a:p>
      </dgm:t>
    </dgm:pt>
    <dgm:pt modelId="{1B4B70E2-E1EC-4C1B-917D-62B9B82DD52A}">
      <dgm:prSet/>
      <dgm:spPr/>
      <dgm:t>
        <a:bodyPr/>
        <a:lstStyle/>
        <a:p>
          <a:r>
            <a:rPr lang="cs-CZ"/>
            <a:t>Organismem je tento stav detekován jako závažná porucha vnitřního prostředí.</a:t>
          </a:r>
          <a:endParaRPr lang="en-US"/>
        </a:p>
      </dgm:t>
    </dgm:pt>
    <dgm:pt modelId="{FDA90B99-0028-417D-8FF2-BD7423298B53}" type="parTrans" cxnId="{07B463D0-FF9C-4307-B1A9-71DB7E2FCA88}">
      <dgm:prSet/>
      <dgm:spPr/>
      <dgm:t>
        <a:bodyPr/>
        <a:lstStyle/>
        <a:p>
          <a:endParaRPr lang="en-US"/>
        </a:p>
      </dgm:t>
    </dgm:pt>
    <dgm:pt modelId="{0394F03C-95FE-4E37-98C8-FF04862149EB}" type="sibTrans" cxnId="{07B463D0-FF9C-4307-B1A9-71DB7E2FCA88}">
      <dgm:prSet/>
      <dgm:spPr/>
      <dgm:t>
        <a:bodyPr/>
        <a:lstStyle/>
        <a:p>
          <a:endParaRPr lang="en-US"/>
        </a:p>
      </dgm:t>
    </dgm:pt>
    <dgm:pt modelId="{5EF1C839-A927-4790-B0DE-33C303C218AE}">
      <dgm:prSet/>
      <dgm:spPr/>
      <dgm:t>
        <a:bodyPr/>
        <a:lstStyle/>
        <a:p>
          <a:r>
            <a:rPr lang="cs-CZ"/>
            <a:t>To organismus řeší MAXIMÁLNÍM ZVÝŠENÍM KAPILÁRNÍHO PROKRVENÍ.</a:t>
          </a:r>
          <a:endParaRPr lang="en-US"/>
        </a:p>
      </dgm:t>
    </dgm:pt>
    <dgm:pt modelId="{7DEB306C-3FB0-4A4F-95A4-A471322B9180}" type="parTrans" cxnId="{5DD85630-4D5A-4BA1-AB4E-18FC47A47818}">
      <dgm:prSet/>
      <dgm:spPr/>
      <dgm:t>
        <a:bodyPr/>
        <a:lstStyle/>
        <a:p>
          <a:endParaRPr lang="en-US"/>
        </a:p>
      </dgm:t>
    </dgm:pt>
    <dgm:pt modelId="{25393DBB-9486-4155-81FB-B2B63E9AEACE}" type="sibTrans" cxnId="{5DD85630-4D5A-4BA1-AB4E-18FC47A47818}">
      <dgm:prSet/>
      <dgm:spPr/>
      <dgm:t>
        <a:bodyPr/>
        <a:lstStyle/>
        <a:p>
          <a:endParaRPr lang="en-US"/>
        </a:p>
      </dgm:t>
    </dgm:pt>
    <dgm:pt modelId="{D51CA327-CE23-41B7-BBC3-A60B92EE3D9E}">
      <dgm:prSet/>
      <dgm:spPr/>
      <dgm:t>
        <a:bodyPr/>
        <a:lstStyle/>
        <a:p>
          <a:r>
            <a:rPr lang="cs-CZ"/>
            <a:t>Dochází tedy k uvolnění prekapilárních svěračů.</a:t>
          </a:r>
          <a:endParaRPr lang="en-US"/>
        </a:p>
      </dgm:t>
    </dgm:pt>
    <dgm:pt modelId="{16A0F9A2-97F8-4E49-8D3B-7CC65E251608}" type="parTrans" cxnId="{09AEEBF2-563B-46F9-BEA5-6A886465907F}">
      <dgm:prSet/>
      <dgm:spPr/>
      <dgm:t>
        <a:bodyPr/>
        <a:lstStyle/>
        <a:p>
          <a:endParaRPr lang="en-US"/>
        </a:p>
      </dgm:t>
    </dgm:pt>
    <dgm:pt modelId="{D54D7545-3A35-4CD9-842C-64D694635DF7}" type="sibTrans" cxnId="{09AEEBF2-563B-46F9-BEA5-6A886465907F}">
      <dgm:prSet/>
      <dgm:spPr/>
      <dgm:t>
        <a:bodyPr/>
        <a:lstStyle/>
        <a:p>
          <a:endParaRPr lang="en-US"/>
        </a:p>
      </dgm:t>
    </dgm:pt>
    <dgm:pt modelId="{00CB3EE4-2B9D-4D80-BE94-D225EC39A14E}">
      <dgm:prSet/>
      <dgm:spPr/>
      <dgm:t>
        <a:bodyPr/>
        <a:lstStyle/>
        <a:p>
          <a:r>
            <a:rPr lang="cs-CZ"/>
            <a:t>Velkou výhodou je...?</a:t>
          </a:r>
          <a:endParaRPr lang="en-US"/>
        </a:p>
      </dgm:t>
    </dgm:pt>
    <dgm:pt modelId="{453AA626-26F6-4472-819E-545B2884D397}" type="parTrans" cxnId="{CA46AAA9-852D-4136-9326-CCE0FCADAE9C}">
      <dgm:prSet/>
      <dgm:spPr/>
      <dgm:t>
        <a:bodyPr/>
        <a:lstStyle/>
        <a:p>
          <a:endParaRPr lang="en-US"/>
        </a:p>
      </dgm:t>
    </dgm:pt>
    <dgm:pt modelId="{6A9F4B46-F51B-4CE2-A280-49A7FC4B5DFC}" type="sibTrans" cxnId="{CA46AAA9-852D-4136-9326-CCE0FCADAE9C}">
      <dgm:prSet/>
      <dgm:spPr/>
      <dgm:t>
        <a:bodyPr/>
        <a:lstStyle/>
        <a:p>
          <a:endParaRPr lang="en-US"/>
        </a:p>
      </dgm:t>
    </dgm:pt>
    <dgm:pt modelId="{FD86FBBF-82D1-44AE-8E5B-D8B4846CF71E}" type="pres">
      <dgm:prSet presAssocID="{C48B1E63-DD02-4D88-9023-B70707416F2C}" presName="outerComposite" presStyleCnt="0">
        <dgm:presLayoutVars>
          <dgm:chMax val="5"/>
          <dgm:dir/>
          <dgm:resizeHandles val="exact"/>
        </dgm:presLayoutVars>
      </dgm:prSet>
      <dgm:spPr/>
    </dgm:pt>
    <dgm:pt modelId="{0D4BDB49-2E8E-4967-B0D8-D9414F5D99A2}" type="pres">
      <dgm:prSet presAssocID="{C48B1E63-DD02-4D88-9023-B70707416F2C}" presName="dummyMaxCanvas" presStyleCnt="0">
        <dgm:presLayoutVars/>
      </dgm:prSet>
      <dgm:spPr/>
    </dgm:pt>
    <dgm:pt modelId="{6C39B03A-1FE6-4171-BCE6-4B45D411A1B6}" type="pres">
      <dgm:prSet presAssocID="{C48B1E63-DD02-4D88-9023-B70707416F2C}" presName="FiveNodes_1" presStyleLbl="node1" presStyleIdx="0" presStyleCnt="5">
        <dgm:presLayoutVars>
          <dgm:bulletEnabled val="1"/>
        </dgm:presLayoutVars>
      </dgm:prSet>
      <dgm:spPr/>
    </dgm:pt>
    <dgm:pt modelId="{4B12A357-1C73-460C-B028-E9BF4516DBD1}" type="pres">
      <dgm:prSet presAssocID="{C48B1E63-DD02-4D88-9023-B70707416F2C}" presName="FiveNodes_2" presStyleLbl="node1" presStyleIdx="1" presStyleCnt="5">
        <dgm:presLayoutVars>
          <dgm:bulletEnabled val="1"/>
        </dgm:presLayoutVars>
      </dgm:prSet>
      <dgm:spPr/>
    </dgm:pt>
    <dgm:pt modelId="{49955B90-B27B-418A-982B-E61B2E5CE0D2}" type="pres">
      <dgm:prSet presAssocID="{C48B1E63-DD02-4D88-9023-B70707416F2C}" presName="FiveNodes_3" presStyleLbl="node1" presStyleIdx="2" presStyleCnt="5">
        <dgm:presLayoutVars>
          <dgm:bulletEnabled val="1"/>
        </dgm:presLayoutVars>
      </dgm:prSet>
      <dgm:spPr/>
    </dgm:pt>
    <dgm:pt modelId="{650A7A5D-0B6B-4F66-B83C-B78C33BCC738}" type="pres">
      <dgm:prSet presAssocID="{C48B1E63-DD02-4D88-9023-B70707416F2C}" presName="FiveNodes_4" presStyleLbl="node1" presStyleIdx="3" presStyleCnt="5">
        <dgm:presLayoutVars>
          <dgm:bulletEnabled val="1"/>
        </dgm:presLayoutVars>
      </dgm:prSet>
      <dgm:spPr/>
    </dgm:pt>
    <dgm:pt modelId="{EFEB231A-6334-4BF6-A7D3-5C0957AA4015}" type="pres">
      <dgm:prSet presAssocID="{C48B1E63-DD02-4D88-9023-B70707416F2C}" presName="FiveNodes_5" presStyleLbl="node1" presStyleIdx="4" presStyleCnt="5">
        <dgm:presLayoutVars>
          <dgm:bulletEnabled val="1"/>
        </dgm:presLayoutVars>
      </dgm:prSet>
      <dgm:spPr/>
    </dgm:pt>
    <dgm:pt modelId="{E379AD95-7187-41F4-9C4D-10543ECA6842}" type="pres">
      <dgm:prSet presAssocID="{C48B1E63-DD02-4D88-9023-B70707416F2C}" presName="FiveConn_1-2" presStyleLbl="fgAccFollowNode1" presStyleIdx="0" presStyleCnt="4">
        <dgm:presLayoutVars>
          <dgm:bulletEnabled val="1"/>
        </dgm:presLayoutVars>
      </dgm:prSet>
      <dgm:spPr/>
    </dgm:pt>
    <dgm:pt modelId="{A4EB1698-2BBC-40A5-A4B3-F56A53C97A95}" type="pres">
      <dgm:prSet presAssocID="{C48B1E63-DD02-4D88-9023-B70707416F2C}" presName="FiveConn_2-3" presStyleLbl="fgAccFollowNode1" presStyleIdx="1" presStyleCnt="4">
        <dgm:presLayoutVars>
          <dgm:bulletEnabled val="1"/>
        </dgm:presLayoutVars>
      </dgm:prSet>
      <dgm:spPr/>
    </dgm:pt>
    <dgm:pt modelId="{49B815FB-5476-433C-9908-DACF7E4C0531}" type="pres">
      <dgm:prSet presAssocID="{C48B1E63-DD02-4D88-9023-B70707416F2C}" presName="FiveConn_3-4" presStyleLbl="fgAccFollowNode1" presStyleIdx="2" presStyleCnt="4">
        <dgm:presLayoutVars>
          <dgm:bulletEnabled val="1"/>
        </dgm:presLayoutVars>
      </dgm:prSet>
      <dgm:spPr/>
    </dgm:pt>
    <dgm:pt modelId="{D71A85BB-F9D1-49DB-80CA-E21890D6FD13}" type="pres">
      <dgm:prSet presAssocID="{C48B1E63-DD02-4D88-9023-B70707416F2C}" presName="FiveConn_4-5" presStyleLbl="fgAccFollowNode1" presStyleIdx="3" presStyleCnt="4">
        <dgm:presLayoutVars>
          <dgm:bulletEnabled val="1"/>
        </dgm:presLayoutVars>
      </dgm:prSet>
      <dgm:spPr/>
    </dgm:pt>
    <dgm:pt modelId="{745BAABC-217A-493D-9175-7EE471980064}" type="pres">
      <dgm:prSet presAssocID="{C48B1E63-DD02-4D88-9023-B70707416F2C}" presName="FiveNodes_1_text" presStyleLbl="node1" presStyleIdx="4" presStyleCnt="5">
        <dgm:presLayoutVars>
          <dgm:bulletEnabled val="1"/>
        </dgm:presLayoutVars>
      </dgm:prSet>
      <dgm:spPr/>
    </dgm:pt>
    <dgm:pt modelId="{24A82A99-94CB-43FB-8C76-83D3419670EE}" type="pres">
      <dgm:prSet presAssocID="{C48B1E63-DD02-4D88-9023-B70707416F2C}" presName="FiveNodes_2_text" presStyleLbl="node1" presStyleIdx="4" presStyleCnt="5">
        <dgm:presLayoutVars>
          <dgm:bulletEnabled val="1"/>
        </dgm:presLayoutVars>
      </dgm:prSet>
      <dgm:spPr/>
    </dgm:pt>
    <dgm:pt modelId="{8B9BA303-2C06-4929-8B87-394D01E36DF2}" type="pres">
      <dgm:prSet presAssocID="{C48B1E63-DD02-4D88-9023-B70707416F2C}" presName="FiveNodes_3_text" presStyleLbl="node1" presStyleIdx="4" presStyleCnt="5">
        <dgm:presLayoutVars>
          <dgm:bulletEnabled val="1"/>
        </dgm:presLayoutVars>
      </dgm:prSet>
      <dgm:spPr/>
    </dgm:pt>
    <dgm:pt modelId="{F5497AB7-9616-4FF3-B078-13423B46BE68}" type="pres">
      <dgm:prSet presAssocID="{C48B1E63-DD02-4D88-9023-B70707416F2C}" presName="FiveNodes_4_text" presStyleLbl="node1" presStyleIdx="4" presStyleCnt="5">
        <dgm:presLayoutVars>
          <dgm:bulletEnabled val="1"/>
        </dgm:presLayoutVars>
      </dgm:prSet>
      <dgm:spPr/>
    </dgm:pt>
    <dgm:pt modelId="{FFFA52E8-4D0F-4D8B-9D3D-276F96D08211}" type="pres">
      <dgm:prSet presAssocID="{C48B1E63-DD02-4D88-9023-B70707416F2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DD85630-4D5A-4BA1-AB4E-18FC47A47818}" srcId="{C48B1E63-DD02-4D88-9023-B70707416F2C}" destId="{5EF1C839-A927-4790-B0DE-33C303C218AE}" srcOrd="2" destOrd="0" parTransId="{7DEB306C-3FB0-4A4F-95A4-A471322B9180}" sibTransId="{25393DBB-9486-4155-81FB-B2B63E9AEACE}"/>
    <dgm:cxn modelId="{760C9434-EED7-477C-B13B-89D483531D7A}" type="presOf" srcId="{76E285ED-FD6B-499A-B270-EBB96A4487DB}" destId="{745BAABC-217A-493D-9175-7EE471980064}" srcOrd="1" destOrd="0" presId="urn:microsoft.com/office/officeart/2005/8/layout/vProcess5"/>
    <dgm:cxn modelId="{27656E4F-ED75-434D-89BF-6420BDC96E68}" type="presOf" srcId="{D51CA327-CE23-41B7-BBC3-A60B92EE3D9E}" destId="{650A7A5D-0B6B-4F66-B83C-B78C33BCC738}" srcOrd="0" destOrd="0" presId="urn:microsoft.com/office/officeart/2005/8/layout/vProcess5"/>
    <dgm:cxn modelId="{0A80EE84-2095-4F7A-82FD-DE7D6B45C897}" type="presOf" srcId="{B579E326-F871-41CB-A3A0-C9EBAAAFAEE3}" destId="{E379AD95-7187-41F4-9C4D-10543ECA6842}" srcOrd="0" destOrd="0" presId="urn:microsoft.com/office/officeart/2005/8/layout/vProcess5"/>
    <dgm:cxn modelId="{3D785E8D-F8CB-4528-A3DF-A7BE8316E86A}" type="presOf" srcId="{1B4B70E2-E1EC-4C1B-917D-62B9B82DD52A}" destId="{4B12A357-1C73-460C-B028-E9BF4516DBD1}" srcOrd="0" destOrd="0" presId="urn:microsoft.com/office/officeart/2005/8/layout/vProcess5"/>
    <dgm:cxn modelId="{0EC78694-B7CD-4355-8E80-D01CDA3D9653}" srcId="{C48B1E63-DD02-4D88-9023-B70707416F2C}" destId="{76E285ED-FD6B-499A-B270-EBB96A4487DB}" srcOrd="0" destOrd="0" parTransId="{7F927542-96E4-4F94-8952-6C82463C4330}" sibTransId="{B579E326-F871-41CB-A3A0-C9EBAAAFAEE3}"/>
    <dgm:cxn modelId="{279C75A8-A1EE-4EA2-A999-0EFBD8F4CD6B}" type="presOf" srcId="{76E285ED-FD6B-499A-B270-EBB96A4487DB}" destId="{6C39B03A-1FE6-4171-BCE6-4B45D411A1B6}" srcOrd="0" destOrd="0" presId="urn:microsoft.com/office/officeart/2005/8/layout/vProcess5"/>
    <dgm:cxn modelId="{CA46AAA9-852D-4136-9326-CCE0FCADAE9C}" srcId="{C48B1E63-DD02-4D88-9023-B70707416F2C}" destId="{00CB3EE4-2B9D-4D80-BE94-D225EC39A14E}" srcOrd="4" destOrd="0" parTransId="{453AA626-26F6-4472-819E-545B2884D397}" sibTransId="{6A9F4B46-F51B-4CE2-A280-49A7FC4B5DFC}"/>
    <dgm:cxn modelId="{19CB87B6-D693-46E8-8DA5-C3F693F8C769}" type="presOf" srcId="{00CB3EE4-2B9D-4D80-BE94-D225EC39A14E}" destId="{EFEB231A-6334-4BF6-A7D3-5C0957AA4015}" srcOrd="0" destOrd="0" presId="urn:microsoft.com/office/officeart/2005/8/layout/vProcess5"/>
    <dgm:cxn modelId="{45F60AC4-B403-444A-9571-1CE1679921B9}" type="presOf" srcId="{0394F03C-95FE-4E37-98C8-FF04862149EB}" destId="{A4EB1698-2BBC-40A5-A4B3-F56A53C97A95}" srcOrd="0" destOrd="0" presId="urn:microsoft.com/office/officeart/2005/8/layout/vProcess5"/>
    <dgm:cxn modelId="{BEBA47C8-48AB-49A5-8CCD-78A3C1CA58E6}" type="presOf" srcId="{00CB3EE4-2B9D-4D80-BE94-D225EC39A14E}" destId="{FFFA52E8-4D0F-4D8B-9D3D-276F96D08211}" srcOrd="1" destOrd="0" presId="urn:microsoft.com/office/officeart/2005/8/layout/vProcess5"/>
    <dgm:cxn modelId="{07B463D0-FF9C-4307-B1A9-71DB7E2FCA88}" srcId="{C48B1E63-DD02-4D88-9023-B70707416F2C}" destId="{1B4B70E2-E1EC-4C1B-917D-62B9B82DD52A}" srcOrd="1" destOrd="0" parTransId="{FDA90B99-0028-417D-8FF2-BD7423298B53}" sibTransId="{0394F03C-95FE-4E37-98C8-FF04862149EB}"/>
    <dgm:cxn modelId="{33D9F3D2-DA67-41B3-BDA8-1FE70207898C}" type="presOf" srcId="{5EF1C839-A927-4790-B0DE-33C303C218AE}" destId="{49955B90-B27B-418A-982B-E61B2E5CE0D2}" srcOrd="0" destOrd="0" presId="urn:microsoft.com/office/officeart/2005/8/layout/vProcess5"/>
    <dgm:cxn modelId="{25E0B3DE-CA84-461A-B671-55CAE840DA4C}" type="presOf" srcId="{25393DBB-9486-4155-81FB-B2B63E9AEACE}" destId="{49B815FB-5476-433C-9908-DACF7E4C0531}" srcOrd="0" destOrd="0" presId="urn:microsoft.com/office/officeart/2005/8/layout/vProcess5"/>
    <dgm:cxn modelId="{069A5AE0-7CCC-4F77-8162-19659B831936}" type="presOf" srcId="{D54D7545-3A35-4CD9-842C-64D694635DF7}" destId="{D71A85BB-F9D1-49DB-80CA-E21890D6FD13}" srcOrd="0" destOrd="0" presId="urn:microsoft.com/office/officeart/2005/8/layout/vProcess5"/>
    <dgm:cxn modelId="{1E0780E4-1886-4F00-8D29-F7F498F84734}" type="presOf" srcId="{5EF1C839-A927-4790-B0DE-33C303C218AE}" destId="{8B9BA303-2C06-4929-8B87-394D01E36DF2}" srcOrd="1" destOrd="0" presId="urn:microsoft.com/office/officeart/2005/8/layout/vProcess5"/>
    <dgm:cxn modelId="{BFDBA6ED-371B-4858-8201-701D96313CF6}" type="presOf" srcId="{1B4B70E2-E1EC-4C1B-917D-62B9B82DD52A}" destId="{24A82A99-94CB-43FB-8C76-83D3419670EE}" srcOrd="1" destOrd="0" presId="urn:microsoft.com/office/officeart/2005/8/layout/vProcess5"/>
    <dgm:cxn modelId="{09AEEBF2-563B-46F9-BEA5-6A886465907F}" srcId="{C48B1E63-DD02-4D88-9023-B70707416F2C}" destId="{D51CA327-CE23-41B7-BBC3-A60B92EE3D9E}" srcOrd="3" destOrd="0" parTransId="{16A0F9A2-97F8-4E49-8D3B-7CC65E251608}" sibTransId="{D54D7545-3A35-4CD9-842C-64D694635DF7}"/>
    <dgm:cxn modelId="{38B233F5-777F-460A-9635-A321B7EEB6EC}" type="presOf" srcId="{C48B1E63-DD02-4D88-9023-B70707416F2C}" destId="{FD86FBBF-82D1-44AE-8E5B-D8B4846CF71E}" srcOrd="0" destOrd="0" presId="urn:microsoft.com/office/officeart/2005/8/layout/vProcess5"/>
    <dgm:cxn modelId="{2D8AE5FC-EF2D-4690-9D75-8F8E03C8C731}" type="presOf" srcId="{D51CA327-CE23-41B7-BBC3-A60B92EE3D9E}" destId="{F5497AB7-9616-4FF3-B078-13423B46BE68}" srcOrd="1" destOrd="0" presId="urn:microsoft.com/office/officeart/2005/8/layout/vProcess5"/>
    <dgm:cxn modelId="{358FB7F3-7D9E-4AEE-922C-1024E890461E}" type="presParOf" srcId="{FD86FBBF-82D1-44AE-8E5B-D8B4846CF71E}" destId="{0D4BDB49-2E8E-4967-B0D8-D9414F5D99A2}" srcOrd="0" destOrd="0" presId="urn:microsoft.com/office/officeart/2005/8/layout/vProcess5"/>
    <dgm:cxn modelId="{0AB543B1-9DE7-4FCC-AAA8-BA3F23984C0F}" type="presParOf" srcId="{FD86FBBF-82D1-44AE-8E5B-D8B4846CF71E}" destId="{6C39B03A-1FE6-4171-BCE6-4B45D411A1B6}" srcOrd="1" destOrd="0" presId="urn:microsoft.com/office/officeart/2005/8/layout/vProcess5"/>
    <dgm:cxn modelId="{4D191919-8A62-488B-BDDF-430261B07A53}" type="presParOf" srcId="{FD86FBBF-82D1-44AE-8E5B-D8B4846CF71E}" destId="{4B12A357-1C73-460C-B028-E9BF4516DBD1}" srcOrd="2" destOrd="0" presId="urn:microsoft.com/office/officeart/2005/8/layout/vProcess5"/>
    <dgm:cxn modelId="{F60FB01D-953F-4189-AD36-7E388084D69F}" type="presParOf" srcId="{FD86FBBF-82D1-44AE-8E5B-D8B4846CF71E}" destId="{49955B90-B27B-418A-982B-E61B2E5CE0D2}" srcOrd="3" destOrd="0" presId="urn:microsoft.com/office/officeart/2005/8/layout/vProcess5"/>
    <dgm:cxn modelId="{8E050859-11AF-461A-BA6D-B33F0FD7072E}" type="presParOf" srcId="{FD86FBBF-82D1-44AE-8E5B-D8B4846CF71E}" destId="{650A7A5D-0B6B-4F66-B83C-B78C33BCC738}" srcOrd="4" destOrd="0" presId="urn:microsoft.com/office/officeart/2005/8/layout/vProcess5"/>
    <dgm:cxn modelId="{34D23FD8-403E-49AA-9F2A-430EE868CE95}" type="presParOf" srcId="{FD86FBBF-82D1-44AE-8E5B-D8B4846CF71E}" destId="{EFEB231A-6334-4BF6-A7D3-5C0957AA4015}" srcOrd="5" destOrd="0" presId="urn:microsoft.com/office/officeart/2005/8/layout/vProcess5"/>
    <dgm:cxn modelId="{ACE4B9EA-B942-457D-9CEE-5DE13DAEBDCB}" type="presParOf" srcId="{FD86FBBF-82D1-44AE-8E5B-D8B4846CF71E}" destId="{E379AD95-7187-41F4-9C4D-10543ECA6842}" srcOrd="6" destOrd="0" presId="urn:microsoft.com/office/officeart/2005/8/layout/vProcess5"/>
    <dgm:cxn modelId="{3BFAEA3C-5B42-4F6D-8970-380D1A1AFEFA}" type="presParOf" srcId="{FD86FBBF-82D1-44AE-8E5B-D8B4846CF71E}" destId="{A4EB1698-2BBC-40A5-A4B3-F56A53C97A95}" srcOrd="7" destOrd="0" presId="urn:microsoft.com/office/officeart/2005/8/layout/vProcess5"/>
    <dgm:cxn modelId="{74E8EB4B-A3CE-4AAD-972A-1DC564DF1B46}" type="presParOf" srcId="{FD86FBBF-82D1-44AE-8E5B-D8B4846CF71E}" destId="{49B815FB-5476-433C-9908-DACF7E4C0531}" srcOrd="8" destOrd="0" presId="urn:microsoft.com/office/officeart/2005/8/layout/vProcess5"/>
    <dgm:cxn modelId="{410E029F-75A4-4540-928A-777502678678}" type="presParOf" srcId="{FD86FBBF-82D1-44AE-8E5B-D8B4846CF71E}" destId="{D71A85BB-F9D1-49DB-80CA-E21890D6FD13}" srcOrd="9" destOrd="0" presId="urn:microsoft.com/office/officeart/2005/8/layout/vProcess5"/>
    <dgm:cxn modelId="{A3FF7639-A457-4469-A18F-AB90B5970C87}" type="presParOf" srcId="{FD86FBBF-82D1-44AE-8E5B-D8B4846CF71E}" destId="{745BAABC-217A-493D-9175-7EE471980064}" srcOrd="10" destOrd="0" presId="urn:microsoft.com/office/officeart/2005/8/layout/vProcess5"/>
    <dgm:cxn modelId="{FABE8F2A-BCE2-4307-A407-F1097AEBC70B}" type="presParOf" srcId="{FD86FBBF-82D1-44AE-8E5B-D8B4846CF71E}" destId="{24A82A99-94CB-43FB-8C76-83D3419670EE}" srcOrd="11" destOrd="0" presId="urn:microsoft.com/office/officeart/2005/8/layout/vProcess5"/>
    <dgm:cxn modelId="{AAECD5FD-B03C-4FFA-B134-2468D64423B5}" type="presParOf" srcId="{FD86FBBF-82D1-44AE-8E5B-D8B4846CF71E}" destId="{8B9BA303-2C06-4929-8B87-394D01E36DF2}" srcOrd="12" destOrd="0" presId="urn:microsoft.com/office/officeart/2005/8/layout/vProcess5"/>
    <dgm:cxn modelId="{765AB901-7003-453E-8B39-69F673C3528A}" type="presParOf" srcId="{FD86FBBF-82D1-44AE-8E5B-D8B4846CF71E}" destId="{F5497AB7-9616-4FF3-B078-13423B46BE68}" srcOrd="13" destOrd="0" presId="urn:microsoft.com/office/officeart/2005/8/layout/vProcess5"/>
    <dgm:cxn modelId="{A4F65450-83D8-4D64-951D-D6B378FA3718}" type="presParOf" srcId="{FD86FBBF-82D1-44AE-8E5B-D8B4846CF71E}" destId="{FFFA52E8-4D0F-4D8B-9D3D-276F96D0821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AD3216-ADB7-438F-A902-7F652FFE52C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9364094-C34D-416F-81EC-B776FE994033}">
      <dgm:prSet/>
      <dgm:spPr/>
      <dgm:t>
        <a:bodyPr/>
        <a:lstStyle/>
        <a:p>
          <a:r>
            <a:rPr lang="cs-CZ"/>
            <a:t>= stejnosměrný proud protéká po celou dobu aplikace v nastavené intenzitě, bez změn polarity.</a:t>
          </a:r>
          <a:endParaRPr lang="en-US"/>
        </a:p>
      </dgm:t>
    </dgm:pt>
    <dgm:pt modelId="{2E576DA8-6480-427F-A9A8-98F3E47F2417}" type="parTrans" cxnId="{65C14A75-7FB6-4079-BC1A-6F466ECFEDF9}">
      <dgm:prSet/>
      <dgm:spPr/>
      <dgm:t>
        <a:bodyPr/>
        <a:lstStyle/>
        <a:p>
          <a:endParaRPr lang="en-US"/>
        </a:p>
      </dgm:t>
    </dgm:pt>
    <dgm:pt modelId="{2F5A5EC3-9205-446C-AAD0-CD7E1DACF04A}" type="sibTrans" cxnId="{65C14A75-7FB6-4079-BC1A-6F466ECFEDF9}">
      <dgm:prSet/>
      <dgm:spPr/>
      <dgm:t>
        <a:bodyPr/>
        <a:lstStyle/>
        <a:p>
          <a:endParaRPr lang="en-US"/>
        </a:p>
      </dgm:t>
    </dgm:pt>
    <dgm:pt modelId="{D51DE6DE-8492-4218-AB94-E6EF4B5BACC3}">
      <dgm:prSet/>
      <dgm:spPr/>
      <dgm:t>
        <a:bodyPr/>
        <a:lstStyle/>
        <a:p>
          <a:r>
            <a:rPr lang="cs-CZ"/>
            <a:t>Empirie: směr průtoku OD anody KE katodě - prakticky bezvýznamná</a:t>
          </a:r>
          <a:endParaRPr lang="en-US"/>
        </a:p>
      </dgm:t>
    </dgm:pt>
    <dgm:pt modelId="{CDCF5B41-0CF9-4CC0-B38B-6FF34256C4F2}" type="parTrans" cxnId="{EAD1C677-0DB6-4594-8615-BD4B73B212D0}">
      <dgm:prSet/>
      <dgm:spPr/>
      <dgm:t>
        <a:bodyPr/>
        <a:lstStyle/>
        <a:p>
          <a:endParaRPr lang="en-US"/>
        </a:p>
      </dgm:t>
    </dgm:pt>
    <dgm:pt modelId="{B00BB5DD-2D6C-43B3-8EAC-78ECEC9837DA}" type="sibTrans" cxnId="{EAD1C677-0DB6-4594-8615-BD4B73B212D0}">
      <dgm:prSet/>
      <dgm:spPr/>
      <dgm:t>
        <a:bodyPr/>
        <a:lstStyle/>
        <a:p>
          <a:endParaRPr lang="en-US"/>
        </a:p>
      </dgm:t>
    </dgm:pt>
    <dgm:pt modelId="{8764F21F-412A-453E-91D9-3CBC8475F7D1}" type="pres">
      <dgm:prSet presAssocID="{D7AD3216-ADB7-438F-A902-7F652FFE52C1}" presName="linear" presStyleCnt="0">
        <dgm:presLayoutVars>
          <dgm:animLvl val="lvl"/>
          <dgm:resizeHandles val="exact"/>
        </dgm:presLayoutVars>
      </dgm:prSet>
      <dgm:spPr/>
    </dgm:pt>
    <dgm:pt modelId="{5F5D3950-FF66-4E1C-94E6-0375B7A59D6B}" type="pres">
      <dgm:prSet presAssocID="{39364094-C34D-416F-81EC-B776FE9940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81431D-28C4-4914-956A-E578759D1671}" type="pres">
      <dgm:prSet presAssocID="{2F5A5EC3-9205-446C-AAD0-CD7E1DACF04A}" presName="spacer" presStyleCnt="0"/>
      <dgm:spPr/>
    </dgm:pt>
    <dgm:pt modelId="{55422D32-FECF-444C-8AE0-09A5A44B32D0}" type="pres">
      <dgm:prSet presAssocID="{D51DE6DE-8492-4218-AB94-E6EF4B5BACC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5C14A75-7FB6-4079-BC1A-6F466ECFEDF9}" srcId="{D7AD3216-ADB7-438F-A902-7F652FFE52C1}" destId="{39364094-C34D-416F-81EC-B776FE994033}" srcOrd="0" destOrd="0" parTransId="{2E576DA8-6480-427F-A9A8-98F3E47F2417}" sibTransId="{2F5A5EC3-9205-446C-AAD0-CD7E1DACF04A}"/>
    <dgm:cxn modelId="{EAD1C677-0DB6-4594-8615-BD4B73B212D0}" srcId="{D7AD3216-ADB7-438F-A902-7F652FFE52C1}" destId="{D51DE6DE-8492-4218-AB94-E6EF4B5BACC3}" srcOrd="1" destOrd="0" parTransId="{CDCF5B41-0CF9-4CC0-B38B-6FF34256C4F2}" sibTransId="{B00BB5DD-2D6C-43B3-8EAC-78ECEC9837DA}"/>
    <dgm:cxn modelId="{2AAF6F84-DC5F-48B0-ABC3-19E40F6AD64E}" type="presOf" srcId="{39364094-C34D-416F-81EC-B776FE994033}" destId="{5F5D3950-FF66-4E1C-94E6-0375B7A59D6B}" srcOrd="0" destOrd="0" presId="urn:microsoft.com/office/officeart/2005/8/layout/vList2"/>
    <dgm:cxn modelId="{F3D5CA9C-0BCA-435D-8408-6F7DF9F3380A}" type="presOf" srcId="{D7AD3216-ADB7-438F-A902-7F652FFE52C1}" destId="{8764F21F-412A-453E-91D9-3CBC8475F7D1}" srcOrd="0" destOrd="0" presId="urn:microsoft.com/office/officeart/2005/8/layout/vList2"/>
    <dgm:cxn modelId="{C9D23BB3-720C-44BF-AF32-509D72EBB55B}" type="presOf" srcId="{D51DE6DE-8492-4218-AB94-E6EF4B5BACC3}" destId="{55422D32-FECF-444C-8AE0-09A5A44B32D0}" srcOrd="0" destOrd="0" presId="urn:microsoft.com/office/officeart/2005/8/layout/vList2"/>
    <dgm:cxn modelId="{DE1C7C83-0E38-45FE-9E29-D410E4F42054}" type="presParOf" srcId="{8764F21F-412A-453E-91D9-3CBC8475F7D1}" destId="{5F5D3950-FF66-4E1C-94E6-0375B7A59D6B}" srcOrd="0" destOrd="0" presId="urn:microsoft.com/office/officeart/2005/8/layout/vList2"/>
    <dgm:cxn modelId="{ECE21544-67FE-4E57-A932-8B7D6C3B8CDB}" type="presParOf" srcId="{8764F21F-412A-453E-91D9-3CBC8475F7D1}" destId="{4681431D-28C4-4914-956A-E578759D1671}" srcOrd="1" destOrd="0" presId="urn:microsoft.com/office/officeart/2005/8/layout/vList2"/>
    <dgm:cxn modelId="{D1CAE00B-7537-4CAE-B66B-D92484C7BB70}" type="presParOf" srcId="{8764F21F-412A-453E-91D9-3CBC8475F7D1}" destId="{55422D32-FECF-444C-8AE0-09A5A44B32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D96319-85FE-4D25-8300-25CF8EBF9B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A397040-6A98-4BE9-BB13-69AE285DB24C}">
      <dgm:prSet/>
      <dgm:spPr/>
      <dgm:t>
        <a:bodyPr/>
        <a:lstStyle/>
        <a:p>
          <a:r>
            <a:rPr lang="cs-CZ" dirty="0"/>
            <a:t>Režim CC, velké deskové elektrody, ochranné roztoky, důsledné dodržování předepsané polarity</a:t>
          </a:r>
          <a:endParaRPr lang="en-US" dirty="0"/>
        </a:p>
      </dgm:t>
    </dgm:pt>
    <dgm:pt modelId="{D5BE56A8-6646-4EAA-95B0-8C4362BA1D32}" type="parTrans" cxnId="{83941839-11F3-4435-A1D9-47026782B33E}">
      <dgm:prSet/>
      <dgm:spPr/>
      <dgm:t>
        <a:bodyPr/>
        <a:lstStyle/>
        <a:p>
          <a:endParaRPr lang="en-US"/>
        </a:p>
      </dgm:t>
    </dgm:pt>
    <dgm:pt modelId="{7A3A469A-A925-46A1-B563-FD2DD5FBDA26}" type="sibTrans" cxnId="{83941839-11F3-4435-A1D9-47026782B33E}">
      <dgm:prSet/>
      <dgm:spPr/>
      <dgm:t>
        <a:bodyPr/>
        <a:lstStyle/>
        <a:p>
          <a:endParaRPr lang="en-US"/>
        </a:p>
      </dgm:t>
    </dgm:pt>
    <dgm:pt modelId="{2A1902FD-12BA-4023-B26C-51CB286023AF}">
      <dgm:prSet/>
      <dgm:spPr/>
      <dgm:t>
        <a:bodyPr/>
        <a:lstStyle/>
        <a:p>
          <a:r>
            <a:rPr lang="cs-CZ" dirty="0"/>
            <a:t>Intenzita maximálně PS, maximální proudová hustota 0,1 mA/cm2</a:t>
          </a:r>
          <a:endParaRPr lang="en-US" dirty="0"/>
        </a:p>
      </dgm:t>
    </dgm:pt>
    <dgm:pt modelId="{9CAF31C4-DDD2-4976-84F8-E762F774864B}" type="parTrans" cxnId="{205C3712-3179-4206-A291-A9A81BE58FAF}">
      <dgm:prSet/>
      <dgm:spPr/>
      <dgm:t>
        <a:bodyPr/>
        <a:lstStyle/>
        <a:p>
          <a:endParaRPr lang="en-US"/>
        </a:p>
      </dgm:t>
    </dgm:pt>
    <dgm:pt modelId="{B6143E61-5128-428B-8AE9-6DFEA5B90A82}" type="sibTrans" cxnId="{205C3712-3179-4206-A291-A9A81BE58FAF}">
      <dgm:prSet/>
      <dgm:spPr/>
      <dgm:t>
        <a:bodyPr/>
        <a:lstStyle/>
        <a:p>
          <a:endParaRPr lang="en-US"/>
        </a:p>
      </dgm:t>
    </dgm:pt>
    <dgm:pt modelId="{27469E17-FBD3-4156-A64A-8A17D73A6221}">
      <dgm:prSet/>
      <dgm:spPr/>
      <dgm:t>
        <a:bodyPr/>
        <a:lstStyle/>
        <a:p>
          <a:pPr rtl="0"/>
          <a:r>
            <a:rPr lang="cs-CZ" dirty="0"/>
            <a:t>Aplikace </a:t>
          </a:r>
          <a:r>
            <a:rPr lang="cs-CZ" dirty="0" err="1"/>
            <a:t>transregionální</a:t>
          </a:r>
          <a:r>
            <a:rPr lang="cs-CZ" dirty="0">
              <a:latin typeface="Sitka Subheading"/>
            </a:rPr>
            <a:t> (zejm. klouby a končetiny), </a:t>
          </a:r>
          <a:r>
            <a:rPr lang="cs-CZ" dirty="0"/>
            <a:t> či longitudinální</a:t>
          </a:r>
          <a:r>
            <a:rPr lang="cs-CZ" dirty="0">
              <a:latin typeface="Sitka Subheading"/>
            </a:rPr>
            <a:t> (pro zlepšení prokrvení, pro snížení bolesti).</a:t>
          </a:r>
          <a:endParaRPr lang="en-US" dirty="0"/>
        </a:p>
      </dgm:t>
    </dgm:pt>
    <dgm:pt modelId="{059ADFCF-2FD0-4B0E-A77C-B25C6883405A}" type="parTrans" cxnId="{7E1FB805-021F-4C97-B8E6-EB081C54DCDA}">
      <dgm:prSet/>
      <dgm:spPr/>
      <dgm:t>
        <a:bodyPr/>
        <a:lstStyle/>
        <a:p>
          <a:endParaRPr lang="en-US"/>
        </a:p>
      </dgm:t>
    </dgm:pt>
    <dgm:pt modelId="{D8571369-7BA1-4AD6-8293-8DE2BF1FFD8F}" type="sibTrans" cxnId="{7E1FB805-021F-4C97-B8E6-EB081C54DCDA}">
      <dgm:prSet/>
      <dgm:spPr/>
      <dgm:t>
        <a:bodyPr/>
        <a:lstStyle/>
        <a:p>
          <a:endParaRPr lang="en-US"/>
        </a:p>
      </dgm:t>
    </dgm:pt>
    <dgm:pt modelId="{ABB5898F-778B-4C9B-98FD-24F7EECFD534}">
      <dgm:prSet/>
      <dgm:spPr/>
      <dgm:t>
        <a:bodyPr/>
        <a:lstStyle/>
        <a:p>
          <a:r>
            <a:rPr lang="cs-CZ" dirty="0"/>
            <a:t>Doba aplikace: 30-60 min. S pozitivním stepem 5 min.</a:t>
          </a:r>
          <a:endParaRPr lang="en-US" dirty="0"/>
        </a:p>
      </dgm:t>
    </dgm:pt>
    <dgm:pt modelId="{24F8150C-8B65-4E2E-BEEE-72EE79537749}" type="parTrans" cxnId="{AD3B6F2D-9586-46F1-B59D-A89A87D621B8}">
      <dgm:prSet/>
      <dgm:spPr/>
      <dgm:t>
        <a:bodyPr/>
        <a:lstStyle/>
        <a:p>
          <a:endParaRPr lang="en-US"/>
        </a:p>
      </dgm:t>
    </dgm:pt>
    <dgm:pt modelId="{6E11344E-FD87-4721-AF32-1BD8013E5F36}" type="sibTrans" cxnId="{AD3B6F2D-9586-46F1-B59D-A89A87D621B8}">
      <dgm:prSet/>
      <dgm:spPr/>
      <dgm:t>
        <a:bodyPr/>
        <a:lstStyle/>
        <a:p>
          <a:endParaRPr lang="en-US"/>
        </a:p>
      </dgm:t>
    </dgm:pt>
    <dgm:pt modelId="{FEB4205A-7074-4942-BF9D-38BCE6F28FFE}">
      <dgm:prSet/>
      <dgm:spPr/>
      <dgm:t>
        <a:bodyPr/>
        <a:lstStyle/>
        <a:p>
          <a:r>
            <a:rPr lang="cs-CZ" dirty="0"/>
            <a:t>Frekvence: 3x denně až 2x týdně</a:t>
          </a:r>
          <a:endParaRPr lang="en-US" dirty="0"/>
        </a:p>
      </dgm:t>
    </dgm:pt>
    <dgm:pt modelId="{2C304E9B-A042-4639-8173-CF8121625B7B}" type="parTrans" cxnId="{A2F365DE-5AD5-49C0-9DE2-EAC5EC82A4E3}">
      <dgm:prSet/>
      <dgm:spPr/>
      <dgm:t>
        <a:bodyPr/>
        <a:lstStyle/>
        <a:p>
          <a:endParaRPr lang="en-US"/>
        </a:p>
      </dgm:t>
    </dgm:pt>
    <dgm:pt modelId="{48B1D3BC-67E2-4EA5-9C33-7E59978FD3F7}" type="sibTrans" cxnId="{A2F365DE-5AD5-49C0-9DE2-EAC5EC82A4E3}">
      <dgm:prSet/>
      <dgm:spPr/>
      <dgm:t>
        <a:bodyPr/>
        <a:lstStyle/>
        <a:p>
          <a:endParaRPr lang="en-US"/>
        </a:p>
      </dgm:t>
    </dgm:pt>
    <dgm:pt modelId="{12644A6F-3434-44CD-AD36-F1E0D00B5445}">
      <dgm:prSet/>
      <dgm:spPr/>
      <dgm:t>
        <a:bodyPr/>
        <a:lstStyle/>
        <a:p>
          <a:r>
            <a:rPr lang="cs-CZ" dirty="0"/>
            <a:t>Pod elektrody je nutno používat ochranné roztoky neutralizující leptavé účinky iontů vznikajících při disociaci vody v elektrodových podložkách (není nutno u čtyřkomorové galvanizace a elektroléčebné vany).</a:t>
          </a:r>
          <a:endParaRPr lang="en-US" dirty="0"/>
        </a:p>
      </dgm:t>
    </dgm:pt>
    <dgm:pt modelId="{090D3496-6843-47AF-A443-DFFE860B5975}" type="parTrans" cxnId="{6203B8E1-A6AA-4E4B-A30D-594E5431724F}">
      <dgm:prSet/>
      <dgm:spPr/>
      <dgm:t>
        <a:bodyPr/>
        <a:lstStyle/>
        <a:p>
          <a:endParaRPr lang="en-US"/>
        </a:p>
      </dgm:t>
    </dgm:pt>
    <dgm:pt modelId="{B64B1F95-E936-4E05-8AAF-B3850C2172F9}" type="sibTrans" cxnId="{6203B8E1-A6AA-4E4B-A30D-594E5431724F}">
      <dgm:prSet/>
      <dgm:spPr/>
      <dgm:t>
        <a:bodyPr/>
        <a:lstStyle/>
        <a:p>
          <a:endParaRPr lang="en-US"/>
        </a:p>
      </dgm:t>
    </dgm:pt>
    <dgm:pt modelId="{9DF27772-B577-4B25-94B0-2EECED7864BB}">
      <dgm:prSet/>
      <dgm:spPr/>
      <dgm:t>
        <a:bodyPr/>
        <a:lstStyle/>
        <a:p>
          <a:r>
            <a:rPr lang="cs-CZ" dirty="0"/>
            <a:t>Elektrodové podložky musí přesahovat okraje kovové elektrody minimálně o 1 cm, dostatečně navlhčeny ochrannými roztoky.</a:t>
          </a:r>
          <a:endParaRPr lang="en-US" dirty="0"/>
        </a:p>
      </dgm:t>
    </dgm:pt>
    <dgm:pt modelId="{F3952FA1-9408-4F26-8446-927D8CC725E6}" type="parTrans" cxnId="{2F541229-32C6-4960-8AB5-B034DF321DF6}">
      <dgm:prSet/>
      <dgm:spPr/>
      <dgm:t>
        <a:bodyPr/>
        <a:lstStyle/>
        <a:p>
          <a:endParaRPr lang="en-US"/>
        </a:p>
      </dgm:t>
    </dgm:pt>
    <dgm:pt modelId="{0CB947FF-78FC-482E-820B-7360C0C3BCA1}" type="sibTrans" cxnId="{2F541229-32C6-4960-8AB5-B034DF321DF6}">
      <dgm:prSet/>
      <dgm:spPr/>
      <dgm:t>
        <a:bodyPr/>
        <a:lstStyle/>
        <a:p>
          <a:endParaRPr lang="en-US"/>
        </a:p>
      </dgm:t>
    </dgm:pt>
    <dgm:pt modelId="{283A114A-FFBA-45B1-BA6E-1F99AACA52EC}" type="pres">
      <dgm:prSet presAssocID="{CED96319-85FE-4D25-8300-25CF8EBF9B01}" presName="linear" presStyleCnt="0">
        <dgm:presLayoutVars>
          <dgm:animLvl val="lvl"/>
          <dgm:resizeHandles val="exact"/>
        </dgm:presLayoutVars>
      </dgm:prSet>
      <dgm:spPr/>
    </dgm:pt>
    <dgm:pt modelId="{3A06BE3A-CCC2-4401-ABE1-39153B967B61}" type="pres">
      <dgm:prSet presAssocID="{BA397040-6A98-4BE9-BB13-69AE285DB24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EB03130-7E0E-4CAC-8F07-5DD1B3F328A6}" type="pres">
      <dgm:prSet presAssocID="{7A3A469A-A925-46A1-B563-FD2DD5FBDA26}" presName="spacer" presStyleCnt="0"/>
      <dgm:spPr/>
    </dgm:pt>
    <dgm:pt modelId="{47BC6ED0-34BA-4A5E-A150-3C5E018A1548}" type="pres">
      <dgm:prSet presAssocID="{2A1902FD-12BA-4023-B26C-51CB286023A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F602DA9-466A-4A7E-A043-880738754E8C}" type="pres">
      <dgm:prSet presAssocID="{B6143E61-5128-428B-8AE9-6DFEA5B90A82}" presName="spacer" presStyleCnt="0"/>
      <dgm:spPr/>
    </dgm:pt>
    <dgm:pt modelId="{39C123EC-28E6-4177-84B3-9CE660B35D6E}" type="pres">
      <dgm:prSet presAssocID="{27469E17-FBD3-4156-A64A-8A17D73A622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10B3152-148F-41F0-BAD6-07A64C1ED130}" type="pres">
      <dgm:prSet presAssocID="{D8571369-7BA1-4AD6-8293-8DE2BF1FFD8F}" presName="spacer" presStyleCnt="0"/>
      <dgm:spPr/>
    </dgm:pt>
    <dgm:pt modelId="{DCA48D93-075C-453D-82CD-B7994A88B9DC}" type="pres">
      <dgm:prSet presAssocID="{ABB5898F-778B-4C9B-98FD-24F7EECFD53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A76B300-D274-48E4-9833-248BF630A7E5}" type="pres">
      <dgm:prSet presAssocID="{6E11344E-FD87-4721-AF32-1BD8013E5F36}" presName="spacer" presStyleCnt="0"/>
      <dgm:spPr/>
    </dgm:pt>
    <dgm:pt modelId="{ACCA26A3-F047-42DB-869F-94F3587FCB19}" type="pres">
      <dgm:prSet presAssocID="{FEB4205A-7074-4942-BF9D-38BCE6F28FF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02F51EB-9FD1-426E-833E-8AA374B65CD7}" type="pres">
      <dgm:prSet presAssocID="{48B1D3BC-67E2-4EA5-9C33-7E59978FD3F7}" presName="spacer" presStyleCnt="0"/>
      <dgm:spPr/>
    </dgm:pt>
    <dgm:pt modelId="{54D109A2-0DCB-4BBC-975F-6658AA91DC25}" type="pres">
      <dgm:prSet presAssocID="{12644A6F-3434-44CD-AD36-F1E0D00B544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A3BB195-10D9-4BB3-8CAE-5C8436130661}" type="pres">
      <dgm:prSet presAssocID="{B64B1F95-E936-4E05-8AAF-B3850C2172F9}" presName="spacer" presStyleCnt="0"/>
      <dgm:spPr/>
    </dgm:pt>
    <dgm:pt modelId="{0D7401C1-F6FA-4A3F-B127-4B2BADDBF9ED}" type="pres">
      <dgm:prSet presAssocID="{9DF27772-B577-4B25-94B0-2EECED7864B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E1FB805-021F-4C97-B8E6-EB081C54DCDA}" srcId="{CED96319-85FE-4D25-8300-25CF8EBF9B01}" destId="{27469E17-FBD3-4156-A64A-8A17D73A6221}" srcOrd="2" destOrd="0" parTransId="{059ADFCF-2FD0-4B0E-A77C-B25C6883405A}" sibTransId="{D8571369-7BA1-4AD6-8293-8DE2BF1FFD8F}"/>
    <dgm:cxn modelId="{205C3712-3179-4206-A291-A9A81BE58FAF}" srcId="{CED96319-85FE-4D25-8300-25CF8EBF9B01}" destId="{2A1902FD-12BA-4023-B26C-51CB286023AF}" srcOrd="1" destOrd="0" parTransId="{9CAF31C4-DDD2-4976-84F8-E762F774864B}" sibTransId="{B6143E61-5128-428B-8AE9-6DFEA5B90A82}"/>
    <dgm:cxn modelId="{BA04A820-173D-4A58-8B17-B85B20D0C7E5}" type="presOf" srcId="{ABB5898F-778B-4C9B-98FD-24F7EECFD534}" destId="{DCA48D93-075C-453D-82CD-B7994A88B9DC}" srcOrd="0" destOrd="0" presId="urn:microsoft.com/office/officeart/2005/8/layout/vList2"/>
    <dgm:cxn modelId="{F8F89A24-7624-4C44-9AE9-69E6BFAF3CDC}" type="presOf" srcId="{2A1902FD-12BA-4023-B26C-51CB286023AF}" destId="{47BC6ED0-34BA-4A5E-A150-3C5E018A1548}" srcOrd="0" destOrd="0" presId="urn:microsoft.com/office/officeart/2005/8/layout/vList2"/>
    <dgm:cxn modelId="{2F541229-32C6-4960-8AB5-B034DF321DF6}" srcId="{CED96319-85FE-4D25-8300-25CF8EBF9B01}" destId="{9DF27772-B577-4B25-94B0-2EECED7864BB}" srcOrd="6" destOrd="0" parTransId="{F3952FA1-9408-4F26-8446-927D8CC725E6}" sibTransId="{0CB947FF-78FC-482E-820B-7360C0C3BCA1}"/>
    <dgm:cxn modelId="{AD3B6F2D-9586-46F1-B59D-A89A87D621B8}" srcId="{CED96319-85FE-4D25-8300-25CF8EBF9B01}" destId="{ABB5898F-778B-4C9B-98FD-24F7EECFD534}" srcOrd="3" destOrd="0" parTransId="{24F8150C-8B65-4E2E-BEEE-72EE79537749}" sibTransId="{6E11344E-FD87-4721-AF32-1BD8013E5F36}"/>
    <dgm:cxn modelId="{7A356C33-9B1B-447E-85B2-CDBDA4D751D6}" type="presOf" srcId="{BA397040-6A98-4BE9-BB13-69AE285DB24C}" destId="{3A06BE3A-CCC2-4401-ABE1-39153B967B61}" srcOrd="0" destOrd="0" presId="urn:microsoft.com/office/officeart/2005/8/layout/vList2"/>
    <dgm:cxn modelId="{83941839-11F3-4435-A1D9-47026782B33E}" srcId="{CED96319-85FE-4D25-8300-25CF8EBF9B01}" destId="{BA397040-6A98-4BE9-BB13-69AE285DB24C}" srcOrd="0" destOrd="0" parTransId="{D5BE56A8-6646-4EAA-95B0-8C4362BA1D32}" sibTransId="{7A3A469A-A925-46A1-B563-FD2DD5FBDA26}"/>
    <dgm:cxn modelId="{DE74DD48-CEEC-4454-B94F-963FE02D80B5}" type="presOf" srcId="{CED96319-85FE-4D25-8300-25CF8EBF9B01}" destId="{283A114A-FFBA-45B1-BA6E-1F99AACA52EC}" srcOrd="0" destOrd="0" presId="urn:microsoft.com/office/officeart/2005/8/layout/vList2"/>
    <dgm:cxn modelId="{788A0751-ECC2-492F-934A-B7F001AB7999}" type="presOf" srcId="{27469E17-FBD3-4156-A64A-8A17D73A6221}" destId="{39C123EC-28E6-4177-84B3-9CE660B35D6E}" srcOrd="0" destOrd="0" presId="urn:microsoft.com/office/officeart/2005/8/layout/vList2"/>
    <dgm:cxn modelId="{57E177B4-E8CD-4E48-9CE2-9170AEADF1DD}" type="presOf" srcId="{12644A6F-3434-44CD-AD36-F1E0D00B5445}" destId="{54D109A2-0DCB-4BBC-975F-6658AA91DC25}" srcOrd="0" destOrd="0" presId="urn:microsoft.com/office/officeart/2005/8/layout/vList2"/>
    <dgm:cxn modelId="{6A2FF6CC-7EE4-4AC9-933A-17C75CFFB2CD}" type="presOf" srcId="{FEB4205A-7074-4942-BF9D-38BCE6F28FFE}" destId="{ACCA26A3-F047-42DB-869F-94F3587FCB19}" srcOrd="0" destOrd="0" presId="urn:microsoft.com/office/officeart/2005/8/layout/vList2"/>
    <dgm:cxn modelId="{A2F365DE-5AD5-49C0-9DE2-EAC5EC82A4E3}" srcId="{CED96319-85FE-4D25-8300-25CF8EBF9B01}" destId="{FEB4205A-7074-4942-BF9D-38BCE6F28FFE}" srcOrd="4" destOrd="0" parTransId="{2C304E9B-A042-4639-8173-CF8121625B7B}" sibTransId="{48B1D3BC-67E2-4EA5-9C33-7E59978FD3F7}"/>
    <dgm:cxn modelId="{6203B8E1-A6AA-4E4B-A30D-594E5431724F}" srcId="{CED96319-85FE-4D25-8300-25CF8EBF9B01}" destId="{12644A6F-3434-44CD-AD36-F1E0D00B5445}" srcOrd="5" destOrd="0" parTransId="{090D3496-6843-47AF-A443-DFFE860B5975}" sibTransId="{B64B1F95-E936-4E05-8AAF-B3850C2172F9}"/>
    <dgm:cxn modelId="{8CDC57E6-475F-4FE9-B27E-C7AB2F7BFBC8}" type="presOf" srcId="{9DF27772-B577-4B25-94B0-2EECED7864BB}" destId="{0D7401C1-F6FA-4A3F-B127-4B2BADDBF9ED}" srcOrd="0" destOrd="0" presId="urn:microsoft.com/office/officeart/2005/8/layout/vList2"/>
    <dgm:cxn modelId="{9B3D7EB3-CA51-48F0-9199-2F976BD40F01}" type="presParOf" srcId="{283A114A-FFBA-45B1-BA6E-1F99AACA52EC}" destId="{3A06BE3A-CCC2-4401-ABE1-39153B967B61}" srcOrd="0" destOrd="0" presId="urn:microsoft.com/office/officeart/2005/8/layout/vList2"/>
    <dgm:cxn modelId="{D4F8160B-D592-4DE9-9996-9627B12710BD}" type="presParOf" srcId="{283A114A-FFBA-45B1-BA6E-1F99AACA52EC}" destId="{BEB03130-7E0E-4CAC-8F07-5DD1B3F328A6}" srcOrd="1" destOrd="0" presId="urn:microsoft.com/office/officeart/2005/8/layout/vList2"/>
    <dgm:cxn modelId="{609CBD96-E5A7-4EE7-B1DB-C1D29167C81C}" type="presParOf" srcId="{283A114A-FFBA-45B1-BA6E-1F99AACA52EC}" destId="{47BC6ED0-34BA-4A5E-A150-3C5E018A1548}" srcOrd="2" destOrd="0" presId="urn:microsoft.com/office/officeart/2005/8/layout/vList2"/>
    <dgm:cxn modelId="{2CE3EC52-96B5-4CE3-A768-2A259FC4942E}" type="presParOf" srcId="{283A114A-FFBA-45B1-BA6E-1F99AACA52EC}" destId="{9F602DA9-466A-4A7E-A043-880738754E8C}" srcOrd="3" destOrd="0" presId="urn:microsoft.com/office/officeart/2005/8/layout/vList2"/>
    <dgm:cxn modelId="{19E34DD9-A72B-45AE-9B97-85C8C1E787A0}" type="presParOf" srcId="{283A114A-FFBA-45B1-BA6E-1F99AACA52EC}" destId="{39C123EC-28E6-4177-84B3-9CE660B35D6E}" srcOrd="4" destOrd="0" presId="urn:microsoft.com/office/officeart/2005/8/layout/vList2"/>
    <dgm:cxn modelId="{8F0A0846-37AB-4EFD-9417-59FA5077C258}" type="presParOf" srcId="{283A114A-FFBA-45B1-BA6E-1F99AACA52EC}" destId="{C10B3152-148F-41F0-BAD6-07A64C1ED130}" srcOrd="5" destOrd="0" presId="urn:microsoft.com/office/officeart/2005/8/layout/vList2"/>
    <dgm:cxn modelId="{95718A0F-951E-4983-9C8A-C18C68F8DDFE}" type="presParOf" srcId="{283A114A-FFBA-45B1-BA6E-1F99AACA52EC}" destId="{DCA48D93-075C-453D-82CD-B7994A88B9DC}" srcOrd="6" destOrd="0" presId="urn:microsoft.com/office/officeart/2005/8/layout/vList2"/>
    <dgm:cxn modelId="{62BDFCA5-3493-4FA6-AB44-377672788951}" type="presParOf" srcId="{283A114A-FFBA-45B1-BA6E-1F99AACA52EC}" destId="{EA76B300-D274-48E4-9833-248BF630A7E5}" srcOrd="7" destOrd="0" presId="urn:microsoft.com/office/officeart/2005/8/layout/vList2"/>
    <dgm:cxn modelId="{EAB6C2BA-E2F2-48DB-B10D-DBA0CAFD91FF}" type="presParOf" srcId="{283A114A-FFBA-45B1-BA6E-1F99AACA52EC}" destId="{ACCA26A3-F047-42DB-869F-94F3587FCB19}" srcOrd="8" destOrd="0" presId="urn:microsoft.com/office/officeart/2005/8/layout/vList2"/>
    <dgm:cxn modelId="{55301ED3-081A-4CBB-8D97-2084A123C88E}" type="presParOf" srcId="{283A114A-FFBA-45B1-BA6E-1F99AACA52EC}" destId="{B02F51EB-9FD1-426E-833E-8AA374B65CD7}" srcOrd="9" destOrd="0" presId="urn:microsoft.com/office/officeart/2005/8/layout/vList2"/>
    <dgm:cxn modelId="{DE80088F-409E-4724-889A-48285B71B3C0}" type="presParOf" srcId="{283A114A-FFBA-45B1-BA6E-1F99AACA52EC}" destId="{54D109A2-0DCB-4BBC-975F-6658AA91DC25}" srcOrd="10" destOrd="0" presId="urn:microsoft.com/office/officeart/2005/8/layout/vList2"/>
    <dgm:cxn modelId="{497C879E-BD9B-4551-A50B-C9D8861391D1}" type="presParOf" srcId="{283A114A-FFBA-45B1-BA6E-1F99AACA52EC}" destId="{5A3BB195-10D9-4BB3-8CAE-5C8436130661}" srcOrd="11" destOrd="0" presId="urn:microsoft.com/office/officeart/2005/8/layout/vList2"/>
    <dgm:cxn modelId="{EF7D5152-67BC-4083-829D-875CA0941462}" type="presParOf" srcId="{283A114A-FFBA-45B1-BA6E-1F99AACA52EC}" destId="{0D7401C1-F6FA-4A3F-B127-4B2BADDBF9E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F35D26-03CC-48DE-A7CE-1B34E407C2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07B508-7D1E-47A5-AFA5-1395965E2768}">
      <dgm:prSet/>
      <dgm:spPr/>
      <dgm:t>
        <a:bodyPr/>
        <a:lstStyle/>
        <a:p>
          <a:pPr>
            <a:defRPr b="1"/>
          </a:pPr>
          <a:r>
            <a:rPr lang="cs-CZ"/>
            <a:t>1.) Anoda:</a:t>
          </a:r>
          <a:endParaRPr lang="en-US"/>
        </a:p>
      </dgm:t>
    </dgm:pt>
    <dgm:pt modelId="{F98BD004-0A5D-43E5-9E3B-A6D310180D1F}" type="parTrans" cxnId="{B0FB4462-68C8-494E-882D-B120866A9591}">
      <dgm:prSet/>
      <dgm:spPr/>
      <dgm:t>
        <a:bodyPr/>
        <a:lstStyle/>
        <a:p>
          <a:endParaRPr lang="en-US"/>
        </a:p>
      </dgm:t>
    </dgm:pt>
    <dgm:pt modelId="{5B9C982E-09D5-49D9-B48E-3CC0B7DE9709}" type="sibTrans" cxnId="{B0FB4462-68C8-494E-882D-B120866A9591}">
      <dgm:prSet/>
      <dgm:spPr/>
      <dgm:t>
        <a:bodyPr/>
        <a:lstStyle/>
        <a:p>
          <a:endParaRPr lang="en-US"/>
        </a:p>
      </dgm:t>
    </dgm:pt>
    <dgm:pt modelId="{1B2F3FE1-6F9A-4DC4-845B-2EC6AC02F63E}">
      <dgm:prSet/>
      <dgm:spPr/>
      <dgm:t>
        <a:bodyPr/>
        <a:lstStyle/>
        <a:p>
          <a:r>
            <a:rPr lang="cs-CZ"/>
            <a:t>Přitahuje anionty</a:t>
          </a:r>
          <a:endParaRPr lang="en-US"/>
        </a:p>
      </dgm:t>
    </dgm:pt>
    <dgm:pt modelId="{9E32880E-0F25-4178-AD3E-01B0A71ED822}" type="parTrans" cxnId="{CEB5FBE6-9664-4793-9D82-F3C3FF0B9330}">
      <dgm:prSet/>
      <dgm:spPr/>
      <dgm:t>
        <a:bodyPr/>
        <a:lstStyle/>
        <a:p>
          <a:endParaRPr lang="en-US"/>
        </a:p>
      </dgm:t>
    </dgm:pt>
    <dgm:pt modelId="{109E7BDE-2506-407D-B0CF-1E16E74F1865}" type="sibTrans" cxnId="{CEB5FBE6-9664-4793-9D82-F3C3FF0B9330}">
      <dgm:prSet/>
      <dgm:spPr/>
      <dgm:t>
        <a:bodyPr/>
        <a:lstStyle/>
        <a:p>
          <a:endParaRPr lang="en-US"/>
        </a:p>
      </dgm:t>
    </dgm:pt>
    <dgm:pt modelId="{510A465B-A423-4102-8EBF-6DBEC383CF57}">
      <dgm:prSet/>
      <dgm:spPr/>
      <dgm:t>
        <a:bodyPr/>
        <a:lstStyle/>
        <a:p>
          <a:pPr rtl="0"/>
          <a:r>
            <a:rPr lang="cs-CZ"/>
            <a:t>Do pokožky odpuzuje kladné kationty, zvl. H+, roztok se pod ni okyseluje, ochranný roztok tedy ALKALICKÝ</a:t>
          </a:r>
          <a:r>
            <a:rPr lang="cs-CZ">
              <a:latin typeface="Sitka Subheading"/>
            </a:rPr>
            <a:t> (zásadité)</a:t>
          </a:r>
          <a:endParaRPr lang="en-US"/>
        </a:p>
      </dgm:t>
    </dgm:pt>
    <dgm:pt modelId="{AB8DDCCC-37C1-42C5-9048-F1AFFE697897}" type="parTrans" cxnId="{E15CFAE0-8E1A-4D95-80C6-940A16131C38}">
      <dgm:prSet/>
      <dgm:spPr/>
      <dgm:t>
        <a:bodyPr/>
        <a:lstStyle/>
        <a:p>
          <a:endParaRPr lang="en-US"/>
        </a:p>
      </dgm:t>
    </dgm:pt>
    <dgm:pt modelId="{7343F05D-D7FD-43D6-829A-9214C4E5C593}" type="sibTrans" cxnId="{E15CFAE0-8E1A-4D95-80C6-940A16131C38}">
      <dgm:prSet/>
      <dgm:spPr/>
      <dgm:t>
        <a:bodyPr/>
        <a:lstStyle/>
        <a:p>
          <a:endParaRPr lang="en-US"/>
        </a:p>
      </dgm:t>
    </dgm:pt>
    <dgm:pt modelId="{1C4D9EE8-C307-431C-8A5C-B17068AC62A6}">
      <dgm:prSet/>
      <dgm:spPr/>
      <dgm:t>
        <a:bodyPr/>
        <a:lstStyle/>
        <a:p>
          <a:pPr>
            <a:defRPr b="1"/>
          </a:pPr>
          <a:r>
            <a:rPr lang="cs-CZ"/>
            <a:t>2.) Katoda:</a:t>
          </a:r>
          <a:endParaRPr lang="en-US"/>
        </a:p>
      </dgm:t>
    </dgm:pt>
    <dgm:pt modelId="{DBD5EEAE-B098-4DFC-A988-AD7EF853430C}" type="parTrans" cxnId="{CFD47C6E-7DCD-486D-819D-903983B44DC5}">
      <dgm:prSet/>
      <dgm:spPr/>
      <dgm:t>
        <a:bodyPr/>
        <a:lstStyle/>
        <a:p>
          <a:endParaRPr lang="en-US"/>
        </a:p>
      </dgm:t>
    </dgm:pt>
    <dgm:pt modelId="{73EFE622-9865-4718-8CED-8E30B1B2F0D5}" type="sibTrans" cxnId="{CFD47C6E-7DCD-486D-819D-903983B44DC5}">
      <dgm:prSet/>
      <dgm:spPr/>
      <dgm:t>
        <a:bodyPr/>
        <a:lstStyle/>
        <a:p>
          <a:endParaRPr lang="en-US"/>
        </a:p>
      </dgm:t>
    </dgm:pt>
    <dgm:pt modelId="{030B64A7-514F-4D37-80D4-CEDABCA1B7AD}">
      <dgm:prSet/>
      <dgm:spPr/>
      <dgm:t>
        <a:bodyPr/>
        <a:lstStyle/>
        <a:p>
          <a:r>
            <a:rPr lang="cs-CZ"/>
            <a:t>Přitahuje kationty</a:t>
          </a:r>
          <a:endParaRPr lang="en-US"/>
        </a:p>
      </dgm:t>
    </dgm:pt>
    <dgm:pt modelId="{A10D48B2-BC2D-4D3E-B7E3-7B36562E1549}" type="parTrans" cxnId="{550AA028-2C06-4F6D-AC3D-8A68C18F185E}">
      <dgm:prSet/>
      <dgm:spPr/>
      <dgm:t>
        <a:bodyPr/>
        <a:lstStyle/>
        <a:p>
          <a:endParaRPr lang="en-US"/>
        </a:p>
      </dgm:t>
    </dgm:pt>
    <dgm:pt modelId="{DC1DF1C9-DEFE-49FE-8E81-0F234DBE6BDB}" type="sibTrans" cxnId="{550AA028-2C06-4F6D-AC3D-8A68C18F185E}">
      <dgm:prSet/>
      <dgm:spPr/>
      <dgm:t>
        <a:bodyPr/>
        <a:lstStyle/>
        <a:p>
          <a:endParaRPr lang="en-US"/>
        </a:p>
      </dgm:t>
    </dgm:pt>
    <dgm:pt modelId="{9162B6E2-F10E-4312-9A37-E65106F0536E}">
      <dgm:prSet/>
      <dgm:spPr/>
      <dgm:t>
        <a:bodyPr/>
        <a:lstStyle/>
        <a:p>
          <a:r>
            <a:rPr lang="cs-CZ"/>
            <a:t>Do pokožky odpuzuje anionty, zvl. OH-, roztok pod ní se alkalizuje, ochranný roztok tedy KYSELÝ</a:t>
          </a:r>
          <a:endParaRPr lang="en-US"/>
        </a:p>
      </dgm:t>
    </dgm:pt>
    <dgm:pt modelId="{840CEF81-2714-4F06-8722-97D89AF203BE}" type="parTrans" cxnId="{BA3D3EA9-3C77-4E87-AA02-B1ED0D1EE8C8}">
      <dgm:prSet/>
      <dgm:spPr/>
      <dgm:t>
        <a:bodyPr/>
        <a:lstStyle/>
        <a:p>
          <a:endParaRPr lang="en-US"/>
        </a:p>
      </dgm:t>
    </dgm:pt>
    <dgm:pt modelId="{D119457E-9DAB-43A9-B89F-26CD6C2EA8FB}" type="sibTrans" cxnId="{BA3D3EA9-3C77-4E87-AA02-B1ED0D1EE8C8}">
      <dgm:prSet/>
      <dgm:spPr/>
      <dgm:t>
        <a:bodyPr/>
        <a:lstStyle/>
        <a:p>
          <a:endParaRPr lang="en-US"/>
        </a:p>
      </dgm:t>
    </dgm:pt>
    <dgm:pt modelId="{74983267-0E45-4D2D-AE6A-CC8EA6585831}" type="pres">
      <dgm:prSet presAssocID="{0CF35D26-03CC-48DE-A7CE-1B34E407C2B7}" presName="linear" presStyleCnt="0">
        <dgm:presLayoutVars>
          <dgm:dir/>
          <dgm:animLvl val="lvl"/>
          <dgm:resizeHandles val="exact"/>
        </dgm:presLayoutVars>
      </dgm:prSet>
      <dgm:spPr/>
    </dgm:pt>
    <dgm:pt modelId="{72D235C7-E555-4752-9EA6-6951AEAC83B9}" type="pres">
      <dgm:prSet presAssocID="{2307B508-7D1E-47A5-AFA5-1395965E2768}" presName="parentLin" presStyleCnt="0"/>
      <dgm:spPr/>
    </dgm:pt>
    <dgm:pt modelId="{7522FE7F-07B7-4BD5-BEC7-73D1A05E1E26}" type="pres">
      <dgm:prSet presAssocID="{2307B508-7D1E-47A5-AFA5-1395965E2768}" presName="parentLeftMargin" presStyleLbl="node1" presStyleIdx="0" presStyleCnt="2"/>
      <dgm:spPr/>
    </dgm:pt>
    <dgm:pt modelId="{76884B7F-45C6-4FEC-8253-4988C20947B9}" type="pres">
      <dgm:prSet presAssocID="{2307B508-7D1E-47A5-AFA5-1395965E27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4AB940D-55F2-49F0-8526-D88A74A41912}" type="pres">
      <dgm:prSet presAssocID="{2307B508-7D1E-47A5-AFA5-1395965E2768}" presName="negativeSpace" presStyleCnt="0"/>
      <dgm:spPr/>
    </dgm:pt>
    <dgm:pt modelId="{BE3CF48D-55B9-4902-A6CA-29BC1A3B5BB7}" type="pres">
      <dgm:prSet presAssocID="{2307B508-7D1E-47A5-AFA5-1395965E2768}" presName="childText" presStyleLbl="conFgAcc1" presStyleIdx="0" presStyleCnt="2">
        <dgm:presLayoutVars>
          <dgm:bulletEnabled val="1"/>
        </dgm:presLayoutVars>
      </dgm:prSet>
      <dgm:spPr/>
    </dgm:pt>
    <dgm:pt modelId="{D67CD8AA-D5E9-4790-9C1F-2E87EFB6C1B1}" type="pres">
      <dgm:prSet presAssocID="{5B9C982E-09D5-49D9-B48E-3CC0B7DE9709}" presName="spaceBetweenRectangles" presStyleCnt="0"/>
      <dgm:spPr/>
    </dgm:pt>
    <dgm:pt modelId="{D4096E43-3FE2-4024-BB58-E7A0CAB304CA}" type="pres">
      <dgm:prSet presAssocID="{1C4D9EE8-C307-431C-8A5C-B17068AC62A6}" presName="parentLin" presStyleCnt="0"/>
      <dgm:spPr/>
    </dgm:pt>
    <dgm:pt modelId="{F019FDB1-A8CD-414F-B4C6-670EE1450156}" type="pres">
      <dgm:prSet presAssocID="{1C4D9EE8-C307-431C-8A5C-B17068AC62A6}" presName="parentLeftMargin" presStyleLbl="node1" presStyleIdx="0" presStyleCnt="2"/>
      <dgm:spPr/>
    </dgm:pt>
    <dgm:pt modelId="{78F9C9E2-CB8F-47FD-8679-522246ABC31C}" type="pres">
      <dgm:prSet presAssocID="{1C4D9EE8-C307-431C-8A5C-B17068AC62A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C00DDB9-529E-4642-AA22-89D6727C6176}" type="pres">
      <dgm:prSet presAssocID="{1C4D9EE8-C307-431C-8A5C-B17068AC62A6}" presName="negativeSpace" presStyleCnt="0"/>
      <dgm:spPr/>
    </dgm:pt>
    <dgm:pt modelId="{CB01362D-11F7-4C9D-9E95-8DFEEB471765}" type="pres">
      <dgm:prSet presAssocID="{1C4D9EE8-C307-431C-8A5C-B17068AC62A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0191D0A-9D81-4E41-9025-806AA7E65CA3}" type="presOf" srcId="{2307B508-7D1E-47A5-AFA5-1395965E2768}" destId="{7522FE7F-07B7-4BD5-BEC7-73D1A05E1E26}" srcOrd="0" destOrd="0" presId="urn:microsoft.com/office/officeart/2005/8/layout/list1"/>
    <dgm:cxn modelId="{550AA028-2C06-4F6D-AC3D-8A68C18F185E}" srcId="{1C4D9EE8-C307-431C-8A5C-B17068AC62A6}" destId="{030B64A7-514F-4D37-80D4-CEDABCA1B7AD}" srcOrd="0" destOrd="0" parTransId="{A10D48B2-BC2D-4D3E-B7E3-7B36562E1549}" sibTransId="{DC1DF1C9-DEFE-49FE-8E81-0F234DBE6BDB}"/>
    <dgm:cxn modelId="{1D74603B-F7C4-4C2D-BDE8-CFCEE622D23D}" type="presOf" srcId="{1C4D9EE8-C307-431C-8A5C-B17068AC62A6}" destId="{78F9C9E2-CB8F-47FD-8679-522246ABC31C}" srcOrd="1" destOrd="0" presId="urn:microsoft.com/office/officeart/2005/8/layout/list1"/>
    <dgm:cxn modelId="{B68EC13C-FD73-4F0E-902F-72889581A9A7}" type="presOf" srcId="{0CF35D26-03CC-48DE-A7CE-1B34E407C2B7}" destId="{74983267-0E45-4D2D-AE6A-CC8EA6585831}" srcOrd="0" destOrd="0" presId="urn:microsoft.com/office/officeart/2005/8/layout/list1"/>
    <dgm:cxn modelId="{B0FB4462-68C8-494E-882D-B120866A9591}" srcId="{0CF35D26-03CC-48DE-A7CE-1B34E407C2B7}" destId="{2307B508-7D1E-47A5-AFA5-1395965E2768}" srcOrd="0" destOrd="0" parTransId="{F98BD004-0A5D-43E5-9E3B-A6D310180D1F}" sibTransId="{5B9C982E-09D5-49D9-B48E-3CC0B7DE9709}"/>
    <dgm:cxn modelId="{CFD47C6E-7DCD-486D-819D-903983B44DC5}" srcId="{0CF35D26-03CC-48DE-A7CE-1B34E407C2B7}" destId="{1C4D9EE8-C307-431C-8A5C-B17068AC62A6}" srcOrd="1" destOrd="0" parTransId="{DBD5EEAE-B098-4DFC-A988-AD7EF853430C}" sibTransId="{73EFE622-9865-4718-8CED-8E30B1B2F0D5}"/>
    <dgm:cxn modelId="{3966EC85-9A1D-4442-B1B8-D06A069FD99E}" type="presOf" srcId="{9162B6E2-F10E-4312-9A37-E65106F0536E}" destId="{CB01362D-11F7-4C9D-9E95-8DFEEB471765}" srcOrd="0" destOrd="1" presId="urn:microsoft.com/office/officeart/2005/8/layout/list1"/>
    <dgm:cxn modelId="{FD669BA2-D889-4703-9510-27719A072B7C}" type="presOf" srcId="{1C4D9EE8-C307-431C-8A5C-B17068AC62A6}" destId="{F019FDB1-A8CD-414F-B4C6-670EE1450156}" srcOrd="0" destOrd="0" presId="urn:microsoft.com/office/officeart/2005/8/layout/list1"/>
    <dgm:cxn modelId="{BA3D3EA9-3C77-4E87-AA02-B1ED0D1EE8C8}" srcId="{1C4D9EE8-C307-431C-8A5C-B17068AC62A6}" destId="{9162B6E2-F10E-4312-9A37-E65106F0536E}" srcOrd="1" destOrd="0" parTransId="{840CEF81-2714-4F06-8722-97D89AF203BE}" sibTransId="{D119457E-9DAB-43A9-B89F-26CD6C2EA8FB}"/>
    <dgm:cxn modelId="{1E93E7B9-901D-49D2-A6DB-9E6ECFA6F77C}" type="presOf" srcId="{510A465B-A423-4102-8EBF-6DBEC383CF57}" destId="{BE3CF48D-55B9-4902-A6CA-29BC1A3B5BB7}" srcOrd="0" destOrd="1" presId="urn:microsoft.com/office/officeart/2005/8/layout/list1"/>
    <dgm:cxn modelId="{C28BEECC-AF98-4290-91D4-8A9DA0718037}" type="presOf" srcId="{030B64A7-514F-4D37-80D4-CEDABCA1B7AD}" destId="{CB01362D-11F7-4C9D-9E95-8DFEEB471765}" srcOrd="0" destOrd="0" presId="urn:microsoft.com/office/officeart/2005/8/layout/list1"/>
    <dgm:cxn modelId="{E15CFAE0-8E1A-4D95-80C6-940A16131C38}" srcId="{2307B508-7D1E-47A5-AFA5-1395965E2768}" destId="{510A465B-A423-4102-8EBF-6DBEC383CF57}" srcOrd="1" destOrd="0" parTransId="{AB8DDCCC-37C1-42C5-9048-F1AFFE697897}" sibTransId="{7343F05D-D7FD-43D6-829A-9214C4E5C593}"/>
    <dgm:cxn modelId="{CEB5FBE6-9664-4793-9D82-F3C3FF0B9330}" srcId="{2307B508-7D1E-47A5-AFA5-1395965E2768}" destId="{1B2F3FE1-6F9A-4DC4-845B-2EC6AC02F63E}" srcOrd="0" destOrd="0" parTransId="{9E32880E-0F25-4178-AD3E-01B0A71ED822}" sibTransId="{109E7BDE-2506-407D-B0CF-1E16E74F1865}"/>
    <dgm:cxn modelId="{35DC61F2-1690-49D6-9F70-FF0EE85205DA}" type="presOf" srcId="{1B2F3FE1-6F9A-4DC4-845B-2EC6AC02F63E}" destId="{BE3CF48D-55B9-4902-A6CA-29BC1A3B5BB7}" srcOrd="0" destOrd="0" presId="urn:microsoft.com/office/officeart/2005/8/layout/list1"/>
    <dgm:cxn modelId="{5A41D9F4-D4BC-46DF-B9CA-B33EF4D4E176}" type="presOf" srcId="{2307B508-7D1E-47A5-AFA5-1395965E2768}" destId="{76884B7F-45C6-4FEC-8253-4988C20947B9}" srcOrd="1" destOrd="0" presId="urn:microsoft.com/office/officeart/2005/8/layout/list1"/>
    <dgm:cxn modelId="{F236E21B-6D62-44BC-A37A-922E3E7CF1F9}" type="presParOf" srcId="{74983267-0E45-4D2D-AE6A-CC8EA6585831}" destId="{72D235C7-E555-4752-9EA6-6951AEAC83B9}" srcOrd="0" destOrd="0" presId="urn:microsoft.com/office/officeart/2005/8/layout/list1"/>
    <dgm:cxn modelId="{9E8D3445-B2A3-4ADC-BEE5-1B8D0C28681D}" type="presParOf" srcId="{72D235C7-E555-4752-9EA6-6951AEAC83B9}" destId="{7522FE7F-07B7-4BD5-BEC7-73D1A05E1E26}" srcOrd="0" destOrd="0" presId="urn:microsoft.com/office/officeart/2005/8/layout/list1"/>
    <dgm:cxn modelId="{3289F216-1EC9-4CCB-B4FE-67879062E146}" type="presParOf" srcId="{72D235C7-E555-4752-9EA6-6951AEAC83B9}" destId="{76884B7F-45C6-4FEC-8253-4988C20947B9}" srcOrd="1" destOrd="0" presId="urn:microsoft.com/office/officeart/2005/8/layout/list1"/>
    <dgm:cxn modelId="{1F3D1DC6-FD2B-4DF0-8683-4E3A192D30D2}" type="presParOf" srcId="{74983267-0E45-4D2D-AE6A-CC8EA6585831}" destId="{24AB940D-55F2-49F0-8526-D88A74A41912}" srcOrd="1" destOrd="0" presId="urn:microsoft.com/office/officeart/2005/8/layout/list1"/>
    <dgm:cxn modelId="{69D4DB95-4E1E-4F98-BF19-7B518B5D227B}" type="presParOf" srcId="{74983267-0E45-4D2D-AE6A-CC8EA6585831}" destId="{BE3CF48D-55B9-4902-A6CA-29BC1A3B5BB7}" srcOrd="2" destOrd="0" presId="urn:microsoft.com/office/officeart/2005/8/layout/list1"/>
    <dgm:cxn modelId="{9209265D-B50F-4ED7-94FC-E1A067E66DC7}" type="presParOf" srcId="{74983267-0E45-4D2D-AE6A-CC8EA6585831}" destId="{D67CD8AA-D5E9-4790-9C1F-2E87EFB6C1B1}" srcOrd="3" destOrd="0" presId="urn:microsoft.com/office/officeart/2005/8/layout/list1"/>
    <dgm:cxn modelId="{36B42245-FB37-4F9E-9150-BC26642BF6F2}" type="presParOf" srcId="{74983267-0E45-4D2D-AE6A-CC8EA6585831}" destId="{D4096E43-3FE2-4024-BB58-E7A0CAB304CA}" srcOrd="4" destOrd="0" presId="urn:microsoft.com/office/officeart/2005/8/layout/list1"/>
    <dgm:cxn modelId="{4E829F44-C996-4D47-B32E-0EAB28848745}" type="presParOf" srcId="{D4096E43-3FE2-4024-BB58-E7A0CAB304CA}" destId="{F019FDB1-A8CD-414F-B4C6-670EE1450156}" srcOrd="0" destOrd="0" presId="urn:microsoft.com/office/officeart/2005/8/layout/list1"/>
    <dgm:cxn modelId="{57A0B0E2-957B-4FBF-83DF-A47198EF5BC9}" type="presParOf" srcId="{D4096E43-3FE2-4024-BB58-E7A0CAB304CA}" destId="{78F9C9E2-CB8F-47FD-8679-522246ABC31C}" srcOrd="1" destOrd="0" presId="urn:microsoft.com/office/officeart/2005/8/layout/list1"/>
    <dgm:cxn modelId="{64C04B8A-B5DA-483B-905F-591399A18A46}" type="presParOf" srcId="{74983267-0E45-4D2D-AE6A-CC8EA6585831}" destId="{4C00DDB9-529E-4642-AA22-89D6727C6176}" srcOrd="5" destOrd="0" presId="urn:microsoft.com/office/officeart/2005/8/layout/list1"/>
    <dgm:cxn modelId="{1654CFF5-9526-4F23-8BD7-F233EB297F86}" type="presParOf" srcId="{74983267-0E45-4D2D-AE6A-CC8EA6585831}" destId="{CB01362D-11F7-4C9D-9E95-8DFEEB47176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E5CBCF-1959-41FD-B824-9C972D8968A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160B34F-7028-40A8-B078-62E48F0B6539}">
      <dgm:prSet/>
      <dgm:spPr/>
      <dgm:t>
        <a:bodyPr/>
        <a:lstStyle/>
        <a:p>
          <a:r>
            <a:rPr lang="cs-CZ"/>
            <a:t>Čtyřkomorová: max. 40 mA, 2 KK anoda, 2 KK katoda</a:t>
          </a:r>
          <a:endParaRPr lang="en-US"/>
        </a:p>
      </dgm:t>
    </dgm:pt>
    <dgm:pt modelId="{01ECCD5E-136C-4A74-A77B-0F0F17F2F467}" type="parTrans" cxnId="{4A65E52B-8578-42FF-8F4B-795FB886510E}">
      <dgm:prSet/>
      <dgm:spPr/>
      <dgm:t>
        <a:bodyPr/>
        <a:lstStyle/>
        <a:p>
          <a:endParaRPr lang="en-US"/>
        </a:p>
      </dgm:t>
    </dgm:pt>
    <dgm:pt modelId="{5A913CE6-81E8-4CCC-AFC0-072495D12F97}" type="sibTrans" cxnId="{4A65E52B-8578-42FF-8F4B-795FB886510E}">
      <dgm:prSet/>
      <dgm:spPr/>
      <dgm:t>
        <a:bodyPr/>
        <a:lstStyle/>
        <a:p>
          <a:endParaRPr lang="en-US"/>
        </a:p>
      </dgm:t>
    </dgm:pt>
    <dgm:pt modelId="{F60FC7EE-972E-43D7-AC2C-E5F599221FF3}">
      <dgm:prSet/>
      <dgm:spPr/>
      <dgm:t>
        <a:bodyPr/>
        <a:lstStyle/>
        <a:p>
          <a:r>
            <a:rPr lang="cs-CZ"/>
            <a:t>Tříkomorová: max. 20 mA, 1 K anoda, 2 KK katoda či naopak</a:t>
          </a:r>
          <a:endParaRPr lang="en-US"/>
        </a:p>
      </dgm:t>
    </dgm:pt>
    <dgm:pt modelId="{9341FECA-D0C5-4287-81E4-A17ECCD35FCD}" type="parTrans" cxnId="{7CAB7971-C4AB-498C-A938-1281766FBEC6}">
      <dgm:prSet/>
      <dgm:spPr/>
      <dgm:t>
        <a:bodyPr/>
        <a:lstStyle/>
        <a:p>
          <a:endParaRPr lang="en-US"/>
        </a:p>
      </dgm:t>
    </dgm:pt>
    <dgm:pt modelId="{18AC7CEA-C586-4999-AF6F-CFF0BD91D03B}" type="sibTrans" cxnId="{7CAB7971-C4AB-498C-A938-1281766FBEC6}">
      <dgm:prSet/>
      <dgm:spPr/>
      <dgm:t>
        <a:bodyPr/>
        <a:lstStyle/>
        <a:p>
          <a:endParaRPr lang="en-US"/>
        </a:p>
      </dgm:t>
    </dgm:pt>
    <dgm:pt modelId="{F1A06E09-9F43-4A04-A892-D21C6FC53765}">
      <dgm:prSet/>
      <dgm:spPr/>
      <dgm:t>
        <a:bodyPr/>
        <a:lstStyle/>
        <a:p>
          <a:r>
            <a:rPr lang="cs-CZ"/>
            <a:t>Dvoukomorová: max. 20 mA, 1 K anoda, 1 K katoda</a:t>
          </a:r>
          <a:endParaRPr lang="en-US"/>
        </a:p>
      </dgm:t>
    </dgm:pt>
    <dgm:pt modelId="{ABEFDE51-E8A9-43FC-8029-54769BC58C26}" type="parTrans" cxnId="{F07E3A49-0664-4E62-8C3F-89068426538D}">
      <dgm:prSet/>
      <dgm:spPr/>
      <dgm:t>
        <a:bodyPr/>
        <a:lstStyle/>
        <a:p>
          <a:endParaRPr lang="en-US"/>
        </a:p>
      </dgm:t>
    </dgm:pt>
    <dgm:pt modelId="{7439DB26-752D-4EF5-85A2-6785233A0020}" type="sibTrans" cxnId="{F07E3A49-0664-4E62-8C3F-89068426538D}">
      <dgm:prSet/>
      <dgm:spPr/>
      <dgm:t>
        <a:bodyPr/>
        <a:lstStyle/>
        <a:p>
          <a:endParaRPr lang="en-US"/>
        </a:p>
      </dgm:t>
    </dgm:pt>
    <dgm:pt modelId="{5CB5AB13-B0C3-47DF-AD5A-FCB362D42A15}" type="pres">
      <dgm:prSet presAssocID="{A1E5CBCF-1959-41FD-B824-9C972D8968A4}" presName="linear" presStyleCnt="0">
        <dgm:presLayoutVars>
          <dgm:animLvl val="lvl"/>
          <dgm:resizeHandles val="exact"/>
        </dgm:presLayoutVars>
      </dgm:prSet>
      <dgm:spPr/>
    </dgm:pt>
    <dgm:pt modelId="{8A8AF29A-0AC8-4294-AD71-444A28D12572}" type="pres">
      <dgm:prSet presAssocID="{9160B34F-7028-40A8-B078-62E48F0B65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1C1046-220A-4732-B5E3-4901D937F423}" type="pres">
      <dgm:prSet presAssocID="{5A913CE6-81E8-4CCC-AFC0-072495D12F97}" presName="spacer" presStyleCnt="0"/>
      <dgm:spPr/>
    </dgm:pt>
    <dgm:pt modelId="{2D3DBF50-9C01-4FD5-B645-28E4B4F6E770}" type="pres">
      <dgm:prSet presAssocID="{F60FC7EE-972E-43D7-AC2C-E5F599221F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E8298A8-3836-4110-B005-2E6A2746E5AC}" type="pres">
      <dgm:prSet presAssocID="{18AC7CEA-C586-4999-AF6F-CFF0BD91D03B}" presName="spacer" presStyleCnt="0"/>
      <dgm:spPr/>
    </dgm:pt>
    <dgm:pt modelId="{26ED2207-58A0-4A5E-995E-9333D89FCDD3}" type="pres">
      <dgm:prSet presAssocID="{F1A06E09-9F43-4A04-A892-D21C6FC5376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F089C28-A257-4A83-A5CE-F731F60FDC6D}" type="presOf" srcId="{F60FC7EE-972E-43D7-AC2C-E5F599221FF3}" destId="{2D3DBF50-9C01-4FD5-B645-28E4B4F6E770}" srcOrd="0" destOrd="0" presId="urn:microsoft.com/office/officeart/2005/8/layout/vList2"/>
    <dgm:cxn modelId="{4A65E52B-8578-42FF-8F4B-795FB886510E}" srcId="{A1E5CBCF-1959-41FD-B824-9C972D8968A4}" destId="{9160B34F-7028-40A8-B078-62E48F0B6539}" srcOrd="0" destOrd="0" parTransId="{01ECCD5E-136C-4A74-A77B-0F0F17F2F467}" sibTransId="{5A913CE6-81E8-4CCC-AFC0-072495D12F97}"/>
    <dgm:cxn modelId="{F07E3A49-0664-4E62-8C3F-89068426538D}" srcId="{A1E5CBCF-1959-41FD-B824-9C972D8968A4}" destId="{F1A06E09-9F43-4A04-A892-D21C6FC53765}" srcOrd="2" destOrd="0" parTransId="{ABEFDE51-E8A9-43FC-8029-54769BC58C26}" sibTransId="{7439DB26-752D-4EF5-85A2-6785233A0020}"/>
    <dgm:cxn modelId="{64B79450-D5AB-4078-8CA4-F29CC3122676}" type="presOf" srcId="{F1A06E09-9F43-4A04-A892-D21C6FC53765}" destId="{26ED2207-58A0-4A5E-995E-9333D89FCDD3}" srcOrd="0" destOrd="0" presId="urn:microsoft.com/office/officeart/2005/8/layout/vList2"/>
    <dgm:cxn modelId="{7CAB7971-C4AB-498C-A938-1281766FBEC6}" srcId="{A1E5CBCF-1959-41FD-B824-9C972D8968A4}" destId="{F60FC7EE-972E-43D7-AC2C-E5F599221FF3}" srcOrd="1" destOrd="0" parTransId="{9341FECA-D0C5-4287-81E4-A17ECCD35FCD}" sibTransId="{18AC7CEA-C586-4999-AF6F-CFF0BD91D03B}"/>
    <dgm:cxn modelId="{45CAEE55-FC80-4DFC-AA87-31B1F16379DE}" type="presOf" srcId="{9160B34F-7028-40A8-B078-62E48F0B6539}" destId="{8A8AF29A-0AC8-4294-AD71-444A28D12572}" srcOrd="0" destOrd="0" presId="urn:microsoft.com/office/officeart/2005/8/layout/vList2"/>
    <dgm:cxn modelId="{BA78A5C1-2B7C-463C-9697-B473431AFB8A}" type="presOf" srcId="{A1E5CBCF-1959-41FD-B824-9C972D8968A4}" destId="{5CB5AB13-B0C3-47DF-AD5A-FCB362D42A15}" srcOrd="0" destOrd="0" presId="urn:microsoft.com/office/officeart/2005/8/layout/vList2"/>
    <dgm:cxn modelId="{91148579-5385-4247-9766-FCD108DDEA65}" type="presParOf" srcId="{5CB5AB13-B0C3-47DF-AD5A-FCB362D42A15}" destId="{8A8AF29A-0AC8-4294-AD71-444A28D12572}" srcOrd="0" destOrd="0" presId="urn:microsoft.com/office/officeart/2005/8/layout/vList2"/>
    <dgm:cxn modelId="{89EAE5C9-7A1A-4B84-B273-FDBB178E2111}" type="presParOf" srcId="{5CB5AB13-B0C3-47DF-AD5A-FCB362D42A15}" destId="{9A1C1046-220A-4732-B5E3-4901D937F423}" srcOrd="1" destOrd="0" presId="urn:microsoft.com/office/officeart/2005/8/layout/vList2"/>
    <dgm:cxn modelId="{B3C3D452-9A41-477F-AF0D-9459071413E0}" type="presParOf" srcId="{5CB5AB13-B0C3-47DF-AD5A-FCB362D42A15}" destId="{2D3DBF50-9C01-4FD5-B645-28E4B4F6E770}" srcOrd="2" destOrd="0" presId="urn:microsoft.com/office/officeart/2005/8/layout/vList2"/>
    <dgm:cxn modelId="{7026FFCA-5031-4D62-98F0-C397FA36829E}" type="presParOf" srcId="{5CB5AB13-B0C3-47DF-AD5A-FCB362D42A15}" destId="{EE8298A8-3836-4110-B005-2E6A2746E5AC}" srcOrd="3" destOrd="0" presId="urn:microsoft.com/office/officeart/2005/8/layout/vList2"/>
    <dgm:cxn modelId="{0B0363D0-6604-4C27-9A4C-4487898AF69E}" type="presParOf" srcId="{5CB5AB13-B0C3-47DF-AD5A-FCB362D42A15}" destId="{26ED2207-58A0-4A5E-995E-9333D89FCD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5BBA87-2AD0-4FDB-ADB2-35577C9C515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10285B-56DF-4A82-BA55-FEF91F917567}">
      <dgm:prSet/>
      <dgm:spPr/>
      <dgm:t>
        <a:bodyPr/>
        <a:lstStyle/>
        <a:p>
          <a:r>
            <a:rPr lang="cs-CZ"/>
            <a:t>ICHDKK, diabetická neuropatie, klaudikace: DKK katoda (zvýšíme prokrvení a dráždivost)</a:t>
          </a:r>
          <a:endParaRPr lang="en-US"/>
        </a:p>
      </dgm:t>
    </dgm:pt>
    <dgm:pt modelId="{B3F6DC57-536E-4296-8959-1D39E077AD46}" type="parTrans" cxnId="{861390DA-F126-44AC-985D-053EE17E1B67}">
      <dgm:prSet/>
      <dgm:spPr/>
      <dgm:t>
        <a:bodyPr/>
        <a:lstStyle/>
        <a:p>
          <a:endParaRPr lang="en-US"/>
        </a:p>
      </dgm:t>
    </dgm:pt>
    <dgm:pt modelId="{3A0DF7E9-CC26-46AE-BA2E-12D035A94A54}" type="sibTrans" cxnId="{861390DA-F126-44AC-985D-053EE17E1B67}">
      <dgm:prSet/>
      <dgm:spPr/>
      <dgm:t>
        <a:bodyPr/>
        <a:lstStyle/>
        <a:p>
          <a:endParaRPr lang="en-US"/>
        </a:p>
      </dgm:t>
    </dgm:pt>
    <dgm:pt modelId="{5406765D-AFAB-4111-A782-FC22A117313C}">
      <dgm:prSet/>
      <dgm:spPr/>
      <dgm:t>
        <a:bodyPr/>
        <a:lstStyle/>
        <a:p>
          <a:r>
            <a:rPr lang="cs-CZ"/>
            <a:t>Hernie disku s iradiací: DKK anoda (zklidnění)</a:t>
          </a:r>
          <a:endParaRPr lang="en-US"/>
        </a:p>
      </dgm:t>
    </dgm:pt>
    <dgm:pt modelId="{BF70423A-559C-46CC-AFB7-1DA3593E53CE}" type="parTrans" cxnId="{B6DC0325-4B09-493E-B02B-4AEDBB74234A}">
      <dgm:prSet/>
      <dgm:spPr/>
      <dgm:t>
        <a:bodyPr/>
        <a:lstStyle/>
        <a:p>
          <a:endParaRPr lang="en-US"/>
        </a:p>
      </dgm:t>
    </dgm:pt>
    <dgm:pt modelId="{B11C2643-4F52-4414-BE90-1149FA8F40FF}" type="sibTrans" cxnId="{B6DC0325-4B09-493E-B02B-4AEDBB74234A}">
      <dgm:prSet/>
      <dgm:spPr/>
      <dgm:t>
        <a:bodyPr/>
        <a:lstStyle/>
        <a:p>
          <a:endParaRPr lang="en-US"/>
        </a:p>
      </dgm:t>
    </dgm:pt>
    <dgm:pt modelId="{32FB395D-BCAE-4A0E-B90A-59D25ABD3C11}" type="pres">
      <dgm:prSet presAssocID="{D05BBA87-2AD0-4FDB-ADB2-35577C9C5158}" presName="vert0" presStyleCnt="0">
        <dgm:presLayoutVars>
          <dgm:dir/>
          <dgm:animOne val="branch"/>
          <dgm:animLvl val="lvl"/>
        </dgm:presLayoutVars>
      </dgm:prSet>
      <dgm:spPr/>
    </dgm:pt>
    <dgm:pt modelId="{B46B3477-48AD-467B-AEC8-42AFD080D021}" type="pres">
      <dgm:prSet presAssocID="{9110285B-56DF-4A82-BA55-FEF91F917567}" presName="thickLine" presStyleLbl="alignNode1" presStyleIdx="0" presStyleCnt="2"/>
      <dgm:spPr/>
    </dgm:pt>
    <dgm:pt modelId="{4EE80327-7985-4187-9AAF-FAAAFB39231D}" type="pres">
      <dgm:prSet presAssocID="{9110285B-56DF-4A82-BA55-FEF91F917567}" presName="horz1" presStyleCnt="0"/>
      <dgm:spPr/>
    </dgm:pt>
    <dgm:pt modelId="{C20681AF-8D33-4E56-87A4-0B59FCF93006}" type="pres">
      <dgm:prSet presAssocID="{9110285B-56DF-4A82-BA55-FEF91F917567}" presName="tx1" presStyleLbl="revTx" presStyleIdx="0" presStyleCnt="2"/>
      <dgm:spPr/>
    </dgm:pt>
    <dgm:pt modelId="{74ABDA1E-7902-4D3E-985E-C6038B0C04C6}" type="pres">
      <dgm:prSet presAssocID="{9110285B-56DF-4A82-BA55-FEF91F917567}" presName="vert1" presStyleCnt="0"/>
      <dgm:spPr/>
    </dgm:pt>
    <dgm:pt modelId="{27EBF167-19ED-4EBA-9761-97E3266C1558}" type="pres">
      <dgm:prSet presAssocID="{5406765D-AFAB-4111-A782-FC22A117313C}" presName="thickLine" presStyleLbl="alignNode1" presStyleIdx="1" presStyleCnt="2"/>
      <dgm:spPr/>
    </dgm:pt>
    <dgm:pt modelId="{C16C6C2A-A1BA-4B4B-9AD7-0CD42A22A932}" type="pres">
      <dgm:prSet presAssocID="{5406765D-AFAB-4111-A782-FC22A117313C}" presName="horz1" presStyleCnt="0"/>
      <dgm:spPr/>
    </dgm:pt>
    <dgm:pt modelId="{DAAB84BF-391A-4CC1-854A-524E2F2CA7E0}" type="pres">
      <dgm:prSet presAssocID="{5406765D-AFAB-4111-A782-FC22A117313C}" presName="tx1" presStyleLbl="revTx" presStyleIdx="1" presStyleCnt="2"/>
      <dgm:spPr/>
    </dgm:pt>
    <dgm:pt modelId="{37D1DB1D-9421-489B-883C-811F52EA2030}" type="pres">
      <dgm:prSet presAssocID="{5406765D-AFAB-4111-A782-FC22A117313C}" presName="vert1" presStyleCnt="0"/>
      <dgm:spPr/>
    </dgm:pt>
  </dgm:ptLst>
  <dgm:cxnLst>
    <dgm:cxn modelId="{D5DAE70D-4635-491F-AAC5-8B7AD93AA202}" type="presOf" srcId="{D05BBA87-2AD0-4FDB-ADB2-35577C9C5158}" destId="{32FB395D-BCAE-4A0E-B90A-59D25ABD3C11}" srcOrd="0" destOrd="0" presId="urn:microsoft.com/office/officeart/2008/layout/LinedList"/>
    <dgm:cxn modelId="{B6DC0325-4B09-493E-B02B-4AEDBB74234A}" srcId="{D05BBA87-2AD0-4FDB-ADB2-35577C9C5158}" destId="{5406765D-AFAB-4111-A782-FC22A117313C}" srcOrd="1" destOrd="0" parTransId="{BF70423A-559C-46CC-AFB7-1DA3593E53CE}" sibTransId="{B11C2643-4F52-4414-BE90-1149FA8F40FF}"/>
    <dgm:cxn modelId="{F1201A5B-9292-4431-A74B-C20812E3C838}" type="presOf" srcId="{9110285B-56DF-4A82-BA55-FEF91F917567}" destId="{C20681AF-8D33-4E56-87A4-0B59FCF93006}" srcOrd="0" destOrd="0" presId="urn:microsoft.com/office/officeart/2008/layout/LinedList"/>
    <dgm:cxn modelId="{9E3B928A-0F21-439E-9D6E-D61BF2FEF75B}" type="presOf" srcId="{5406765D-AFAB-4111-A782-FC22A117313C}" destId="{DAAB84BF-391A-4CC1-854A-524E2F2CA7E0}" srcOrd="0" destOrd="0" presId="urn:microsoft.com/office/officeart/2008/layout/LinedList"/>
    <dgm:cxn modelId="{861390DA-F126-44AC-985D-053EE17E1B67}" srcId="{D05BBA87-2AD0-4FDB-ADB2-35577C9C5158}" destId="{9110285B-56DF-4A82-BA55-FEF91F917567}" srcOrd="0" destOrd="0" parTransId="{B3F6DC57-536E-4296-8959-1D39E077AD46}" sibTransId="{3A0DF7E9-CC26-46AE-BA2E-12D035A94A54}"/>
    <dgm:cxn modelId="{1013C6A7-909A-4421-8460-95694FB26332}" type="presParOf" srcId="{32FB395D-BCAE-4A0E-B90A-59D25ABD3C11}" destId="{B46B3477-48AD-467B-AEC8-42AFD080D021}" srcOrd="0" destOrd="0" presId="urn:microsoft.com/office/officeart/2008/layout/LinedList"/>
    <dgm:cxn modelId="{715988E9-4646-4C88-8F97-42BED28CC6D6}" type="presParOf" srcId="{32FB395D-BCAE-4A0E-B90A-59D25ABD3C11}" destId="{4EE80327-7985-4187-9AAF-FAAAFB39231D}" srcOrd="1" destOrd="0" presId="urn:microsoft.com/office/officeart/2008/layout/LinedList"/>
    <dgm:cxn modelId="{C9D9BC99-438A-4EDC-9A45-6942B87E30E7}" type="presParOf" srcId="{4EE80327-7985-4187-9AAF-FAAAFB39231D}" destId="{C20681AF-8D33-4E56-87A4-0B59FCF93006}" srcOrd="0" destOrd="0" presId="urn:microsoft.com/office/officeart/2008/layout/LinedList"/>
    <dgm:cxn modelId="{D00C97D5-F39A-4C7A-84DA-88CB3578D928}" type="presParOf" srcId="{4EE80327-7985-4187-9AAF-FAAAFB39231D}" destId="{74ABDA1E-7902-4D3E-985E-C6038B0C04C6}" srcOrd="1" destOrd="0" presId="urn:microsoft.com/office/officeart/2008/layout/LinedList"/>
    <dgm:cxn modelId="{CA0CE453-9ED1-4381-AB2B-419F188DD3A8}" type="presParOf" srcId="{32FB395D-BCAE-4A0E-B90A-59D25ABD3C11}" destId="{27EBF167-19ED-4EBA-9761-97E3266C1558}" srcOrd="2" destOrd="0" presId="urn:microsoft.com/office/officeart/2008/layout/LinedList"/>
    <dgm:cxn modelId="{6ADA01C6-D90D-4B63-B8F1-7385BFD45F95}" type="presParOf" srcId="{32FB395D-BCAE-4A0E-B90A-59D25ABD3C11}" destId="{C16C6C2A-A1BA-4B4B-9AD7-0CD42A22A932}" srcOrd="3" destOrd="0" presId="urn:microsoft.com/office/officeart/2008/layout/LinedList"/>
    <dgm:cxn modelId="{D16443A9-8D3B-4DA3-9CFF-C8D881285435}" type="presParOf" srcId="{C16C6C2A-A1BA-4B4B-9AD7-0CD42A22A932}" destId="{DAAB84BF-391A-4CC1-854A-524E2F2CA7E0}" srcOrd="0" destOrd="0" presId="urn:microsoft.com/office/officeart/2008/layout/LinedList"/>
    <dgm:cxn modelId="{18F904FA-7CCA-465A-A77A-0FC3A4274670}" type="presParOf" srcId="{C16C6C2A-A1BA-4B4B-9AD7-0CD42A22A932}" destId="{37D1DB1D-9421-489B-883C-811F52EA20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38AFB2-56FE-4FBC-AB41-AA0CB1D07146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E6F0789-F393-4013-A70F-AB584FAE0967}">
      <dgm:prSet/>
      <dgm:spPr/>
      <dgm:t>
        <a:bodyPr/>
        <a:lstStyle/>
        <a:p>
          <a:r>
            <a:rPr lang="cs-CZ"/>
            <a:t>Implantovaný kardiostimulátor</a:t>
          </a:r>
          <a:endParaRPr lang="en-US"/>
        </a:p>
      </dgm:t>
    </dgm:pt>
    <dgm:pt modelId="{AA44E8E9-1543-4DDC-9E31-F4552A9E5867}" type="parTrans" cxnId="{C4B2B628-F5A1-4229-848C-76C5964074F7}">
      <dgm:prSet/>
      <dgm:spPr/>
      <dgm:t>
        <a:bodyPr/>
        <a:lstStyle/>
        <a:p>
          <a:endParaRPr lang="en-US"/>
        </a:p>
      </dgm:t>
    </dgm:pt>
    <dgm:pt modelId="{0D4167FC-20CC-49D0-B69C-26FBA6C968B3}" type="sibTrans" cxnId="{C4B2B628-F5A1-4229-848C-76C5964074F7}">
      <dgm:prSet/>
      <dgm:spPr/>
      <dgm:t>
        <a:bodyPr/>
        <a:lstStyle/>
        <a:p>
          <a:endParaRPr lang="en-US"/>
        </a:p>
      </dgm:t>
    </dgm:pt>
    <dgm:pt modelId="{94B42351-CF38-4423-AF1F-455603934F52}">
      <dgm:prSet/>
      <dgm:spPr/>
      <dgm:t>
        <a:bodyPr/>
        <a:lstStyle/>
        <a:p>
          <a:r>
            <a:rPr lang="cs-CZ"/>
            <a:t>Akutní horečnaté stavy</a:t>
          </a:r>
          <a:endParaRPr lang="en-US"/>
        </a:p>
      </dgm:t>
    </dgm:pt>
    <dgm:pt modelId="{4C7B86E3-CB01-4C3B-AA0A-35A87FFD49C4}" type="parTrans" cxnId="{2D2979EF-1CE2-459C-AF76-C5FD0A16536D}">
      <dgm:prSet/>
      <dgm:spPr/>
      <dgm:t>
        <a:bodyPr/>
        <a:lstStyle/>
        <a:p>
          <a:endParaRPr lang="en-US"/>
        </a:p>
      </dgm:t>
    </dgm:pt>
    <dgm:pt modelId="{5F9CEDA9-BF85-48DF-BE90-8915440E8936}" type="sibTrans" cxnId="{2D2979EF-1CE2-459C-AF76-C5FD0A16536D}">
      <dgm:prSet/>
      <dgm:spPr/>
      <dgm:t>
        <a:bodyPr/>
        <a:lstStyle/>
        <a:p>
          <a:endParaRPr lang="en-US"/>
        </a:p>
      </dgm:t>
    </dgm:pt>
    <dgm:pt modelId="{36BE9671-0FB9-48B1-A7D3-BDCC9915E7A2}">
      <dgm:prSet/>
      <dgm:spPr/>
      <dgm:t>
        <a:bodyPr/>
        <a:lstStyle/>
        <a:p>
          <a:r>
            <a:rPr lang="cs-CZ"/>
            <a:t>Manifestní kardiopulmonální insuficience</a:t>
          </a:r>
          <a:endParaRPr lang="en-US"/>
        </a:p>
      </dgm:t>
    </dgm:pt>
    <dgm:pt modelId="{1A162716-3B52-4C53-AC7C-2226EDF3E3A8}" type="parTrans" cxnId="{19563415-E564-489F-839A-9DE13548E60E}">
      <dgm:prSet/>
      <dgm:spPr/>
      <dgm:t>
        <a:bodyPr/>
        <a:lstStyle/>
        <a:p>
          <a:endParaRPr lang="en-US"/>
        </a:p>
      </dgm:t>
    </dgm:pt>
    <dgm:pt modelId="{B1519BFE-BB04-4B34-8202-CE33700D487E}" type="sibTrans" cxnId="{19563415-E564-489F-839A-9DE13548E60E}">
      <dgm:prSet/>
      <dgm:spPr/>
      <dgm:t>
        <a:bodyPr/>
        <a:lstStyle/>
        <a:p>
          <a:endParaRPr lang="en-US"/>
        </a:p>
      </dgm:t>
    </dgm:pt>
    <dgm:pt modelId="{B4072DD1-42AC-49EB-84B1-06EB6AE887B4}">
      <dgm:prSet/>
      <dgm:spPr/>
      <dgm:t>
        <a:bodyPr/>
        <a:lstStyle/>
        <a:p>
          <a:r>
            <a:rPr lang="cs-CZ"/>
            <a:t>Mentální pchch zabraňující komunikaci s pacientem</a:t>
          </a:r>
          <a:endParaRPr lang="en-US"/>
        </a:p>
      </dgm:t>
    </dgm:pt>
    <dgm:pt modelId="{BF31154B-E33A-42BA-9452-6DCA0A9FDA79}" type="parTrans" cxnId="{64B101FF-9B39-448A-ABCC-4A50E6AF4AE9}">
      <dgm:prSet/>
      <dgm:spPr/>
      <dgm:t>
        <a:bodyPr/>
        <a:lstStyle/>
        <a:p>
          <a:endParaRPr lang="en-US"/>
        </a:p>
      </dgm:t>
    </dgm:pt>
    <dgm:pt modelId="{920660AD-EC65-4E7A-BF3F-EA5444C60C45}" type="sibTrans" cxnId="{64B101FF-9B39-448A-ABCC-4A50E6AF4AE9}">
      <dgm:prSet/>
      <dgm:spPr/>
      <dgm:t>
        <a:bodyPr/>
        <a:lstStyle/>
        <a:p>
          <a:endParaRPr lang="en-US"/>
        </a:p>
      </dgm:t>
    </dgm:pt>
    <dgm:pt modelId="{B249AAA4-E49C-4768-B88D-5F659F8CE50C}">
      <dgm:prSet/>
      <dgm:spPr/>
      <dgm:t>
        <a:bodyPr/>
        <a:lstStyle/>
        <a:p>
          <a:r>
            <a:rPr lang="cs-CZ"/>
            <a:t>Gravidita</a:t>
          </a:r>
          <a:endParaRPr lang="en-US"/>
        </a:p>
      </dgm:t>
    </dgm:pt>
    <dgm:pt modelId="{ECD57AF6-4ECE-4D0C-9F20-EADC3BDE46AA}" type="parTrans" cxnId="{B68703DA-A6EB-4172-A231-E83E5F1DA475}">
      <dgm:prSet/>
      <dgm:spPr/>
      <dgm:t>
        <a:bodyPr/>
        <a:lstStyle/>
        <a:p>
          <a:endParaRPr lang="en-US"/>
        </a:p>
      </dgm:t>
    </dgm:pt>
    <dgm:pt modelId="{E3E6CD60-0305-4379-B0BA-CE19D687AA59}" type="sibTrans" cxnId="{B68703DA-A6EB-4172-A231-E83E5F1DA475}">
      <dgm:prSet/>
      <dgm:spPr/>
      <dgm:t>
        <a:bodyPr/>
        <a:lstStyle/>
        <a:p>
          <a:endParaRPr lang="en-US"/>
        </a:p>
      </dgm:t>
    </dgm:pt>
    <dgm:pt modelId="{DBC5981D-0B12-480A-AF67-83A62A935F77}">
      <dgm:prSet/>
      <dgm:spPr/>
      <dgm:t>
        <a:bodyPr/>
        <a:lstStyle/>
        <a:p>
          <a:r>
            <a:rPr lang="cs-CZ"/>
            <a:t>Kovové implantáty v proudové dráze</a:t>
          </a:r>
          <a:endParaRPr lang="en-US"/>
        </a:p>
      </dgm:t>
    </dgm:pt>
    <dgm:pt modelId="{1ABA6979-A91D-4C69-90AE-6AEF4D26FC59}" type="parTrans" cxnId="{F2ACFA88-C980-43B0-9ABD-8942E885C42C}">
      <dgm:prSet/>
      <dgm:spPr/>
      <dgm:t>
        <a:bodyPr/>
        <a:lstStyle/>
        <a:p>
          <a:endParaRPr lang="en-US"/>
        </a:p>
      </dgm:t>
    </dgm:pt>
    <dgm:pt modelId="{D3DC6E1B-4B04-4EA8-B659-0B803FB0A6ED}" type="sibTrans" cxnId="{F2ACFA88-C980-43B0-9ABD-8942E885C42C}">
      <dgm:prSet/>
      <dgm:spPr/>
      <dgm:t>
        <a:bodyPr/>
        <a:lstStyle/>
        <a:p>
          <a:endParaRPr lang="en-US"/>
        </a:p>
      </dgm:t>
    </dgm:pt>
    <dgm:pt modelId="{486ED817-675B-46AD-A803-3BC95187FA87}">
      <dgm:prSet/>
      <dgm:spPr/>
      <dgm:t>
        <a:bodyPr/>
        <a:lstStyle/>
        <a:p>
          <a:r>
            <a:rPr lang="cs-CZ"/>
            <a:t>Krvácivé stavy</a:t>
          </a:r>
          <a:endParaRPr lang="en-US"/>
        </a:p>
      </dgm:t>
    </dgm:pt>
    <dgm:pt modelId="{FBE7B039-7022-48C7-B558-2A9CD5E2184C}" type="parTrans" cxnId="{4C275A2A-73B3-4A4E-8571-E42EFC55297F}">
      <dgm:prSet/>
      <dgm:spPr/>
      <dgm:t>
        <a:bodyPr/>
        <a:lstStyle/>
        <a:p>
          <a:endParaRPr lang="en-US"/>
        </a:p>
      </dgm:t>
    </dgm:pt>
    <dgm:pt modelId="{0789872E-C33B-4133-A29B-EF572DC0FBD8}" type="sibTrans" cxnId="{4C275A2A-73B3-4A4E-8571-E42EFC55297F}">
      <dgm:prSet/>
      <dgm:spPr/>
      <dgm:t>
        <a:bodyPr/>
        <a:lstStyle/>
        <a:p>
          <a:endParaRPr lang="en-US"/>
        </a:p>
      </dgm:t>
    </dgm:pt>
    <dgm:pt modelId="{2347DE7D-88C2-4DB8-B5B9-E76191CDA732}">
      <dgm:prSet/>
      <dgm:spPr/>
      <dgm:t>
        <a:bodyPr/>
        <a:lstStyle/>
        <a:p>
          <a:r>
            <a:rPr lang="cs-CZ"/>
            <a:t>Trombózy, tromboflebitidy, rozsáhlé varixy (v proudové dráze)</a:t>
          </a:r>
          <a:endParaRPr lang="en-US"/>
        </a:p>
      </dgm:t>
    </dgm:pt>
    <dgm:pt modelId="{A36CC5F5-253C-430D-9073-D61A7E138735}" type="parTrans" cxnId="{DBC4D46B-5809-49E6-B53B-A87CE899D392}">
      <dgm:prSet/>
      <dgm:spPr/>
      <dgm:t>
        <a:bodyPr/>
        <a:lstStyle/>
        <a:p>
          <a:endParaRPr lang="en-US"/>
        </a:p>
      </dgm:t>
    </dgm:pt>
    <dgm:pt modelId="{4FEA2D98-2347-412F-82A4-90A260A0A6BC}" type="sibTrans" cxnId="{DBC4D46B-5809-49E6-B53B-A87CE899D392}">
      <dgm:prSet/>
      <dgm:spPr/>
      <dgm:t>
        <a:bodyPr/>
        <a:lstStyle/>
        <a:p>
          <a:endParaRPr lang="en-US"/>
        </a:p>
      </dgm:t>
    </dgm:pt>
    <dgm:pt modelId="{FE9D3FBE-26A1-4224-871B-4EE12E54B3FF}">
      <dgm:prSet/>
      <dgm:spPr/>
      <dgm:t>
        <a:bodyPr/>
        <a:lstStyle/>
        <a:p>
          <a:r>
            <a:rPr lang="cs-CZ"/>
            <a:t>Velké plošné či keloidní jizvy v místě přiložení elektrod</a:t>
          </a:r>
          <a:endParaRPr lang="en-US"/>
        </a:p>
      </dgm:t>
    </dgm:pt>
    <dgm:pt modelId="{FAFDD06B-CF45-45AF-A2B8-88B7E95B96F5}" type="parTrans" cxnId="{A0D1D0C8-135A-4036-AD7C-758CF5C10354}">
      <dgm:prSet/>
      <dgm:spPr/>
      <dgm:t>
        <a:bodyPr/>
        <a:lstStyle/>
        <a:p>
          <a:endParaRPr lang="en-US"/>
        </a:p>
      </dgm:t>
    </dgm:pt>
    <dgm:pt modelId="{608A2872-DDB2-4ECD-B5BE-C60B8D7786D4}" type="sibTrans" cxnId="{A0D1D0C8-135A-4036-AD7C-758CF5C10354}">
      <dgm:prSet/>
      <dgm:spPr/>
      <dgm:t>
        <a:bodyPr/>
        <a:lstStyle/>
        <a:p>
          <a:endParaRPr lang="en-US"/>
        </a:p>
      </dgm:t>
    </dgm:pt>
    <dgm:pt modelId="{019A61AC-3B3B-4BD1-9496-5A968D23941B}">
      <dgm:prSet/>
      <dgm:spPr/>
      <dgm:t>
        <a:bodyPr/>
        <a:lstStyle/>
        <a:p>
          <a:r>
            <a:rPr lang="cs-CZ"/>
            <a:t>Ekzémy, alergie</a:t>
          </a:r>
          <a:endParaRPr lang="en-US"/>
        </a:p>
      </dgm:t>
    </dgm:pt>
    <dgm:pt modelId="{9D252B73-3D0A-4ABC-9442-393F68AF9951}" type="parTrans" cxnId="{F012D760-E67A-4CF6-A940-40274787BD53}">
      <dgm:prSet/>
      <dgm:spPr/>
      <dgm:t>
        <a:bodyPr/>
        <a:lstStyle/>
        <a:p>
          <a:endParaRPr lang="en-US"/>
        </a:p>
      </dgm:t>
    </dgm:pt>
    <dgm:pt modelId="{023A11F8-B456-4C27-9C3B-66351947CAB2}" type="sibTrans" cxnId="{F012D760-E67A-4CF6-A940-40274787BD53}">
      <dgm:prSet/>
      <dgm:spPr/>
      <dgm:t>
        <a:bodyPr/>
        <a:lstStyle/>
        <a:p>
          <a:endParaRPr lang="en-US"/>
        </a:p>
      </dgm:t>
    </dgm:pt>
    <dgm:pt modelId="{B88C9183-201E-4B89-8046-6618E715977A}">
      <dgm:prSet/>
      <dgm:spPr/>
      <dgm:t>
        <a:bodyPr/>
        <a:lstStyle/>
        <a:p>
          <a:r>
            <a:rPr lang="cs-CZ"/>
            <a:t>Tumory, TBC</a:t>
          </a:r>
          <a:endParaRPr lang="en-US"/>
        </a:p>
      </dgm:t>
    </dgm:pt>
    <dgm:pt modelId="{806DAAF7-977B-447E-B9E7-E8D24BF0BEEB}" type="parTrans" cxnId="{087A5172-88BF-47DD-B6B5-58597D51D2CD}">
      <dgm:prSet/>
      <dgm:spPr/>
      <dgm:t>
        <a:bodyPr/>
        <a:lstStyle/>
        <a:p>
          <a:endParaRPr lang="en-US"/>
        </a:p>
      </dgm:t>
    </dgm:pt>
    <dgm:pt modelId="{3269C539-FF47-4A80-8426-65C9437D7C4E}" type="sibTrans" cxnId="{087A5172-88BF-47DD-B6B5-58597D51D2CD}">
      <dgm:prSet/>
      <dgm:spPr/>
      <dgm:t>
        <a:bodyPr/>
        <a:lstStyle/>
        <a:p>
          <a:endParaRPr lang="en-US"/>
        </a:p>
      </dgm:t>
    </dgm:pt>
    <dgm:pt modelId="{D94E0DDE-2B87-4D61-8B5C-5E3BC8E48B32}">
      <dgm:prSet/>
      <dgm:spPr/>
      <dgm:t>
        <a:bodyPr/>
        <a:lstStyle/>
        <a:p>
          <a:r>
            <a:rPr lang="cs-CZ"/>
            <a:t>Problémy se štítnou žlázou</a:t>
          </a:r>
          <a:endParaRPr lang="en-US"/>
        </a:p>
      </dgm:t>
    </dgm:pt>
    <dgm:pt modelId="{E1AEA1D1-219F-48EA-97CF-3DA67DA25CC2}" type="parTrans" cxnId="{D653DC9D-DF54-4B8F-A272-BDB126A830CE}">
      <dgm:prSet/>
      <dgm:spPr/>
      <dgm:t>
        <a:bodyPr/>
        <a:lstStyle/>
        <a:p>
          <a:endParaRPr lang="en-US"/>
        </a:p>
      </dgm:t>
    </dgm:pt>
    <dgm:pt modelId="{786975E4-F929-4517-AB02-3A8FEC5F11D2}" type="sibTrans" cxnId="{D653DC9D-DF54-4B8F-A272-BDB126A830CE}">
      <dgm:prSet/>
      <dgm:spPr/>
      <dgm:t>
        <a:bodyPr/>
        <a:lstStyle/>
        <a:p>
          <a:endParaRPr lang="en-US"/>
        </a:p>
      </dgm:t>
    </dgm:pt>
    <dgm:pt modelId="{0B6CD886-1CF8-48C6-962D-CC26F3F119C4}" type="pres">
      <dgm:prSet presAssocID="{3B38AFB2-56FE-4FBC-AB41-AA0CB1D07146}" presName="vert0" presStyleCnt="0">
        <dgm:presLayoutVars>
          <dgm:dir/>
          <dgm:animOne val="branch"/>
          <dgm:animLvl val="lvl"/>
        </dgm:presLayoutVars>
      </dgm:prSet>
      <dgm:spPr/>
    </dgm:pt>
    <dgm:pt modelId="{92BF17B0-CA87-4D3E-8E2E-ABD7ADCE5764}" type="pres">
      <dgm:prSet presAssocID="{1E6F0789-F393-4013-A70F-AB584FAE0967}" presName="thickLine" presStyleLbl="alignNode1" presStyleIdx="0" presStyleCnt="12"/>
      <dgm:spPr/>
    </dgm:pt>
    <dgm:pt modelId="{BB92AC96-33F6-4905-99BE-DA81FD74BEAB}" type="pres">
      <dgm:prSet presAssocID="{1E6F0789-F393-4013-A70F-AB584FAE0967}" presName="horz1" presStyleCnt="0"/>
      <dgm:spPr/>
    </dgm:pt>
    <dgm:pt modelId="{E0FB8ABE-D365-4562-A565-5D652560CE09}" type="pres">
      <dgm:prSet presAssocID="{1E6F0789-F393-4013-A70F-AB584FAE0967}" presName="tx1" presStyleLbl="revTx" presStyleIdx="0" presStyleCnt="12"/>
      <dgm:spPr/>
    </dgm:pt>
    <dgm:pt modelId="{B45F6502-32BE-45AA-B4BF-DC0105A760F7}" type="pres">
      <dgm:prSet presAssocID="{1E6F0789-F393-4013-A70F-AB584FAE0967}" presName="vert1" presStyleCnt="0"/>
      <dgm:spPr/>
    </dgm:pt>
    <dgm:pt modelId="{248C0AFD-63BD-4D5F-BA28-420B10DC50F6}" type="pres">
      <dgm:prSet presAssocID="{94B42351-CF38-4423-AF1F-455603934F52}" presName="thickLine" presStyleLbl="alignNode1" presStyleIdx="1" presStyleCnt="12"/>
      <dgm:spPr/>
    </dgm:pt>
    <dgm:pt modelId="{339BCB84-CB94-47E3-A2DC-D5C2FB19F2EA}" type="pres">
      <dgm:prSet presAssocID="{94B42351-CF38-4423-AF1F-455603934F52}" presName="horz1" presStyleCnt="0"/>
      <dgm:spPr/>
    </dgm:pt>
    <dgm:pt modelId="{281A9D6E-A94F-4ED3-83F5-9143CA71BA17}" type="pres">
      <dgm:prSet presAssocID="{94B42351-CF38-4423-AF1F-455603934F52}" presName="tx1" presStyleLbl="revTx" presStyleIdx="1" presStyleCnt="12"/>
      <dgm:spPr/>
    </dgm:pt>
    <dgm:pt modelId="{F0C46BD3-3217-4DD1-8106-0BBBC0F20E5D}" type="pres">
      <dgm:prSet presAssocID="{94B42351-CF38-4423-AF1F-455603934F52}" presName="vert1" presStyleCnt="0"/>
      <dgm:spPr/>
    </dgm:pt>
    <dgm:pt modelId="{30A1D22E-96BE-4DE1-A4F5-1EF3683FEFB9}" type="pres">
      <dgm:prSet presAssocID="{36BE9671-0FB9-48B1-A7D3-BDCC9915E7A2}" presName="thickLine" presStyleLbl="alignNode1" presStyleIdx="2" presStyleCnt="12"/>
      <dgm:spPr/>
    </dgm:pt>
    <dgm:pt modelId="{7DF6FFDE-1B47-427E-B6C6-999CE7F5535D}" type="pres">
      <dgm:prSet presAssocID="{36BE9671-0FB9-48B1-A7D3-BDCC9915E7A2}" presName="horz1" presStyleCnt="0"/>
      <dgm:spPr/>
    </dgm:pt>
    <dgm:pt modelId="{52D284B5-9389-419B-9F14-2A87E362AD98}" type="pres">
      <dgm:prSet presAssocID="{36BE9671-0FB9-48B1-A7D3-BDCC9915E7A2}" presName="tx1" presStyleLbl="revTx" presStyleIdx="2" presStyleCnt="12"/>
      <dgm:spPr/>
    </dgm:pt>
    <dgm:pt modelId="{D16F8BB6-9253-4A25-8760-BF8FC26F7E9D}" type="pres">
      <dgm:prSet presAssocID="{36BE9671-0FB9-48B1-A7D3-BDCC9915E7A2}" presName="vert1" presStyleCnt="0"/>
      <dgm:spPr/>
    </dgm:pt>
    <dgm:pt modelId="{6DB12489-F8A7-444B-ABC2-E9BFE71DF30B}" type="pres">
      <dgm:prSet presAssocID="{B4072DD1-42AC-49EB-84B1-06EB6AE887B4}" presName="thickLine" presStyleLbl="alignNode1" presStyleIdx="3" presStyleCnt="12"/>
      <dgm:spPr/>
    </dgm:pt>
    <dgm:pt modelId="{4B606B34-3BC6-46E2-8596-580221EE1425}" type="pres">
      <dgm:prSet presAssocID="{B4072DD1-42AC-49EB-84B1-06EB6AE887B4}" presName="horz1" presStyleCnt="0"/>
      <dgm:spPr/>
    </dgm:pt>
    <dgm:pt modelId="{A5DAD1D2-1985-4385-99B3-B74DE7793644}" type="pres">
      <dgm:prSet presAssocID="{B4072DD1-42AC-49EB-84B1-06EB6AE887B4}" presName="tx1" presStyleLbl="revTx" presStyleIdx="3" presStyleCnt="12"/>
      <dgm:spPr/>
    </dgm:pt>
    <dgm:pt modelId="{98FF7A2F-09FA-4AC4-99AF-D7D3DE0FE870}" type="pres">
      <dgm:prSet presAssocID="{B4072DD1-42AC-49EB-84B1-06EB6AE887B4}" presName="vert1" presStyleCnt="0"/>
      <dgm:spPr/>
    </dgm:pt>
    <dgm:pt modelId="{520D1021-1046-46E3-92EC-C34F9050B4A5}" type="pres">
      <dgm:prSet presAssocID="{B249AAA4-E49C-4768-B88D-5F659F8CE50C}" presName="thickLine" presStyleLbl="alignNode1" presStyleIdx="4" presStyleCnt="12"/>
      <dgm:spPr/>
    </dgm:pt>
    <dgm:pt modelId="{704B34E0-CAD0-4190-8E61-33628829229E}" type="pres">
      <dgm:prSet presAssocID="{B249AAA4-E49C-4768-B88D-5F659F8CE50C}" presName="horz1" presStyleCnt="0"/>
      <dgm:spPr/>
    </dgm:pt>
    <dgm:pt modelId="{FC202D3F-7AC9-4EF8-AED4-B380389FD192}" type="pres">
      <dgm:prSet presAssocID="{B249AAA4-E49C-4768-B88D-5F659F8CE50C}" presName="tx1" presStyleLbl="revTx" presStyleIdx="4" presStyleCnt="12"/>
      <dgm:spPr/>
    </dgm:pt>
    <dgm:pt modelId="{FF819A02-A9B6-43FD-BF87-AC4E8653D5A7}" type="pres">
      <dgm:prSet presAssocID="{B249AAA4-E49C-4768-B88D-5F659F8CE50C}" presName="vert1" presStyleCnt="0"/>
      <dgm:spPr/>
    </dgm:pt>
    <dgm:pt modelId="{BB52628E-7E3B-4862-9619-D6885275E644}" type="pres">
      <dgm:prSet presAssocID="{DBC5981D-0B12-480A-AF67-83A62A935F77}" presName="thickLine" presStyleLbl="alignNode1" presStyleIdx="5" presStyleCnt="12"/>
      <dgm:spPr/>
    </dgm:pt>
    <dgm:pt modelId="{9C2391DF-CBFC-4D0A-9801-48FC8BADFFEF}" type="pres">
      <dgm:prSet presAssocID="{DBC5981D-0B12-480A-AF67-83A62A935F77}" presName="horz1" presStyleCnt="0"/>
      <dgm:spPr/>
    </dgm:pt>
    <dgm:pt modelId="{52D9698A-66FC-46D0-AB9B-450309425F89}" type="pres">
      <dgm:prSet presAssocID="{DBC5981D-0B12-480A-AF67-83A62A935F77}" presName="tx1" presStyleLbl="revTx" presStyleIdx="5" presStyleCnt="12"/>
      <dgm:spPr/>
    </dgm:pt>
    <dgm:pt modelId="{9BDF24C8-3F4E-4CAD-866A-55098948FA6C}" type="pres">
      <dgm:prSet presAssocID="{DBC5981D-0B12-480A-AF67-83A62A935F77}" presName="vert1" presStyleCnt="0"/>
      <dgm:spPr/>
    </dgm:pt>
    <dgm:pt modelId="{3BCBB39F-BE16-4BFE-A282-4FAB0A91AB84}" type="pres">
      <dgm:prSet presAssocID="{486ED817-675B-46AD-A803-3BC95187FA87}" presName="thickLine" presStyleLbl="alignNode1" presStyleIdx="6" presStyleCnt="12"/>
      <dgm:spPr/>
    </dgm:pt>
    <dgm:pt modelId="{41CAFFFD-246B-49D4-8C81-083598681A2D}" type="pres">
      <dgm:prSet presAssocID="{486ED817-675B-46AD-A803-3BC95187FA87}" presName="horz1" presStyleCnt="0"/>
      <dgm:spPr/>
    </dgm:pt>
    <dgm:pt modelId="{CCA16F5B-6257-4450-A32A-FD9BD82520B4}" type="pres">
      <dgm:prSet presAssocID="{486ED817-675B-46AD-A803-3BC95187FA87}" presName="tx1" presStyleLbl="revTx" presStyleIdx="6" presStyleCnt="12"/>
      <dgm:spPr/>
    </dgm:pt>
    <dgm:pt modelId="{0D9D079C-7E6C-45E8-8446-8676BA7989B8}" type="pres">
      <dgm:prSet presAssocID="{486ED817-675B-46AD-A803-3BC95187FA87}" presName="vert1" presStyleCnt="0"/>
      <dgm:spPr/>
    </dgm:pt>
    <dgm:pt modelId="{1F104529-620B-4923-919D-8052BC688C5D}" type="pres">
      <dgm:prSet presAssocID="{2347DE7D-88C2-4DB8-B5B9-E76191CDA732}" presName="thickLine" presStyleLbl="alignNode1" presStyleIdx="7" presStyleCnt="12"/>
      <dgm:spPr/>
    </dgm:pt>
    <dgm:pt modelId="{207DAD90-0E68-4D28-A52A-50A64E8D8DC3}" type="pres">
      <dgm:prSet presAssocID="{2347DE7D-88C2-4DB8-B5B9-E76191CDA732}" presName="horz1" presStyleCnt="0"/>
      <dgm:spPr/>
    </dgm:pt>
    <dgm:pt modelId="{828173AC-6992-4832-8C94-BB28D242E85B}" type="pres">
      <dgm:prSet presAssocID="{2347DE7D-88C2-4DB8-B5B9-E76191CDA732}" presName="tx1" presStyleLbl="revTx" presStyleIdx="7" presStyleCnt="12"/>
      <dgm:spPr/>
    </dgm:pt>
    <dgm:pt modelId="{98EDBDDB-7A5B-4FC6-A6B2-C5DAB9265EF2}" type="pres">
      <dgm:prSet presAssocID="{2347DE7D-88C2-4DB8-B5B9-E76191CDA732}" presName="vert1" presStyleCnt="0"/>
      <dgm:spPr/>
    </dgm:pt>
    <dgm:pt modelId="{5E7E6BB7-E9BF-4A48-8A87-0C98C3306FDB}" type="pres">
      <dgm:prSet presAssocID="{FE9D3FBE-26A1-4224-871B-4EE12E54B3FF}" presName="thickLine" presStyleLbl="alignNode1" presStyleIdx="8" presStyleCnt="12"/>
      <dgm:spPr/>
    </dgm:pt>
    <dgm:pt modelId="{2E038532-BC58-4069-B6B6-20F8823335CB}" type="pres">
      <dgm:prSet presAssocID="{FE9D3FBE-26A1-4224-871B-4EE12E54B3FF}" presName="horz1" presStyleCnt="0"/>
      <dgm:spPr/>
    </dgm:pt>
    <dgm:pt modelId="{DDA64563-064E-4DAF-AD76-494F3ACC7251}" type="pres">
      <dgm:prSet presAssocID="{FE9D3FBE-26A1-4224-871B-4EE12E54B3FF}" presName="tx1" presStyleLbl="revTx" presStyleIdx="8" presStyleCnt="12"/>
      <dgm:spPr/>
    </dgm:pt>
    <dgm:pt modelId="{94217237-5753-47F1-84B5-9C687B0CF0FE}" type="pres">
      <dgm:prSet presAssocID="{FE9D3FBE-26A1-4224-871B-4EE12E54B3FF}" presName="vert1" presStyleCnt="0"/>
      <dgm:spPr/>
    </dgm:pt>
    <dgm:pt modelId="{BA886CF6-207B-400A-AC07-11FF82A73E38}" type="pres">
      <dgm:prSet presAssocID="{019A61AC-3B3B-4BD1-9496-5A968D23941B}" presName="thickLine" presStyleLbl="alignNode1" presStyleIdx="9" presStyleCnt="12"/>
      <dgm:spPr/>
    </dgm:pt>
    <dgm:pt modelId="{8997FFD0-220A-4150-8E71-FE0098FC32E6}" type="pres">
      <dgm:prSet presAssocID="{019A61AC-3B3B-4BD1-9496-5A968D23941B}" presName="horz1" presStyleCnt="0"/>
      <dgm:spPr/>
    </dgm:pt>
    <dgm:pt modelId="{04336D32-B155-4CE4-9922-4899166D16DF}" type="pres">
      <dgm:prSet presAssocID="{019A61AC-3B3B-4BD1-9496-5A968D23941B}" presName="tx1" presStyleLbl="revTx" presStyleIdx="9" presStyleCnt="12"/>
      <dgm:spPr/>
    </dgm:pt>
    <dgm:pt modelId="{3E711D6F-A4AF-43B9-9BD3-B19190368EAA}" type="pres">
      <dgm:prSet presAssocID="{019A61AC-3B3B-4BD1-9496-5A968D23941B}" presName="vert1" presStyleCnt="0"/>
      <dgm:spPr/>
    </dgm:pt>
    <dgm:pt modelId="{3CEF351F-8232-45D7-9234-44ACCB1486DA}" type="pres">
      <dgm:prSet presAssocID="{B88C9183-201E-4B89-8046-6618E715977A}" presName="thickLine" presStyleLbl="alignNode1" presStyleIdx="10" presStyleCnt="12"/>
      <dgm:spPr/>
    </dgm:pt>
    <dgm:pt modelId="{FE9A08CB-0EFF-49C3-B20D-4ED835E88094}" type="pres">
      <dgm:prSet presAssocID="{B88C9183-201E-4B89-8046-6618E715977A}" presName="horz1" presStyleCnt="0"/>
      <dgm:spPr/>
    </dgm:pt>
    <dgm:pt modelId="{60A4B58B-37F5-45C1-95B6-9C860BEDE115}" type="pres">
      <dgm:prSet presAssocID="{B88C9183-201E-4B89-8046-6618E715977A}" presName="tx1" presStyleLbl="revTx" presStyleIdx="10" presStyleCnt="12"/>
      <dgm:spPr/>
    </dgm:pt>
    <dgm:pt modelId="{C4E0D3D9-D509-47F4-83FA-4659B4E797E0}" type="pres">
      <dgm:prSet presAssocID="{B88C9183-201E-4B89-8046-6618E715977A}" presName="vert1" presStyleCnt="0"/>
      <dgm:spPr/>
    </dgm:pt>
    <dgm:pt modelId="{F88EA9D3-FB01-4FB9-A31E-1CE588659AB0}" type="pres">
      <dgm:prSet presAssocID="{D94E0DDE-2B87-4D61-8B5C-5E3BC8E48B32}" presName="thickLine" presStyleLbl="alignNode1" presStyleIdx="11" presStyleCnt="12"/>
      <dgm:spPr/>
    </dgm:pt>
    <dgm:pt modelId="{50A637C9-C139-4471-98A1-74509A5742A8}" type="pres">
      <dgm:prSet presAssocID="{D94E0DDE-2B87-4D61-8B5C-5E3BC8E48B32}" presName="horz1" presStyleCnt="0"/>
      <dgm:spPr/>
    </dgm:pt>
    <dgm:pt modelId="{377CFF6A-578E-47F4-BA62-FCF38BF5C135}" type="pres">
      <dgm:prSet presAssocID="{D94E0DDE-2B87-4D61-8B5C-5E3BC8E48B32}" presName="tx1" presStyleLbl="revTx" presStyleIdx="11" presStyleCnt="12"/>
      <dgm:spPr/>
    </dgm:pt>
    <dgm:pt modelId="{9923BE2B-AD5E-46A4-BEEE-92A5566B76DD}" type="pres">
      <dgm:prSet presAssocID="{D94E0DDE-2B87-4D61-8B5C-5E3BC8E48B32}" presName="vert1" presStyleCnt="0"/>
      <dgm:spPr/>
    </dgm:pt>
  </dgm:ptLst>
  <dgm:cxnLst>
    <dgm:cxn modelId="{1B782711-3846-43CE-B692-B99DB74392DA}" type="presOf" srcId="{2347DE7D-88C2-4DB8-B5B9-E76191CDA732}" destId="{828173AC-6992-4832-8C94-BB28D242E85B}" srcOrd="0" destOrd="0" presId="urn:microsoft.com/office/officeart/2008/layout/LinedList"/>
    <dgm:cxn modelId="{19563415-E564-489F-839A-9DE13548E60E}" srcId="{3B38AFB2-56FE-4FBC-AB41-AA0CB1D07146}" destId="{36BE9671-0FB9-48B1-A7D3-BDCC9915E7A2}" srcOrd="2" destOrd="0" parTransId="{1A162716-3B52-4C53-AC7C-2226EDF3E3A8}" sibTransId="{B1519BFE-BB04-4B34-8202-CE33700D487E}"/>
    <dgm:cxn modelId="{1BB32A1B-5FE6-46BF-9E43-6BC1263EDEBF}" type="presOf" srcId="{DBC5981D-0B12-480A-AF67-83A62A935F77}" destId="{52D9698A-66FC-46D0-AB9B-450309425F89}" srcOrd="0" destOrd="0" presId="urn:microsoft.com/office/officeart/2008/layout/LinedList"/>
    <dgm:cxn modelId="{BFCFDA1B-8B9F-4C99-9F61-1166C837B288}" type="presOf" srcId="{94B42351-CF38-4423-AF1F-455603934F52}" destId="{281A9D6E-A94F-4ED3-83F5-9143CA71BA17}" srcOrd="0" destOrd="0" presId="urn:microsoft.com/office/officeart/2008/layout/LinedList"/>
    <dgm:cxn modelId="{01A5A820-74CD-4598-92AC-0CC575B078F8}" type="presOf" srcId="{486ED817-675B-46AD-A803-3BC95187FA87}" destId="{CCA16F5B-6257-4450-A32A-FD9BD82520B4}" srcOrd="0" destOrd="0" presId="urn:microsoft.com/office/officeart/2008/layout/LinedList"/>
    <dgm:cxn modelId="{C4B2B628-F5A1-4229-848C-76C5964074F7}" srcId="{3B38AFB2-56FE-4FBC-AB41-AA0CB1D07146}" destId="{1E6F0789-F393-4013-A70F-AB584FAE0967}" srcOrd="0" destOrd="0" parTransId="{AA44E8E9-1543-4DDC-9E31-F4552A9E5867}" sibTransId="{0D4167FC-20CC-49D0-B69C-26FBA6C968B3}"/>
    <dgm:cxn modelId="{4C275A2A-73B3-4A4E-8571-E42EFC55297F}" srcId="{3B38AFB2-56FE-4FBC-AB41-AA0CB1D07146}" destId="{486ED817-675B-46AD-A803-3BC95187FA87}" srcOrd="6" destOrd="0" parTransId="{FBE7B039-7022-48C7-B558-2A9CD5E2184C}" sibTransId="{0789872E-C33B-4133-A29B-EF572DC0FBD8}"/>
    <dgm:cxn modelId="{F7BAD032-2197-48E6-8061-7C50AFB2C718}" type="presOf" srcId="{B249AAA4-E49C-4768-B88D-5F659F8CE50C}" destId="{FC202D3F-7AC9-4EF8-AED4-B380389FD192}" srcOrd="0" destOrd="0" presId="urn:microsoft.com/office/officeart/2008/layout/LinedList"/>
    <dgm:cxn modelId="{F012D760-E67A-4CF6-A940-40274787BD53}" srcId="{3B38AFB2-56FE-4FBC-AB41-AA0CB1D07146}" destId="{019A61AC-3B3B-4BD1-9496-5A968D23941B}" srcOrd="9" destOrd="0" parTransId="{9D252B73-3D0A-4ABC-9442-393F68AF9951}" sibTransId="{023A11F8-B456-4C27-9C3B-66351947CAB2}"/>
    <dgm:cxn modelId="{DBC4D46B-5809-49E6-B53B-A87CE899D392}" srcId="{3B38AFB2-56FE-4FBC-AB41-AA0CB1D07146}" destId="{2347DE7D-88C2-4DB8-B5B9-E76191CDA732}" srcOrd="7" destOrd="0" parTransId="{A36CC5F5-253C-430D-9073-D61A7E138735}" sibTransId="{4FEA2D98-2347-412F-82A4-90A260A0A6BC}"/>
    <dgm:cxn modelId="{0B9F816E-F862-45D1-B5D0-794F69DB58F1}" type="presOf" srcId="{019A61AC-3B3B-4BD1-9496-5A968D23941B}" destId="{04336D32-B155-4CE4-9922-4899166D16DF}" srcOrd="0" destOrd="0" presId="urn:microsoft.com/office/officeart/2008/layout/LinedList"/>
    <dgm:cxn modelId="{1AFBDC51-422F-4FC8-975D-98B64C159348}" type="presOf" srcId="{FE9D3FBE-26A1-4224-871B-4EE12E54B3FF}" destId="{DDA64563-064E-4DAF-AD76-494F3ACC7251}" srcOrd="0" destOrd="0" presId="urn:microsoft.com/office/officeart/2008/layout/LinedList"/>
    <dgm:cxn modelId="{087A5172-88BF-47DD-B6B5-58597D51D2CD}" srcId="{3B38AFB2-56FE-4FBC-AB41-AA0CB1D07146}" destId="{B88C9183-201E-4B89-8046-6618E715977A}" srcOrd="10" destOrd="0" parTransId="{806DAAF7-977B-447E-B9E7-E8D24BF0BEEB}" sibTransId="{3269C539-FF47-4A80-8426-65C9437D7C4E}"/>
    <dgm:cxn modelId="{1866637F-800F-4419-8878-B27B522FE7B8}" type="presOf" srcId="{D94E0DDE-2B87-4D61-8B5C-5E3BC8E48B32}" destId="{377CFF6A-578E-47F4-BA62-FCF38BF5C135}" srcOrd="0" destOrd="0" presId="urn:microsoft.com/office/officeart/2008/layout/LinedList"/>
    <dgm:cxn modelId="{F2ACFA88-C980-43B0-9ABD-8942E885C42C}" srcId="{3B38AFB2-56FE-4FBC-AB41-AA0CB1D07146}" destId="{DBC5981D-0B12-480A-AF67-83A62A935F77}" srcOrd="5" destOrd="0" parTransId="{1ABA6979-A91D-4C69-90AE-6AEF4D26FC59}" sibTransId="{D3DC6E1B-4B04-4EA8-B659-0B803FB0A6ED}"/>
    <dgm:cxn modelId="{BDB5A78D-5FAF-4B5D-AF4F-CDB1AD42510B}" type="presOf" srcId="{B4072DD1-42AC-49EB-84B1-06EB6AE887B4}" destId="{A5DAD1D2-1985-4385-99B3-B74DE7793644}" srcOrd="0" destOrd="0" presId="urn:microsoft.com/office/officeart/2008/layout/LinedList"/>
    <dgm:cxn modelId="{7BE24C8F-C570-4144-8DEA-83D0EF432167}" type="presOf" srcId="{36BE9671-0FB9-48B1-A7D3-BDCC9915E7A2}" destId="{52D284B5-9389-419B-9F14-2A87E362AD98}" srcOrd="0" destOrd="0" presId="urn:microsoft.com/office/officeart/2008/layout/LinedList"/>
    <dgm:cxn modelId="{D653DC9D-DF54-4B8F-A272-BDB126A830CE}" srcId="{3B38AFB2-56FE-4FBC-AB41-AA0CB1D07146}" destId="{D94E0DDE-2B87-4D61-8B5C-5E3BC8E48B32}" srcOrd="11" destOrd="0" parTransId="{E1AEA1D1-219F-48EA-97CF-3DA67DA25CC2}" sibTransId="{786975E4-F929-4517-AB02-3A8FEC5F11D2}"/>
    <dgm:cxn modelId="{18D594A0-5FED-4B35-8157-B1555F31F46D}" type="presOf" srcId="{1E6F0789-F393-4013-A70F-AB584FAE0967}" destId="{E0FB8ABE-D365-4562-A565-5D652560CE09}" srcOrd="0" destOrd="0" presId="urn:microsoft.com/office/officeart/2008/layout/LinedList"/>
    <dgm:cxn modelId="{A0D1D0C8-135A-4036-AD7C-758CF5C10354}" srcId="{3B38AFB2-56FE-4FBC-AB41-AA0CB1D07146}" destId="{FE9D3FBE-26A1-4224-871B-4EE12E54B3FF}" srcOrd="8" destOrd="0" parTransId="{FAFDD06B-CF45-45AF-A2B8-88B7E95B96F5}" sibTransId="{608A2872-DDB2-4ECD-B5BE-C60B8D7786D4}"/>
    <dgm:cxn modelId="{B68703DA-A6EB-4172-A231-E83E5F1DA475}" srcId="{3B38AFB2-56FE-4FBC-AB41-AA0CB1D07146}" destId="{B249AAA4-E49C-4768-B88D-5F659F8CE50C}" srcOrd="4" destOrd="0" parTransId="{ECD57AF6-4ECE-4D0C-9F20-EADC3BDE46AA}" sibTransId="{E3E6CD60-0305-4379-B0BA-CE19D687AA59}"/>
    <dgm:cxn modelId="{3B2ABCDD-B142-488D-85E5-03254607AD14}" type="presOf" srcId="{B88C9183-201E-4B89-8046-6618E715977A}" destId="{60A4B58B-37F5-45C1-95B6-9C860BEDE115}" srcOrd="0" destOrd="0" presId="urn:microsoft.com/office/officeart/2008/layout/LinedList"/>
    <dgm:cxn modelId="{2D2979EF-1CE2-459C-AF76-C5FD0A16536D}" srcId="{3B38AFB2-56FE-4FBC-AB41-AA0CB1D07146}" destId="{94B42351-CF38-4423-AF1F-455603934F52}" srcOrd="1" destOrd="0" parTransId="{4C7B86E3-CB01-4C3B-AA0A-35A87FFD49C4}" sibTransId="{5F9CEDA9-BF85-48DF-BE90-8915440E8936}"/>
    <dgm:cxn modelId="{C680A7FB-F96F-4D25-9683-373F8157B5B2}" type="presOf" srcId="{3B38AFB2-56FE-4FBC-AB41-AA0CB1D07146}" destId="{0B6CD886-1CF8-48C6-962D-CC26F3F119C4}" srcOrd="0" destOrd="0" presId="urn:microsoft.com/office/officeart/2008/layout/LinedList"/>
    <dgm:cxn modelId="{64B101FF-9B39-448A-ABCC-4A50E6AF4AE9}" srcId="{3B38AFB2-56FE-4FBC-AB41-AA0CB1D07146}" destId="{B4072DD1-42AC-49EB-84B1-06EB6AE887B4}" srcOrd="3" destOrd="0" parTransId="{BF31154B-E33A-42BA-9452-6DCA0A9FDA79}" sibTransId="{920660AD-EC65-4E7A-BF3F-EA5444C60C45}"/>
    <dgm:cxn modelId="{CF44C649-44BD-4681-8A4D-D483AC193FFF}" type="presParOf" srcId="{0B6CD886-1CF8-48C6-962D-CC26F3F119C4}" destId="{92BF17B0-CA87-4D3E-8E2E-ABD7ADCE5764}" srcOrd="0" destOrd="0" presId="urn:microsoft.com/office/officeart/2008/layout/LinedList"/>
    <dgm:cxn modelId="{A06F91EC-07FC-433D-8C10-DA32C5721561}" type="presParOf" srcId="{0B6CD886-1CF8-48C6-962D-CC26F3F119C4}" destId="{BB92AC96-33F6-4905-99BE-DA81FD74BEAB}" srcOrd="1" destOrd="0" presId="urn:microsoft.com/office/officeart/2008/layout/LinedList"/>
    <dgm:cxn modelId="{FF58A881-7C14-4528-97FF-9873AF429FF7}" type="presParOf" srcId="{BB92AC96-33F6-4905-99BE-DA81FD74BEAB}" destId="{E0FB8ABE-D365-4562-A565-5D652560CE09}" srcOrd="0" destOrd="0" presId="urn:microsoft.com/office/officeart/2008/layout/LinedList"/>
    <dgm:cxn modelId="{72D65AAF-5E11-4B1C-82BE-88F8726BC64D}" type="presParOf" srcId="{BB92AC96-33F6-4905-99BE-DA81FD74BEAB}" destId="{B45F6502-32BE-45AA-B4BF-DC0105A760F7}" srcOrd="1" destOrd="0" presId="urn:microsoft.com/office/officeart/2008/layout/LinedList"/>
    <dgm:cxn modelId="{1D97D454-100B-453D-81FE-2484B9D6CFBA}" type="presParOf" srcId="{0B6CD886-1CF8-48C6-962D-CC26F3F119C4}" destId="{248C0AFD-63BD-4D5F-BA28-420B10DC50F6}" srcOrd="2" destOrd="0" presId="urn:microsoft.com/office/officeart/2008/layout/LinedList"/>
    <dgm:cxn modelId="{14232550-0D21-4BCD-9B01-A1A2D57E4F46}" type="presParOf" srcId="{0B6CD886-1CF8-48C6-962D-CC26F3F119C4}" destId="{339BCB84-CB94-47E3-A2DC-D5C2FB19F2EA}" srcOrd="3" destOrd="0" presId="urn:microsoft.com/office/officeart/2008/layout/LinedList"/>
    <dgm:cxn modelId="{74B769E4-AAC5-4C41-8247-E12BF8754B72}" type="presParOf" srcId="{339BCB84-CB94-47E3-A2DC-D5C2FB19F2EA}" destId="{281A9D6E-A94F-4ED3-83F5-9143CA71BA17}" srcOrd="0" destOrd="0" presId="urn:microsoft.com/office/officeart/2008/layout/LinedList"/>
    <dgm:cxn modelId="{4840DEF0-72BE-4C40-A9CE-2236CCA84F2E}" type="presParOf" srcId="{339BCB84-CB94-47E3-A2DC-D5C2FB19F2EA}" destId="{F0C46BD3-3217-4DD1-8106-0BBBC0F20E5D}" srcOrd="1" destOrd="0" presId="urn:microsoft.com/office/officeart/2008/layout/LinedList"/>
    <dgm:cxn modelId="{6D3ADA26-8064-4327-B7DB-EC6730DDBBED}" type="presParOf" srcId="{0B6CD886-1CF8-48C6-962D-CC26F3F119C4}" destId="{30A1D22E-96BE-4DE1-A4F5-1EF3683FEFB9}" srcOrd="4" destOrd="0" presId="urn:microsoft.com/office/officeart/2008/layout/LinedList"/>
    <dgm:cxn modelId="{6B0C1C03-9278-4819-9960-1D1CB5683D28}" type="presParOf" srcId="{0B6CD886-1CF8-48C6-962D-CC26F3F119C4}" destId="{7DF6FFDE-1B47-427E-B6C6-999CE7F5535D}" srcOrd="5" destOrd="0" presId="urn:microsoft.com/office/officeart/2008/layout/LinedList"/>
    <dgm:cxn modelId="{C229ABE6-7293-499D-B7E0-3EFA7CD2456F}" type="presParOf" srcId="{7DF6FFDE-1B47-427E-B6C6-999CE7F5535D}" destId="{52D284B5-9389-419B-9F14-2A87E362AD98}" srcOrd="0" destOrd="0" presId="urn:microsoft.com/office/officeart/2008/layout/LinedList"/>
    <dgm:cxn modelId="{37726154-2863-416C-81CC-FF58DEF69548}" type="presParOf" srcId="{7DF6FFDE-1B47-427E-B6C6-999CE7F5535D}" destId="{D16F8BB6-9253-4A25-8760-BF8FC26F7E9D}" srcOrd="1" destOrd="0" presId="urn:microsoft.com/office/officeart/2008/layout/LinedList"/>
    <dgm:cxn modelId="{08F8A551-8830-4DE2-9430-8367924336DF}" type="presParOf" srcId="{0B6CD886-1CF8-48C6-962D-CC26F3F119C4}" destId="{6DB12489-F8A7-444B-ABC2-E9BFE71DF30B}" srcOrd="6" destOrd="0" presId="urn:microsoft.com/office/officeart/2008/layout/LinedList"/>
    <dgm:cxn modelId="{17D28F7B-D22B-4B03-A83A-BEB50720A1CA}" type="presParOf" srcId="{0B6CD886-1CF8-48C6-962D-CC26F3F119C4}" destId="{4B606B34-3BC6-46E2-8596-580221EE1425}" srcOrd="7" destOrd="0" presId="urn:microsoft.com/office/officeart/2008/layout/LinedList"/>
    <dgm:cxn modelId="{85794476-E810-4FC2-99A1-A94C1D009856}" type="presParOf" srcId="{4B606B34-3BC6-46E2-8596-580221EE1425}" destId="{A5DAD1D2-1985-4385-99B3-B74DE7793644}" srcOrd="0" destOrd="0" presId="urn:microsoft.com/office/officeart/2008/layout/LinedList"/>
    <dgm:cxn modelId="{769D02ED-2BAC-445C-AE62-ECE538A27BF4}" type="presParOf" srcId="{4B606B34-3BC6-46E2-8596-580221EE1425}" destId="{98FF7A2F-09FA-4AC4-99AF-D7D3DE0FE870}" srcOrd="1" destOrd="0" presId="urn:microsoft.com/office/officeart/2008/layout/LinedList"/>
    <dgm:cxn modelId="{F3EC88FF-81CC-4E3A-A109-2B130B891845}" type="presParOf" srcId="{0B6CD886-1CF8-48C6-962D-CC26F3F119C4}" destId="{520D1021-1046-46E3-92EC-C34F9050B4A5}" srcOrd="8" destOrd="0" presId="urn:microsoft.com/office/officeart/2008/layout/LinedList"/>
    <dgm:cxn modelId="{D032285E-F489-4B67-8324-A27DA2B700C2}" type="presParOf" srcId="{0B6CD886-1CF8-48C6-962D-CC26F3F119C4}" destId="{704B34E0-CAD0-4190-8E61-33628829229E}" srcOrd="9" destOrd="0" presId="urn:microsoft.com/office/officeart/2008/layout/LinedList"/>
    <dgm:cxn modelId="{FE9A4053-4A8F-4781-A345-05E752A9DC12}" type="presParOf" srcId="{704B34E0-CAD0-4190-8E61-33628829229E}" destId="{FC202D3F-7AC9-4EF8-AED4-B380389FD192}" srcOrd="0" destOrd="0" presId="urn:microsoft.com/office/officeart/2008/layout/LinedList"/>
    <dgm:cxn modelId="{28BBC68E-03EB-461F-B821-F4FE590972CE}" type="presParOf" srcId="{704B34E0-CAD0-4190-8E61-33628829229E}" destId="{FF819A02-A9B6-43FD-BF87-AC4E8653D5A7}" srcOrd="1" destOrd="0" presId="urn:microsoft.com/office/officeart/2008/layout/LinedList"/>
    <dgm:cxn modelId="{0EFB7724-1672-4A99-8446-45EB25A5DB5C}" type="presParOf" srcId="{0B6CD886-1CF8-48C6-962D-CC26F3F119C4}" destId="{BB52628E-7E3B-4862-9619-D6885275E644}" srcOrd="10" destOrd="0" presId="urn:microsoft.com/office/officeart/2008/layout/LinedList"/>
    <dgm:cxn modelId="{BA268DB3-8A64-4ED4-A2B5-597B738C2CAF}" type="presParOf" srcId="{0B6CD886-1CF8-48C6-962D-CC26F3F119C4}" destId="{9C2391DF-CBFC-4D0A-9801-48FC8BADFFEF}" srcOrd="11" destOrd="0" presId="urn:microsoft.com/office/officeart/2008/layout/LinedList"/>
    <dgm:cxn modelId="{B88CE360-7004-495F-9590-B0C8631DB0D3}" type="presParOf" srcId="{9C2391DF-CBFC-4D0A-9801-48FC8BADFFEF}" destId="{52D9698A-66FC-46D0-AB9B-450309425F89}" srcOrd="0" destOrd="0" presId="urn:microsoft.com/office/officeart/2008/layout/LinedList"/>
    <dgm:cxn modelId="{B797F300-05C6-457F-BECE-FC6619204DAC}" type="presParOf" srcId="{9C2391DF-CBFC-4D0A-9801-48FC8BADFFEF}" destId="{9BDF24C8-3F4E-4CAD-866A-55098948FA6C}" srcOrd="1" destOrd="0" presId="urn:microsoft.com/office/officeart/2008/layout/LinedList"/>
    <dgm:cxn modelId="{93A2E0CF-CABA-4C14-AEDC-E05AD08EA6AF}" type="presParOf" srcId="{0B6CD886-1CF8-48C6-962D-CC26F3F119C4}" destId="{3BCBB39F-BE16-4BFE-A282-4FAB0A91AB84}" srcOrd="12" destOrd="0" presId="urn:microsoft.com/office/officeart/2008/layout/LinedList"/>
    <dgm:cxn modelId="{8F1AD6A5-A0A2-4A9E-8D7D-53ACAABB9BD0}" type="presParOf" srcId="{0B6CD886-1CF8-48C6-962D-CC26F3F119C4}" destId="{41CAFFFD-246B-49D4-8C81-083598681A2D}" srcOrd="13" destOrd="0" presId="urn:microsoft.com/office/officeart/2008/layout/LinedList"/>
    <dgm:cxn modelId="{CE6546DB-43D5-49C8-AF30-F87126F301ED}" type="presParOf" srcId="{41CAFFFD-246B-49D4-8C81-083598681A2D}" destId="{CCA16F5B-6257-4450-A32A-FD9BD82520B4}" srcOrd="0" destOrd="0" presId="urn:microsoft.com/office/officeart/2008/layout/LinedList"/>
    <dgm:cxn modelId="{A8174538-3F43-45A0-8421-F8A97B573DF6}" type="presParOf" srcId="{41CAFFFD-246B-49D4-8C81-083598681A2D}" destId="{0D9D079C-7E6C-45E8-8446-8676BA7989B8}" srcOrd="1" destOrd="0" presId="urn:microsoft.com/office/officeart/2008/layout/LinedList"/>
    <dgm:cxn modelId="{1F880298-30A5-4520-80D7-1FED2A8C0576}" type="presParOf" srcId="{0B6CD886-1CF8-48C6-962D-CC26F3F119C4}" destId="{1F104529-620B-4923-919D-8052BC688C5D}" srcOrd="14" destOrd="0" presId="urn:microsoft.com/office/officeart/2008/layout/LinedList"/>
    <dgm:cxn modelId="{A476A12E-38C3-42AD-86DB-BBE14EFFBEFD}" type="presParOf" srcId="{0B6CD886-1CF8-48C6-962D-CC26F3F119C4}" destId="{207DAD90-0E68-4D28-A52A-50A64E8D8DC3}" srcOrd="15" destOrd="0" presId="urn:microsoft.com/office/officeart/2008/layout/LinedList"/>
    <dgm:cxn modelId="{21FAF678-2D5B-43D4-BD20-692C5DB2877B}" type="presParOf" srcId="{207DAD90-0E68-4D28-A52A-50A64E8D8DC3}" destId="{828173AC-6992-4832-8C94-BB28D242E85B}" srcOrd="0" destOrd="0" presId="urn:microsoft.com/office/officeart/2008/layout/LinedList"/>
    <dgm:cxn modelId="{B9E4D643-06B1-49D2-970A-C5FC4C708F2B}" type="presParOf" srcId="{207DAD90-0E68-4D28-A52A-50A64E8D8DC3}" destId="{98EDBDDB-7A5B-4FC6-A6B2-C5DAB9265EF2}" srcOrd="1" destOrd="0" presId="urn:microsoft.com/office/officeart/2008/layout/LinedList"/>
    <dgm:cxn modelId="{68C5270B-B3A5-4320-8B10-7A9173F6012A}" type="presParOf" srcId="{0B6CD886-1CF8-48C6-962D-CC26F3F119C4}" destId="{5E7E6BB7-E9BF-4A48-8A87-0C98C3306FDB}" srcOrd="16" destOrd="0" presId="urn:microsoft.com/office/officeart/2008/layout/LinedList"/>
    <dgm:cxn modelId="{D74A8025-F733-4283-87D3-6EE44869BB08}" type="presParOf" srcId="{0B6CD886-1CF8-48C6-962D-CC26F3F119C4}" destId="{2E038532-BC58-4069-B6B6-20F8823335CB}" srcOrd="17" destOrd="0" presId="urn:microsoft.com/office/officeart/2008/layout/LinedList"/>
    <dgm:cxn modelId="{7085BA32-A1B9-40C4-BBCC-DF444D6D9198}" type="presParOf" srcId="{2E038532-BC58-4069-B6B6-20F8823335CB}" destId="{DDA64563-064E-4DAF-AD76-494F3ACC7251}" srcOrd="0" destOrd="0" presId="urn:microsoft.com/office/officeart/2008/layout/LinedList"/>
    <dgm:cxn modelId="{D6BA9293-FDBC-481A-81ED-0C46E937FFDF}" type="presParOf" srcId="{2E038532-BC58-4069-B6B6-20F8823335CB}" destId="{94217237-5753-47F1-84B5-9C687B0CF0FE}" srcOrd="1" destOrd="0" presId="urn:microsoft.com/office/officeart/2008/layout/LinedList"/>
    <dgm:cxn modelId="{8CA2A7F8-64D8-4AC7-96D6-7DB0EACDA46E}" type="presParOf" srcId="{0B6CD886-1CF8-48C6-962D-CC26F3F119C4}" destId="{BA886CF6-207B-400A-AC07-11FF82A73E38}" srcOrd="18" destOrd="0" presId="urn:microsoft.com/office/officeart/2008/layout/LinedList"/>
    <dgm:cxn modelId="{68EFC36A-8757-4329-9D82-DACA882E6593}" type="presParOf" srcId="{0B6CD886-1CF8-48C6-962D-CC26F3F119C4}" destId="{8997FFD0-220A-4150-8E71-FE0098FC32E6}" srcOrd="19" destOrd="0" presId="urn:microsoft.com/office/officeart/2008/layout/LinedList"/>
    <dgm:cxn modelId="{BF506DFD-73F3-4ABD-9B21-F62113B3D9E9}" type="presParOf" srcId="{8997FFD0-220A-4150-8E71-FE0098FC32E6}" destId="{04336D32-B155-4CE4-9922-4899166D16DF}" srcOrd="0" destOrd="0" presId="urn:microsoft.com/office/officeart/2008/layout/LinedList"/>
    <dgm:cxn modelId="{32A78178-559F-4866-9049-0E49380AEC05}" type="presParOf" srcId="{8997FFD0-220A-4150-8E71-FE0098FC32E6}" destId="{3E711D6F-A4AF-43B9-9BD3-B19190368EAA}" srcOrd="1" destOrd="0" presId="urn:microsoft.com/office/officeart/2008/layout/LinedList"/>
    <dgm:cxn modelId="{25A05BAE-210A-4E68-B4B6-D4E49D1393CC}" type="presParOf" srcId="{0B6CD886-1CF8-48C6-962D-CC26F3F119C4}" destId="{3CEF351F-8232-45D7-9234-44ACCB1486DA}" srcOrd="20" destOrd="0" presId="urn:microsoft.com/office/officeart/2008/layout/LinedList"/>
    <dgm:cxn modelId="{DDC46341-2454-4A54-B300-A27B9FAB869C}" type="presParOf" srcId="{0B6CD886-1CF8-48C6-962D-CC26F3F119C4}" destId="{FE9A08CB-0EFF-49C3-B20D-4ED835E88094}" srcOrd="21" destOrd="0" presId="urn:microsoft.com/office/officeart/2008/layout/LinedList"/>
    <dgm:cxn modelId="{18A28919-98FA-4C7F-A7E0-BCE76730A879}" type="presParOf" srcId="{FE9A08CB-0EFF-49C3-B20D-4ED835E88094}" destId="{60A4B58B-37F5-45C1-95B6-9C860BEDE115}" srcOrd="0" destOrd="0" presId="urn:microsoft.com/office/officeart/2008/layout/LinedList"/>
    <dgm:cxn modelId="{CD38F2B2-A867-4AEC-9CA0-519F6E8063EA}" type="presParOf" srcId="{FE9A08CB-0EFF-49C3-B20D-4ED835E88094}" destId="{C4E0D3D9-D509-47F4-83FA-4659B4E797E0}" srcOrd="1" destOrd="0" presId="urn:microsoft.com/office/officeart/2008/layout/LinedList"/>
    <dgm:cxn modelId="{EA8DD9A0-552C-4700-99CC-A2491241D457}" type="presParOf" srcId="{0B6CD886-1CF8-48C6-962D-CC26F3F119C4}" destId="{F88EA9D3-FB01-4FB9-A31E-1CE588659AB0}" srcOrd="22" destOrd="0" presId="urn:microsoft.com/office/officeart/2008/layout/LinedList"/>
    <dgm:cxn modelId="{9EA7634D-5662-444C-9FAF-ACF238C79DE4}" type="presParOf" srcId="{0B6CD886-1CF8-48C6-962D-CC26F3F119C4}" destId="{50A637C9-C139-4471-98A1-74509A5742A8}" srcOrd="23" destOrd="0" presId="urn:microsoft.com/office/officeart/2008/layout/LinedList"/>
    <dgm:cxn modelId="{2C93C426-4CD2-4EAA-97D9-32813DBCE246}" type="presParOf" srcId="{50A637C9-C139-4471-98A1-74509A5742A8}" destId="{377CFF6A-578E-47F4-BA62-FCF38BF5C135}" srcOrd="0" destOrd="0" presId="urn:microsoft.com/office/officeart/2008/layout/LinedList"/>
    <dgm:cxn modelId="{6857903B-D01C-4112-A84E-8232071D6826}" type="presParOf" srcId="{50A637C9-C139-4471-98A1-74509A5742A8}" destId="{9923BE2B-AD5E-46A4-BEEE-92A5566B76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B365FA-CA0F-456D-805D-E1F97C9B5FF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CB0AECE-8476-41B1-AE13-93CBEA9A277F}">
      <dgm:prSet/>
      <dgm:spPr/>
      <dgm:t>
        <a:bodyPr/>
        <a:lstStyle/>
        <a:p>
          <a:r>
            <a:rPr lang="cs-CZ"/>
            <a:t>= modifikovaná podélná galvanizace</a:t>
          </a:r>
          <a:endParaRPr lang="en-US"/>
        </a:p>
      </dgm:t>
    </dgm:pt>
    <dgm:pt modelId="{541A993B-F713-4607-A63C-ABFF56957FB6}" type="parTrans" cxnId="{9090AD17-7E69-40FA-9732-14EDDAA02743}">
      <dgm:prSet/>
      <dgm:spPr/>
      <dgm:t>
        <a:bodyPr/>
        <a:lstStyle/>
        <a:p>
          <a:endParaRPr lang="en-US"/>
        </a:p>
      </dgm:t>
    </dgm:pt>
    <dgm:pt modelId="{63E73343-733C-441A-ADA8-A51E3A45EC03}" type="sibTrans" cxnId="{9090AD17-7E69-40FA-9732-14EDDAA02743}">
      <dgm:prSet/>
      <dgm:spPr/>
      <dgm:t>
        <a:bodyPr/>
        <a:lstStyle/>
        <a:p>
          <a:endParaRPr lang="en-US"/>
        </a:p>
      </dgm:t>
    </dgm:pt>
    <dgm:pt modelId="{F1CC15A5-17EC-4EFB-B17C-DE89DF1DC2BF}">
      <dgm:prSet/>
      <dgm:spPr/>
      <dgm:t>
        <a:bodyPr/>
        <a:lstStyle/>
        <a:p>
          <a:r>
            <a:rPr lang="cs-CZ" b="1" u="sng"/>
            <a:t>I</a:t>
          </a:r>
          <a:r>
            <a:rPr lang="cs-CZ"/>
            <a:t> neuralgie trigeminu</a:t>
          </a:r>
          <a:endParaRPr lang="en-US"/>
        </a:p>
      </dgm:t>
    </dgm:pt>
    <dgm:pt modelId="{66CA7DE2-4B1E-488F-B337-6FCE2E4B565A}" type="parTrans" cxnId="{FF50CD3B-980B-485C-9FEB-4276E4DFABFB}">
      <dgm:prSet/>
      <dgm:spPr/>
      <dgm:t>
        <a:bodyPr/>
        <a:lstStyle/>
        <a:p>
          <a:endParaRPr lang="en-US"/>
        </a:p>
      </dgm:t>
    </dgm:pt>
    <dgm:pt modelId="{95553578-2FDF-42E1-BF75-DADEFE0FCC50}" type="sibTrans" cxnId="{FF50CD3B-980B-485C-9FEB-4276E4DFABFB}">
      <dgm:prSet/>
      <dgm:spPr/>
      <dgm:t>
        <a:bodyPr/>
        <a:lstStyle/>
        <a:p>
          <a:endParaRPr lang="en-US"/>
        </a:p>
      </dgm:t>
    </dgm:pt>
    <dgm:pt modelId="{AB91B6DA-9E01-4B8A-A48F-F0F8D10DC38B}">
      <dgm:prSet/>
      <dgm:spPr/>
      <dgm:t>
        <a:bodyPr/>
        <a:lstStyle/>
        <a:p>
          <a:r>
            <a:rPr lang="cs-CZ"/>
            <a:t>Anoda na dně nevodivé nádoby kryté bezpečtnostní mřížkou, katoda na předloktí pacienta</a:t>
          </a:r>
          <a:endParaRPr lang="en-US"/>
        </a:p>
      </dgm:t>
    </dgm:pt>
    <dgm:pt modelId="{95189A2F-425D-45AB-8CD1-A65228665990}" type="parTrans" cxnId="{8423E8DA-7E46-4CFE-A700-90CB83650E92}">
      <dgm:prSet/>
      <dgm:spPr/>
      <dgm:t>
        <a:bodyPr/>
        <a:lstStyle/>
        <a:p>
          <a:endParaRPr lang="en-US"/>
        </a:p>
      </dgm:t>
    </dgm:pt>
    <dgm:pt modelId="{15000050-F47D-4DDD-A2BD-BF72D1A61513}" type="sibTrans" cxnId="{8423E8DA-7E46-4CFE-A700-90CB83650E92}">
      <dgm:prSet/>
      <dgm:spPr/>
      <dgm:t>
        <a:bodyPr/>
        <a:lstStyle/>
        <a:p>
          <a:endParaRPr lang="en-US"/>
        </a:p>
      </dgm:t>
    </dgm:pt>
    <dgm:pt modelId="{BB6459E3-68D3-4ED6-8E92-0A26402702A4}">
      <dgm:prSet/>
      <dgm:spPr/>
      <dgm:t>
        <a:bodyPr/>
        <a:lstStyle/>
        <a:p>
          <a:r>
            <a:rPr lang="cs-CZ"/>
            <a:t>Pacient ponoří postiženou polovinu obličeje do vody + má zavřené oči!</a:t>
          </a:r>
          <a:endParaRPr lang="en-US"/>
        </a:p>
      </dgm:t>
    </dgm:pt>
    <dgm:pt modelId="{FF7ABA55-6CE5-442D-A087-AA7870E1D6FF}" type="parTrans" cxnId="{8D96D943-9164-4FA7-B122-DE6111F9C13A}">
      <dgm:prSet/>
      <dgm:spPr/>
      <dgm:t>
        <a:bodyPr/>
        <a:lstStyle/>
        <a:p>
          <a:endParaRPr lang="en-US"/>
        </a:p>
      </dgm:t>
    </dgm:pt>
    <dgm:pt modelId="{16279E1C-3974-4CF8-9C53-A8DAEDD9EFE3}" type="sibTrans" cxnId="{8D96D943-9164-4FA7-B122-DE6111F9C13A}">
      <dgm:prSet/>
      <dgm:spPr/>
      <dgm:t>
        <a:bodyPr/>
        <a:lstStyle/>
        <a:p>
          <a:endParaRPr lang="en-US"/>
        </a:p>
      </dgm:t>
    </dgm:pt>
    <dgm:pt modelId="{19DC5982-19CE-431B-8871-F0E3DE42795E}">
      <dgm:prSet/>
      <dgm:spPr/>
      <dgm:t>
        <a:bodyPr/>
        <a:lstStyle/>
        <a:p>
          <a:r>
            <a:rPr lang="cs-CZ"/>
            <a:t>Parametry:</a:t>
          </a:r>
          <a:endParaRPr lang="en-US"/>
        </a:p>
      </dgm:t>
    </dgm:pt>
    <dgm:pt modelId="{47A5A49E-D2E0-4122-A618-6A7201CD53D2}" type="parTrans" cxnId="{9E093F32-5B5E-4358-BF94-B80D4BA1380D}">
      <dgm:prSet/>
      <dgm:spPr/>
      <dgm:t>
        <a:bodyPr/>
        <a:lstStyle/>
        <a:p>
          <a:endParaRPr lang="en-US"/>
        </a:p>
      </dgm:t>
    </dgm:pt>
    <dgm:pt modelId="{89D77E17-0C08-4BE6-A8D7-50C10FCC4554}" type="sibTrans" cxnId="{9E093F32-5B5E-4358-BF94-B80D4BA1380D}">
      <dgm:prSet/>
      <dgm:spPr/>
      <dgm:t>
        <a:bodyPr/>
        <a:lstStyle/>
        <a:p>
          <a:endParaRPr lang="en-US"/>
        </a:p>
      </dgm:t>
    </dgm:pt>
    <dgm:pt modelId="{899C3A0C-5663-4808-B60F-9AD6437D210E}">
      <dgm:prSet/>
      <dgm:spPr/>
      <dgm:t>
        <a:bodyPr/>
        <a:lstStyle/>
        <a:p>
          <a:r>
            <a:rPr lang="cs-CZ"/>
            <a:t>Intenzita PPS, max. 2mA</a:t>
          </a:r>
          <a:endParaRPr lang="en-US"/>
        </a:p>
      </dgm:t>
    </dgm:pt>
    <dgm:pt modelId="{193AB157-1FE1-4203-957A-6456AB9956E6}" type="parTrans" cxnId="{7AC0A0B6-1420-4114-911C-74BC7ACCD9A0}">
      <dgm:prSet/>
      <dgm:spPr/>
      <dgm:t>
        <a:bodyPr/>
        <a:lstStyle/>
        <a:p>
          <a:endParaRPr lang="en-US"/>
        </a:p>
      </dgm:t>
    </dgm:pt>
    <dgm:pt modelId="{A30E4C75-500C-4534-A303-F2965FB21D91}" type="sibTrans" cxnId="{7AC0A0B6-1420-4114-911C-74BC7ACCD9A0}">
      <dgm:prSet/>
      <dgm:spPr/>
      <dgm:t>
        <a:bodyPr/>
        <a:lstStyle/>
        <a:p>
          <a:endParaRPr lang="en-US"/>
        </a:p>
      </dgm:t>
    </dgm:pt>
    <dgm:pt modelId="{36B37170-6CC8-485E-A481-AE987586006D}">
      <dgm:prSet/>
      <dgm:spPr/>
      <dgm:t>
        <a:bodyPr/>
        <a:lstStyle/>
        <a:p>
          <a:r>
            <a:rPr lang="cs-CZ"/>
            <a:t>Teplota vody: 36°C</a:t>
          </a:r>
          <a:endParaRPr lang="en-US"/>
        </a:p>
      </dgm:t>
    </dgm:pt>
    <dgm:pt modelId="{8754EE20-9869-4CB9-A123-9AE4FE1AC78E}" type="parTrans" cxnId="{6A0894C5-EE9B-4F54-A3E5-7ED8546A6DEE}">
      <dgm:prSet/>
      <dgm:spPr/>
      <dgm:t>
        <a:bodyPr/>
        <a:lstStyle/>
        <a:p>
          <a:endParaRPr lang="en-US"/>
        </a:p>
      </dgm:t>
    </dgm:pt>
    <dgm:pt modelId="{3E84C587-20F1-4795-87C8-0EF668FFB660}" type="sibTrans" cxnId="{6A0894C5-EE9B-4F54-A3E5-7ED8546A6DEE}">
      <dgm:prSet/>
      <dgm:spPr/>
      <dgm:t>
        <a:bodyPr/>
        <a:lstStyle/>
        <a:p>
          <a:endParaRPr lang="en-US"/>
        </a:p>
      </dgm:t>
    </dgm:pt>
    <dgm:pt modelId="{6D832721-D31D-41C3-87E2-9221A86F6BCA}">
      <dgm:prSet/>
      <dgm:spPr/>
      <dgm:t>
        <a:bodyPr/>
        <a:lstStyle/>
        <a:p>
          <a:r>
            <a:rPr lang="cs-CZ"/>
            <a:t>Délka: 2-5 min.</a:t>
          </a:r>
          <a:endParaRPr lang="en-US"/>
        </a:p>
      </dgm:t>
    </dgm:pt>
    <dgm:pt modelId="{C4C7DB68-2B54-4FD5-A372-C2D5279F9029}" type="parTrans" cxnId="{CFA9890D-BF59-492A-B667-792DF606B27C}">
      <dgm:prSet/>
      <dgm:spPr/>
      <dgm:t>
        <a:bodyPr/>
        <a:lstStyle/>
        <a:p>
          <a:endParaRPr lang="en-US"/>
        </a:p>
      </dgm:t>
    </dgm:pt>
    <dgm:pt modelId="{6F14D727-9A31-4443-92A4-8173A2F4001D}" type="sibTrans" cxnId="{CFA9890D-BF59-492A-B667-792DF606B27C}">
      <dgm:prSet/>
      <dgm:spPr/>
      <dgm:t>
        <a:bodyPr/>
        <a:lstStyle/>
        <a:p>
          <a:endParaRPr lang="en-US"/>
        </a:p>
      </dgm:t>
    </dgm:pt>
    <dgm:pt modelId="{A27C53C9-0FB9-417A-9040-74018D642991}">
      <dgm:prSet/>
      <dgm:spPr/>
      <dgm:t>
        <a:bodyPr/>
        <a:lstStyle/>
        <a:p>
          <a:r>
            <a:rPr lang="cs-CZ"/>
            <a:t>Procedury: 5-7x., vždy 1x denně.</a:t>
          </a:r>
          <a:endParaRPr lang="en-US"/>
        </a:p>
      </dgm:t>
    </dgm:pt>
    <dgm:pt modelId="{4399BE25-9175-4DF5-8B83-A39D703AA867}" type="parTrans" cxnId="{C9BD07ED-43A9-4B23-AA0F-EAF5B109C7A1}">
      <dgm:prSet/>
      <dgm:spPr/>
      <dgm:t>
        <a:bodyPr/>
        <a:lstStyle/>
        <a:p>
          <a:endParaRPr lang="en-US"/>
        </a:p>
      </dgm:t>
    </dgm:pt>
    <dgm:pt modelId="{1FB3E190-24AD-48AA-879F-A4B28001A582}" type="sibTrans" cxnId="{C9BD07ED-43A9-4B23-AA0F-EAF5B109C7A1}">
      <dgm:prSet/>
      <dgm:spPr/>
      <dgm:t>
        <a:bodyPr/>
        <a:lstStyle/>
        <a:p>
          <a:endParaRPr lang="en-US"/>
        </a:p>
      </dgm:t>
    </dgm:pt>
    <dgm:pt modelId="{8CA6E942-C3F3-45E8-8271-E898DDD5D27A}" type="pres">
      <dgm:prSet presAssocID="{D1B365FA-CA0F-456D-805D-E1F97C9B5FF2}" presName="linear" presStyleCnt="0">
        <dgm:presLayoutVars>
          <dgm:animLvl val="lvl"/>
          <dgm:resizeHandles val="exact"/>
        </dgm:presLayoutVars>
      </dgm:prSet>
      <dgm:spPr/>
    </dgm:pt>
    <dgm:pt modelId="{789D239F-D3BC-4B2D-8658-41F93733375E}" type="pres">
      <dgm:prSet presAssocID="{4CB0AECE-8476-41B1-AE13-93CBEA9A277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511C76B-3191-4342-96AB-1E73AD7AA33C}" type="pres">
      <dgm:prSet presAssocID="{63E73343-733C-441A-ADA8-A51E3A45EC03}" presName="spacer" presStyleCnt="0"/>
      <dgm:spPr/>
    </dgm:pt>
    <dgm:pt modelId="{1E3ADB8C-04FB-4BB8-BC11-24C0E4945300}" type="pres">
      <dgm:prSet presAssocID="{F1CC15A5-17EC-4EFB-B17C-DE89DF1DC2B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926B08B-F0B7-447C-8B0B-C158A47B1284}" type="pres">
      <dgm:prSet presAssocID="{95553578-2FDF-42E1-BF75-DADEFE0FCC50}" presName="spacer" presStyleCnt="0"/>
      <dgm:spPr/>
    </dgm:pt>
    <dgm:pt modelId="{1BDE8B89-8226-4CFC-AFBD-B91C5A4750FD}" type="pres">
      <dgm:prSet presAssocID="{AB91B6DA-9E01-4B8A-A48F-F0F8D10DC38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D1A429D-10D2-490D-99E3-E00B83B89D1D}" type="pres">
      <dgm:prSet presAssocID="{15000050-F47D-4DDD-A2BD-BF72D1A61513}" presName="spacer" presStyleCnt="0"/>
      <dgm:spPr/>
    </dgm:pt>
    <dgm:pt modelId="{07B46F16-476C-44E6-B0A5-94A4AB5D2DF4}" type="pres">
      <dgm:prSet presAssocID="{BB6459E3-68D3-4ED6-8E92-0A26402702A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88C4C1B-5D9E-4DE6-ABFD-18ECC62BCC14}" type="pres">
      <dgm:prSet presAssocID="{16279E1C-3974-4CF8-9C53-A8DAEDD9EFE3}" presName="spacer" presStyleCnt="0"/>
      <dgm:spPr/>
    </dgm:pt>
    <dgm:pt modelId="{B936F1B3-0D3A-4B06-89AC-B2727A8EC421}" type="pres">
      <dgm:prSet presAssocID="{19DC5982-19CE-431B-8871-F0E3DE42795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2DD3349-4164-44DE-8AC7-7C6D6B07573E}" type="pres">
      <dgm:prSet presAssocID="{19DC5982-19CE-431B-8871-F0E3DE42795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FA9890D-BF59-492A-B667-792DF606B27C}" srcId="{19DC5982-19CE-431B-8871-F0E3DE42795E}" destId="{6D832721-D31D-41C3-87E2-9221A86F6BCA}" srcOrd="2" destOrd="0" parTransId="{C4C7DB68-2B54-4FD5-A372-C2D5279F9029}" sibTransId="{6F14D727-9A31-4443-92A4-8173A2F4001D}"/>
    <dgm:cxn modelId="{9090AD17-7E69-40FA-9732-14EDDAA02743}" srcId="{D1B365FA-CA0F-456D-805D-E1F97C9B5FF2}" destId="{4CB0AECE-8476-41B1-AE13-93CBEA9A277F}" srcOrd="0" destOrd="0" parTransId="{541A993B-F713-4607-A63C-ABFF56957FB6}" sibTransId="{63E73343-733C-441A-ADA8-A51E3A45EC03}"/>
    <dgm:cxn modelId="{9E093F32-5B5E-4358-BF94-B80D4BA1380D}" srcId="{D1B365FA-CA0F-456D-805D-E1F97C9B5FF2}" destId="{19DC5982-19CE-431B-8871-F0E3DE42795E}" srcOrd="4" destOrd="0" parTransId="{47A5A49E-D2E0-4122-A618-6A7201CD53D2}" sibTransId="{89D77E17-0C08-4BE6-A8D7-50C10FCC4554}"/>
    <dgm:cxn modelId="{FF50CD3B-980B-485C-9FEB-4276E4DFABFB}" srcId="{D1B365FA-CA0F-456D-805D-E1F97C9B5FF2}" destId="{F1CC15A5-17EC-4EFB-B17C-DE89DF1DC2BF}" srcOrd="1" destOrd="0" parTransId="{66CA7DE2-4B1E-488F-B337-6FCE2E4B565A}" sibTransId="{95553578-2FDF-42E1-BF75-DADEFE0FCC50}"/>
    <dgm:cxn modelId="{8D96D943-9164-4FA7-B122-DE6111F9C13A}" srcId="{D1B365FA-CA0F-456D-805D-E1F97C9B5FF2}" destId="{BB6459E3-68D3-4ED6-8E92-0A26402702A4}" srcOrd="3" destOrd="0" parTransId="{FF7ABA55-6CE5-442D-A087-AA7870E1D6FF}" sibTransId="{16279E1C-3974-4CF8-9C53-A8DAEDD9EFE3}"/>
    <dgm:cxn modelId="{FEB20664-465D-4E01-B0A1-7A06899F52B4}" type="presOf" srcId="{D1B365FA-CA0F-456D-805D-E1F97C9B5FF2}" destId="{8CA6E942-C3F3-45E8-8271-E898DDD5D27A}" srcOrd="0" destOrd="0" presId="urn:microsoft.com/office/officeart/2005/8/layout/vList2"/>
    <dgm:cxn modelId="{059F8E50-AFC2-42F2-8A1D-EC577149203E}" type="presOf" srcId="{AB91B6DA-9E01-4B8A-A48F-F0F8D10DC38B}" destId="{1BDE8B89-8226-4CFC-AFBD-B91C5A4750FD}" srcOrd="0" destOrd="0" presId="urn:microsoft.com/office/officeart/2005/8/layout/vList2"/>
    <dgm:cxn modelId="{3D70827A-C6AA-4F49-926C-156EF88085B6}" type="presOf" srcId="{A27C53C9-0FB9-417A-9040-74018D642991}" destId="{02DD3349-4164-44DE-8AC7-7C6D6B07573E}" srcOrd="0" destOrd="3" presId="urn:microsoft.com/office/officeart/2005/8/layout/vList2"/>
    <dgm:cxn modelId="{B484F59F-8D74-48CD-9A96-9925CE2073E1}" type="presOf" srcId="{4CB0AECE-8476-41B1-AE13-93CBEA9A277F}" destId="{789D239F-D3BC-4B2D-8658-41F93733375E}" srcOrd="0" destOrd="0" presId="urn:microsoft.com/office/officeart/2005/8/layout/vList2"/>
    <dgm:cxn modelId="{34EDC1A2-F371-46C9-8448-7E4E890B369F}" type="presOf" srcId="{6D832721-D31D-41C3-87E2-9221A86F6BCA}" destId="{02DD3349-4164-44DE-8AC7-7C6D6B07573E}" srcOrd="0" destOrd="2" presId="urn:microsoft.com/office/officeart/2005/8/layout/vList2"/>
    <dgm:cxn modelId="{7AC0A0B6-1420-4114-911C-74BC7ACCD9A0}" srcId="{19DC5982-19CE-431B-8871-F0E3DE42795E}" destId="{899C3A0C-5663-4808-B60F-9AD6437D210E}" srcOrd="0" destOrd="0" parTransId="{193AB157-1FE1-4203-957A-6456AB9956E6}" sibTransId="{A30E4C75-500C-4534-A303-F2965FB21D91}"/>
    <dgm:cxn modelId="{7FDD20BF-8A34-4C77-91CD-78EB4B8D9A5F}" type="presOf" srcId="{899C3A0C-5663-4808-B60F-9AD6437D210E}" destId="{02DD3349-4164-44DE-8AC7-7C6D6B07573E}" srcOrd="0" destOrd="0" presId="urn:microsoft.com/office/officeart/2005/8/layout/vList2"/>
    <dgm:cxn modelId="{6A0894C5-EE9B-4F54-A3E5-7ED8546A6DEE}" srcId="{19DC5982-19CE-431B-8871-F0E3DE42795E}" destId="{36B37170-6CC8-485E-A481-AE987586006D}" srcOrd="1" destOrd="0" parTransId="{8754EE20-9869-4CB9-A123-9AE4FE1AC78E}" sibTransId="{3E84C587-20F1-4795-87C8-0EF668FFB660}"/>
    <dgm:cxn modelId="{A11D43CD-E106-4C22-AA69-62B6D4129051}" type="presOf" srcId="{36B37170-6CC8-485E-A481-AE987586006D}" destId="{02DD3349-4164-44DE-8AC7-7C6D6B07573E}" srcOrd="0" destOrd="1" presId="urn:microsoft.com/office/officeart/2005/8/layout/vList2"/>
    <dgm:cxn modelId="{CDA7B6D8-71A2-4ED4-831F-7ECB176DFBA1}" type="presOf" srcId="{F1CC15A5-17EC-4EFB-B17C-DE89DF1DC2BF}" destId="{1E3ADB8C-04FB-4BB8-BC11-24C0E4945300}" srcOrd="0" destOrd="0" presId="urn:microsoft.com/office/officeart/2005/8/layout/vList2"/>
    <dgm:cxn modelId="{A25277DA-910D-4A15-86F6-746BF22A6C63}" type="presOf" srcId="{BB6459E3-68D3-4ED6-8E92-0A26402702A4}" destId="{07B46F16-476C-44E6-B0A5-94A4AB5D2DF4}" srcOrd="0" destOrd="0" presId="urn:microsoft.com/office/officeart/2005/8/layout/vList2"/>
    <dgm:cxn modelId="{8423E8DA-7E46-4CFE-A700-90CB83650E92}" srcId="{D1B365FA-CA0F-456D-805D-E1F97C9B5FF2}" destId="{AB91B6DA-9E01-4B8A-A48F-F0F8D10DC38B}" srcOrd="2" destOrd="0" parTransId="{95189A2F-425D-45AB-8CD1-A65228665990}" sibTransId="{15000050-F47D-4DDD-A2BD-BF72D1A61513}"/>
    <dgm:cxn modelId="{1FFA70DE-E7CF-4209-B88A-1F33C2B19BD8}" type="presOf" srcId="{19DC5982-19CE-431B-8871-F0E3DE42795E}" destId="{B936F1B3-0D3A-4B06-89AC-B2727A8EC421}" srcOrd="0" destOrd="0" presId="urn:microsoft.com/office/officeart/2005/8/layout/vList2"/>
    <dgm:cxn modelId="{C9BD07ED-43A9-4B23-AA0F-EAF5B109C7A1}" srcId="{19DC5982-19CE-431B-8871-F0E3DE42795E}" destId="{A27C53C9-0FB9-417A-9040-74018D642991}" srcOrd="3" destOrd="0" parTransId="{4399BE25-9175-4DF5-8B83-A39D703AA867}" sibTransId="{1FB3E190-24AD-48AA-879F-A4B28001A582}"/>
    <dgm:cxn modelId="{02308DD2-110C-4C75-8A1D-A222641C6751}" type="presParOf" srcId="{8CA6E942-C3F3-45E8-8271-E898DDD5D27A}" destId="{789D239F-D3BC-4B2D-8658-41F93733375E}" srcOrd="0" destOrd="0" presId="urn:microsoft.com/office/officeart/2005/8/layout/vList2"/>
    <dgm:cxn modelId="{166FFEF8-BB51-4FDC-B611-E3C0F46E65B2}" type="presParOf" srcId="{8CA6E942-C3F3-45E8-8271-E898DDD5D27A}" destId="{5511C76B-3191-4342-96AB-1E73AD7AA33C}" srcOrd="1" destOrd="0" presId="urn:microsoft.com/office/officeart/2005/8/layout/vList2"/>
    <dgm:cxn modelId="{EC8A1B46-9476-4E16-ABAC-4725BED9F90D}" type="presParOf" srcId="{8CA6E942-C3F3-45E8-8271-E898DDD5D27A}" destId="{1E3ADB8C-04FB-4BB8-BC11-24C0E4945300}" srcOrd="2" destOrd="0" presId="urn:microsoft.com/office/officeart/2005/8/layout/vList2"/>
    <dgm:cxn modelId="{BD8316E7-01FD-49CF-8B64-A165C7006B33}" type="presParOf" srcId="{8CA6E942-C3F3-45E8-8271-E898DDD5D27A}" destId="{2926B08B-F0B7-447C-8B0B-C158A47B1284}" srcOrd="3" destOrd="0" presId="urn:microsoft.com/office/officeart/2005/8/layout/vList2"/>
    <dgm:cxn modelId="{FAEC67A7-55F5-4B27-A7CC-DFC2008A3F31}" type="presParOf" srcId="{8CA6E942-C3F3-45E8-8271-E898DDD5D27A}" destId="{1BDE8B89-8226-4CFC-AFBD-B91C5A4750FD}" srcOrd="4" destOrd="0" presId="urn:microsoft.com/office/officeart/2005/8/layout/vList2"/>
    <dgm:cxn modelId="{03FD6D95-1A3A-4ADF-8288-6A3C13AFD2B1}" type="presParOf" srcId="{8CA6E942-C3F3-45E8-8271-E898DDD5D27A}" destId="{AD1A429D-10D2-490D-99E3-E00B83B89D1D}" srcOrd="5" destOrd="0" presId="urn:microsoft.com/office/officeart/2005/8/layout/vList2"/>
    <dgm:cxn modelId="{8CCD1033-0AB0-44C8-AE07-D02EDC7D818F}" type="presParOf" srcId="{8CA6E942-C3F3-45E8-8271-E898DDD5D27A}" destId="{07B46F16-476C-44E6-B0A5-94A4AB5D2DF4}" srcOrd="6" destOrd="0" presId="urn:microsoft.com/office/officeart/2005/8/layout/vList2"/>
    <dgm:cxn modelId="{02A8A5C6-D0FD-43F6-AD0A-38881BAC8B68}" type="presParOf" srcId="{8CA6E942-C3F3-45E8-8271-E898DDD5D27A}" destId="{D88C4C1B-5D9E-4DE6-ABFD-18ECC62BCC14}" srcOrd="7" destOrd="0" presId="urn:microsoft.com/office/officeart/2005/8/layout/vList2"/>
    <dgm:cxn modelId="{703C2A20-59E7-4465-BA1C-027ED3903C53}" type="presParOf" srcId="{8CA6E942-C3F3-45E8-8271-E898DDD5D27A}" destId="{B936F1B3-0D3A-4B06-89AC-B2727A8EC421}" srcOrd="8" destOrd="0" presId="urn:microsoft.com/office/officeart/2005/8/layout/vList2"/>
    <dgm:cxn modelId="{935478D0-C5BD-4FD7-8A55-B244E682E70B}" type="presParOf" srcId="{8CA6E942-C3F3-45E8-8271-E898DDD5D27A}" destId="{02DD3349-4164-44DE-8AC7-7C6D6B07573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37CC0-5CD1-4657-98CF-DBA0BFFA4084}">
      <dsp:nvSpPr>
        <dsp:cNvPr id="0" name=""/>
        <dsp:cNvSpPr/>
      </dsp:nvSpPr>
      <dsp:spPr>
        <a:xfrm>
          <a:off x="0" y="3038175"/>
          <a:ext cx="7100454" cy="19933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Druhy:</a:t>
          </a:r>
          <a:endParaRPr lang="en-US" sz="3500" kern="1200"/>
        </a:p>
      </dsp:txBody>
      <dsp:txXfrm>
        <a:off x="0" y="3038175"/>
        <a:ext cx="7100454" cy="1076421"/>
      </dsp:txXfrm>
    </dsp:sp>
    <dsp:sp modelId="{3F0C447A-5B81-4977-B30F-7168F9A0CC1C}">
      <dsp:nvSpPr>
        <dsp:cNvPr id="0" name=""/>
        <dsp:cNvSpPr/>
      </dsp:nvSpPr>
      <dsp:spPr>
        <a:xfrm>
          <a:off x="3467" y="4074729"/>
          <a:ext cx="1182253" cy="9169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Klidová galvanizace</a:t>
          </a:r>
          <a:endParaRPr lang="en-US" sz="1100" kern="1200"/>
        </a:p>
      </dsp:txBody>
      <dsp:txXfrm>
        <a:off x="3467" y="4074729"/>
        <a:ext cx="1182253" cy="916951"/>
      </dsp:txXfrm>
    </dsp:sp>
    <dsp:sp modelId="{B51324B5-1C74-4F8F-A155-8B23E63B16DE}">
      <dsp:nvSpPr>
        <dsp:cNvPr id="0" name=""/>
        <dsp:cNvSpPr/>
      </dsp:nvSpPr>
      <dsp:spPr>
        <a:xfrm>
          <a:off x="1185720" y="4074729"/>
          <a:ext cx="1182253" cy="916951"/>
        </a:xfrm>
        <a:prstGeom prst="rect">
          <a:avLst/>
        </a:prstGeom>
        <a:solidFill>
          <a:schemeClr val="accent2">
            <a:tint val="40000"/>
            <a:alpha val="90000"/>
            <a:hueOff val="-470535"/>
            <a:satOff val="270"/>
            <a:lumOff val="7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70535"/>
              <a:satOff val="270"/>
              <a:lumOff val="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Přerušovaná galvanizace (obsolentní)</a:t>
          </a:r>
          <a:endParaRPr lang="en-US" sz="1100" kern="1200"/>
        </a:p>
      </dsp:txBody>
      <dsp:txXfrm>
        <a:off x="1185720" y="4074729"/>
        <a:ext cx="1182253" cy="916951"/>
      </dsp:txXfrm>
    </dsp:sp>
    <dsp:sp modelId="{4721ECFB-A2CD-49CE-B240-7A21390BECC7}">
      <dsp:nvSpPr>
        <dsp:cNvPr id="0" name=""/>
        <dsp:cNvSpPr/>
      </dsp:nvSpPr>
      <dsp:spPr>
        <a:xfrm>
          <a:off x="2367973" y="4074729"/>
          <a:ext cx="1182253" cy="916951"/>
        </a:xfrm>
        <a:prstGeom prst="rect">
          <a:avLst/>
        </a:prstGeom>
        <a:solidFill>
          <a:schemeClr val="accent2">
            <a:tint val="40000"/>
            <a:alpha val="90000"/>
            <a:hueOff val="-941070"/>
            <a:satOff val="539"/>
            <a:lumOff val="14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41070"/>
              <a:satOff val="539"/>
              <a:lumOff val="1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Bodová galvanizace (obsolentní)</a:t>
          </a:r>
          <a:endParaRPr lang="en-US" sz="1100" kern="1200"/>
        </a:p>
      </dsp:txBody>
      <dsp:txXfrm>
        <a:off x="2367973" y="4074729"/>
        <a:ext cx="1182253" cy="916951"/>
      </dsp:txXfrm>
    </dsp:sp>
    <dsp:sp modelId="{9BD62B82-2191-4596-A2DE-30B58FEB84DA}">
      <dsp:nvSpPr>
        <dsp:cNvPr id="0" name=""/>
        <dsp:cNvSpPr/>
      </dsp:nvSpPr>
      <dsp:spPr>
        <a:xfrm>
          <a:off x="3550227" y="4074729"/>
          <a:ext cx="1182253" cy="916951"/>
        </a:xfrm>
        <a:prstGeom prst="rect">
          <a:avLst/>
        </a:prstGeom>
        <a:solidFill>
          <a:schemeClr val="accent2">
            <a:tint val="40000"/>
            <a:alpha val="90000"/>
            <a:hueOff val="-1411606"/>
            <a:satOff val="809"/>
            <a:lumOff val="21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11606"/>
              <a:satOff val="809"/>
              <a:lumOff val="2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Hydrogalvan </a:t>
          </a:r>
          <a:endParaRPr lang="en-US" sz="1100" kern="1200"/>
        </a:p>
      </dsp:txBody>
      <dsp:txXfrm>
        <a:off x="3550227" y="4074729"/>
        <a:ext cx="1182253" cy="916951"/>
      </dsp:txXfrm>
    </dsp:sp>
    <dsp:sp modelId="{AE004802-A7C8-4AF9-84B6-2AC2169FEB00}">
      <dsp:nvSpPr>
        <dsp:cNvPr id="0" name=""/>
        <dsp:cNvSpPr/>
      </dsp:nvSpPr>
      <dsp:spPr>
        <a:xfrm>
          <a:off x="4732480" y="4074729"/>
          <a:ext cx="1182253" cy="916951"/>
        </a:xfrm>
        <a:prstGeom prst="rect">
          <a:avLst/>
        </a:prstGeom>
        <a:solidFill>
          <a:schemeClr val="accent2">
            <a:tint val="40000"/>
            <a:alpha val="90000"/>
            <a:hueOff val="-1882141"/>
            <a:satOff val="1078"/>
            <a:lumOff val="28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82141"/>
              <a:satOff val="1078"/>
              <a:lumOff val="2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Elektroléčebná vana</a:t>
          </a:r>
          <a:endParaRPr lang="en-US" sz="1100" kern="1200"/>
        </a:p>
      </dsp:txBody>
      <dsp:txXfrm>
        <a:off x="4732480" y="4074729"/>
        <a:ext cx="1182253" cy="916951"/>
      </dsp:txXfrm>
    </dsp:sp>
    <dsp:sp modelId="{722B590D-2B2C-4D84-9385-E96976D529D8}">
      <dsp:nvSpPr>
        <dsp:cNvPr id="0" name=""/>
        <dsp:cNvSpPr/>
      </dsp:nvSpPr>
      <dsp:spPr>
        <a:xfrm>
          <a:off x="5914733" y="4074729"/>
          <a:ext cx="1182253" cy="916951"/>
        </a:xfrm>
        <a:prstGeom prst="rect">
          <a:avLst/>
        </a:prstGeom>
        <a:solidFill>
          <a:schemeClr val="accent2">
            <a:tint val="40000"/>
            <a:alpha val="90000"/>
            <a:hueOff val="-2352676"/>
            <a:satOff val="1348"/>
            <a:lumOff val="35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352676"/>
              <a:satOff val="1348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Iontoforéza</a:t>
          </a:r>
          <a:endParaRPr lang="en-US" sz="1100" kern="1200"/>
        </a:p>
      </dsp:txBody>
      <dsp:txXfrm>
        <a:off x="5914733" y="4074729"/>
        <a:ext cx="1182253" cy="916951"/>
      </dsp:txXfrm>
    </dsp:sp>
    <dsp:sp modelId="{4944CDBC-F274-4EED-B2C1-81442034E630}">
      <dsp:nvSpPr>
        <dsp:cNvPr id="0" name=""/>
        <dsp:cNvSpPr/>
      </dsp:nvSpPr>
      <dsp:spPr>
        <a:xfrm rot="10800000">
          <a:off x="0" y="2269"/>
          <a:ext cx="7100454" cy="3065806"/>
        </a:xfrm>
        <a:prstGeom prst="upArrowCallout">
          <a:avLst/>
        </a:prstGeom>
        <a:solidFill>
          <a:schemeClr val="accent2">
            <a:hueOff val="-1505399"/>
            <a:satOff val="-9570"/>
            <a:lumOff val="33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= využití průchodu stejnosměrného proudu k terapeutickým účelům</a:t>
          </a:r>
          <a:endParaRPr lang="en-US" sz="3500" kern="1200"/>
        </a:p>
      </dsp:txBody>
      <dsp:txXfrm rot="10800000">
        <a:off x="0" y="2269"/>
        <a:ext cx="7100454" cy="1992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9B03A-1FE6-4171-BCE6-4B45D411A1B6}">
      <dsp:nvSpPr>
        <dsp:cNvPr id="0" name=""/>
        <dsp:cNvSpPr/>
      </dsp:nvSpPr>
      <dsp:spPr>
        <a:xfrm>
          <a:off x="0" y="0"/>
          <a:ext cx="5280660" cy="8229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 celé proudové dráze dochází postupně k polarizaci tkání.</a:t>
          </a:r>
          <a:endParaRPr lang="en-US" sz="1700" kern="1200"/>
        </a:p>
      </dsp:txBody>
      <dsp:txXfrm>
        <a:off x="24104" y="24104"/>
        <a:ext cx="4296335" cy="774752"/>
      </dsp:txXfrm>
    </dsp:sp>
    <dsp:sp modelId="{4B12A357-1C73-460C-B028-E9BF4516DBD1}">
      <dsp:nvSpPr>
        <dsp:cNvPr id="0" name=""/>
        <dsp:cNvSpPr/>
      </dsp:nvSpPr>
      <dsp:spPr>
        <a:xfrm>
          <a:off x="394335" y="937260"/>
          <a:ext cx="5280660" cy="822960"/>
        </a:xfrm>
        <a:prstGeom prst="roundRect">
          <a:avLst>
            <a:gd name="adj" fmla="val 10000"/>
          </a:avLst>
        </a:prstGeom>
        <a:solidFill>
          <a:schemeClr val="accent2">
            <a:hueOff val="-376350"/>
            <a:satOff val="-2393"/>
            <a:lumOff val="8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Organismem je tento stav detekován jako závažná porucha vnitřního prostředí.</a:t>
          </a:r>
          <a:endParaRPr lang="en-US" sz="1700" kern="1200"/>
        </a:p>
      </dsp:txBody>
      <dsp:txXfrm>
        <a:off x="418439" y="961364"/>
        <a:ext cx="4303192" cy="774752"/>
      </dsp:txXfrm>
    </dsp:sp>
    <dsp:sp modelId="{49955B90-B27B-418A-982B-E61B2E5CE0D2}">
      <dsp:nvSpPr>
        <dsp:cNvPr id="0" name=""/>
        <dsp:cNvSpPr/>
      </dsp:nvSpPr>
      <dsp:spPr>
        <a:xfrm>
          <a:off x="788670" y="1874520"/>
          <a:ext cx="5280660" cy="822960"/>
        </a:xfrm>
        <a:prstGeom prst="roundRect">
          <a:avLst>
            <a:gd name="adj" fmla="val 10000"/>
          </a:avLst>
        </a:prstGeom>
        <a:solidFill>
          <a:schemeClr val="accent2">
            <a:hueOff val="-752700"/>
            <a:satOff val="-4785"/>
            <a:lumOff val="1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To organismus řeší MAXIMÁLNÍM ZVÝŠENÍM KAPILÁRNÍHO PROKRVENÍ.</a:t>
          </a:r>
          <a:endParaRPr lang="en-US" sz="1700" kern="1200"/>
        </a:p>
      </dsp:txBody>
      <dsp:txXfrm>
        <a:off x="812774" y="1898624"/>
        <a:ext cx="4303193" cy="774752"/>
      </dsp:txXfrm>
    </dsp:sp>
    <dsp:sp modelId="{650A7A5D-0B6B-4F66-B83C-B78C33BCC738}">
      <dsp:nvSpPr>
        <dsp:cNvPr id="0" name=""/>
        <dsp:cNvSpPr/>
      </dsp:nvSpPr>
      <dsp:spPr>
        <a:xfrm>
          <a:off x="1183005" y="2811780"/>
          <a:ext cx="5280660" cy="822960"/>
        </a:xfrm>
        <a:prstGeom prst="roundRect">
          <a:avLst>
            <a:gd name="adj" fmla="val 10000"/>
          </a:avLst>
        </a:prstGeom>
        <a:solidFill>
          <a:schemeClr val="accent2">
            <a:hueOff val="-1129049"/>
            <a:satOff val="-7178"/>
            <a:lumOff val="24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Dochází tedy k uvolnění prekapilárních svěračů.</a:t>
          </a:r>
          <a:endParaRPr lang="en-US" sz="1700" kern="1200"/>
        </a:p>
      </dsp:txBody>
      <dsp:txXfrm>
        <a:off x="1207109" y="2835884"/>
        <a:ext cx="4303193" cy="774752"/>
      </dsp:txXfrm>
    </dsp:sp>
    <dsp:sp modelId="{EFEB231A-6334-4BF6-A7D3-5C0957AA4015}">
      <dsp:nvSpPr>
        <dsp:cNvPr id="0" name=""/>
        <dsp:cNvSpPr/>
      </dsp:nvSpPr>
      <dsp:spPr>
        <a:xfrm>
          <a:off x="1577340" y="3749040"/>
          <a:ext cx="5280660" cy="822960"/>
        </a:xfrm>
        <a:prstGeom prst="roundRect">
          <a:avLst>
            <a:gd name="adj" fmla="val 10000"/>
          </a:avLst>
        </a:prstGeom>
        <a:solidFill>
          <a:schemeClr val="accent2">
            <a:hueOff val="-1505399"/>
            <a:satOff val="-9570"/>
            <a:lumOff val="33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Velkou výhodou je...?</a:t>
          </a:r>
          <a:endParaRPr lang="en-US" sz="1700" kern="1200"/>
        </a:p>
      </dsp:txBody>
      <dsp:txXfrm>
        <a:off x="1601444" y="3773144"/>
        <a:ext cx="4303192" cy="774752"/>
      </dsp:txXfrm>
    </dsp:sp>
    <dsp:sp modelId="{E379AD95-7187-41F4-9C4D-10543ECA6842}">
      <dsp:nvSpPr>
        <dsp:cNvPr id="0" name=""/>
        <dsp:cNvSpPr/>
      </dsp:nvSpPr>
      <dsp:spPr>
        <a:xfrm>
          <a:off x="4745736" y="601217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866094" y="601217"/>
        <a:ext cx="294208" cy="402530"/>
      </dsp:txXfrm>
    </dsp:sp>
    <dsp:sp modelId="{A4EB1698-2BBC-40A5-A4B3-F56A53C97A95}">
      <dsp:nvSpPr>
        <dsp:cNvPr id="0" name=""/>
        <dsp:cNvSpPr/>
      </dsp:nvSpPr>
      <dsp:spPr>
        <a:xfrm>
          <a:off x="5140071" y="1538478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84225"/>
            <a:satOff val="449"/>
            <a:lumOff val="11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84225"/>
              <a:satOff val="449"/>
              <a:lumOff val="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260429" y="1538478"/>
        <a:ext cx="294208" cy="402530"/>
      </dsp:txXfrm>
    </dsp:sp>
    <dsp:sp modelId="{49B815FB-5476-433C-9908-DACF7E4C0531}">
      <dsp:nvSpPr>
        <dsp:cNvPr id="0" name=""/>
        <dsp:cNvSpPr/>
      </dsp:nvSpPr>
      <dsp:spPr>
        <a:xfrm>
          <a:off x="5534406" y="2462022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568451"/>
            <a:satOff val="899"/>
            <a:lumOff val="2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568451"/>
              <a:satOff val="899"/>
              <a:lumOff val="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654764" y="2462022"/>
        <a:ext cx="294208" cy="402530"/>
      </dsp:txXfrm>
    </dsp:sp>
    <dsp:sp modelId="{D71A85BB-F9D1-49DB-80CA-E21890D6FD13}">
      <dsp:nvSpPr>
        <dsp:cNvPr id="0" name=""/>
        <dsp:cNvSpPr/>
      </dsp:nvSpPr>
      <dsp:spPr>
        <a:xfrm>
          <a:off x="5928740" y="3408426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352676"/>
            <a:satOff val="1348"/>
            <a:lumOff val="35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352676"/>
              <a:satOff val="1348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049098" y="3408426"/>
        <a:ext cx="294208" cy="402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D3950-FF66-4E1C-94E6-0375B7A59D6B}">
      <dsp:nvSpPr>
        <dsp:cNvPr id="0" name=""/>
        <dsp:cNvSpPr/>
      </dsp:nvSpPr>
      <dsp:spPr>
        <a:xfrm>
          <a:off x="0" y="231239"/>
          <a:ext cx="6096000" cy="238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= stejnosměrný proud protéká po celou dobu aplikace v nastavené intenzitě, bez změn polarity.</a:t>
          </a:r>
          <a:endParaRPr lang="en-US" sz="3400" kern="1200"/>
        </a:p>
      </dsp:txBody>
      <dsp:txXfrm>
        <a:off x="116514" y="347753"/>
        <a:ext cx="5862972" cy="2153772"/>
      </dsp:txXfrm>
    </dsp:sp>
    <dsp:sp modelId="{55422D32-FECF-444C-8AE0-09A5A44B32D0}">
      <dsp:nvSpPr>
        <dsp:cNvPr id="0" name=""/>
        <dsp:cNvSpPr/>
      </dsp:nvSpPr>
      <dsp:spPr>
        <a:xfrm>
          <a:off x="0" y="2715959"/>
          <a:ext cx="6096000" cy="2386800"/>
        </a:xfrm>
        <a:prstGeom prst="roundRect">
          <a:avLst/>
        </a:prstGeom>
        <a:solidFill>
          <a:schemeClr val="accent5">
            <a:hueOff val="20100018"/>
            <a:satOff val="595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Empirie: směr průtoku OD anody KE katodě - prakticky bezvýznamná</a:t>
          </a:r>
          <a:endParaRPr lang="en-US" sz="3400" kern="1200"/>
        </a:p>
      </dsp:txBody>
      <dsp:txXfrm>
        <a:off x="116514" y="2832473"/>
        <a:ext cx="5862972" cy="2153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6BE3A-CCC2-4401-ABE1-39153B967B61}">
      <dsp:nvSpPr>
        <dsp:cNvPr id="0" name=""/>
        <dsp:cNvSpPr/>
      </dsp:nvSpPr>
      <dsp:spPr>
        <a:xfrm>
          <a:off x="0" y="2192"/>
          <a:ext cx="7458363" cy="9371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Režim CC, velké deskové elektrody, ochranné roztoky, důsledné dodržování předepsané polarity</a:t>
          </a:r>
          <a:endParaRPr lang="en-US" sz="1700" kern="1200" dirty="0"/>
        </a:p>
      </dsp:txBody>
      <dsp:txXfrm>
        <a:off x="45747" y="47939"/>
        <a:ext cx="7366869" cy="845628"/>
      </dsp:txXfrm>
    </dsp:sp>
    <dsp:sp modelId="{47BC6ED0-34BA-4A5E-A150-3C5E018A1548}">
      <dsp:nvSpPr>
        <dsp:cNvPr id="0" name=""/>
        <dsp:cNvSpPr/>
      </dsp:nvSpPr>
      <dsp:spPr>
        <a:xfrm>
          <a:off x="0" y="988274"/>
          <a:ext cx="7458363" cy="937122"/>
        </a:xfrm>
        <a:prstGeom prst="roundRect">
          <a:avLst/>
        </a:prstGeom>
        <a:solidFill>
          <a:schemeClr val="accent5">
            <a:hueOff val="3350003"/>
            <a:satOff val="99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Intenzita maximálně PS, maximální proudová hustota 0,1 mA/cm2</a:t>
          </a:r>
          <a:endParaRPr lang="en-US" sz="1700" kern="1200" dirty="0"/>
        </a:p>
      </dsp:txBody>
      <dsp:txXfrm>
        <a:off x="45747" y="1034021"/>
        <a:ext cx="7366869" cy="845628"/>
      </dsp:txXfrm>
    </dsp:sp>
    <dsp:sp modelId="{39C123EC-28E6-4177-84B3-9CE660B35D6E}">
      <dsp:nvSpPr>
        <dsp:cNvPr id="0" name=""/>
        <dsp:cNvSpPr/>
      </dsp:nvSpPr>
      <dsp:spPr>
        <a:xfrm>
          <a:off x="0" y="1974356"/>
          <a:ext cx="7458363" cy="937122"/>
        </a:xfrm>
        <a:prstGeom prst="roundRect">
          <a:avLst/>
        </a:prstGeom>
        <a:solidFill>
          <a:schemeClr val="accent5">
            <a:hueOff val="6700006"/>
            <a:satOff val="198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Aplikace </a:t>
          </a:r>
          <a:r>
            <a:rPr lang="cs-CZ" sz="1700" kern="1200" dirty="0" err="1"/>
            <a:t>transregionální</a:t>
          </a:r>
          <a:r>
            <a:rPr lang="cs-CZ" sz="1700" kern="1200" dirty="0">
              <a:latin typeface="Sitka Subheading"/>
            </a:rPr>
            <a:t> (zejm. klouby a končetiny), </a:t>
          </a:r>
          <a:r>
            <a:rPr lang="cs-CZ" sz="1700" kern="1200" dirty="0"/>
            <a:t> či longitudinální</a:t>
          </a:r>
          <a:r>
            <a:rPr lang="cs-CZ" sz="1700" kern="1200" dirty="0">
              <a:latin typeface="Sitka Subheading"/>
            </a:rPr>
            <a:t> (pro zlepšení prokrvení, pro snížení bolesti).</a:t>
          </a:r>
          <a:endParaRPr lang="en-US" sz="1700" kern="1200" dirty="0"/>
        </a:p>
      </dsp:txBody>
      <dsp:txXfrm>
        <a:off x="45747" y="2020103"/>
        <a:ext cx="7366869" cy="845628"/>
      </dsp:txXfrm>
    </dsp:sp>
    <dsp:sp modelId="{DCA48D93-075C-453D-82CD-B7994A88B9DC}">
      <dsp:nvSpPr>
        <dsp:cNvPr id="0" name=""/>
        <dsp:cNvSpPr/>
      </dsp:nvSpPr>
      <dsp:spPr>
        <a:xfrm>
          <a:off x="0" y="2960438"/>
          <a:ext cx="7458363" cy="937122"/>
        </a:xfrm>
        <a:prstGeom prst="roundRect">
          <a:avLst/>
        </a:prstGeom>
        <a:solidFill>
          <a:schemeClr val="accent5">
            <a:hueOff val="10050009"/>
            <a:satOff val="298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Doba aplikace: 30-60 min. S pozitivním stepem 5 min.</a:t>
          </a:r>
          <a:endParaRPr lang="en-US" sz="1700" kern="1200" dirty="0"/>
        </a:p>
      </dsp:txBody>
      <dsp:txXfrm>
        <a:off x="45747" y="3006185"/>
        <a:ext cx="7366869" cy="845628"/>
      </dsp:txXfrm>
    </dsp:sp>
    <dsp:sp modelId="{ACCA26A3-F047-42DB-869F-94F3587FCB19}">
      <dsp:nvSpPr>
        <dsp:cNvPr id="0" name=""/>
        <dsp:cNvSpPr/>
      </dsp:nvSpPr>
      <dsp:spPr>
        <a:xfrm>
          <a:off x="0" y="3946521"/>
          <a:ext cx="7458363" cy="937122"/>
        </a:xfrm>
        <a:prstGeom prst="roundRect">
          <a:avLst/>
        </a:prstGeom>
        <a:solidFill>
          <a:schemeClr val="accent5">
            <a:hueOff val="13400013"/>
            <a:satOff val="397"/>
            <a:lumOff val="-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Frekvence: 3x denně až 2x týdně</a:t>
          </a:r>
          <a:endParaRPr lang="en-US" sz="1700" kern="1200" dirty="0"/>
        </a:p>
      </dsp:txBody>
      <dsp:txXfrm>
        <a:off x="45747" y="3992268"/>
        <a:ext cx="7366869" cy="845628"/>
      </dsp:txXfrm>
    </dsp:sp>
    <dsp:sp modelId="{54D109A2-0DCB-4BBC-975F-6658AA91DC25}">
      <dsp:nvSpPr>
        <dsp:cNvPr id="0" name=""/>
        <dsp:cNvSpPr/>
      </dsp:nvSpPr>
      <dsp:spPr>
        <a:xfrm>
          <a:off x="0" y="4932603"/>
          <a:ext cx="7458363" cy="937122"/>
        </a:xfrm>
        <a:prstGeom prst="roundRect">
          <a:avLst/>
        </a:prstGeom>
        <a:solidFill>
          <a:schemeClr val="accent5">
            <a:hueOff val="16750014"/>
            <a:satOff val="496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Pod elektrody je nutno používat ochranné roztoky neutralizující leptavé účinky iontů vznikajících při disociaci vody v elektrodových podložkách (není nutno u čtyřkomorové galvanizace a elektroléčebné vany).</a:t>
          </a:r>
          <a:endParaRPr lang="en-US" sz="1700" kern="1200" dirty="0"/>
        </a:p>
      </dsp:txBody>
      <dsp:txXfrm>
        <a:off x="45747" y="4978350"/>
        <a:ext cx="7366869" cy="845628"/>
      </dsp:txXfrm>
    </dsp:sp>
    <dsp:sp modelId="{0D7401C1-F6FA-4A3F-B127-4B2BADDBF9ED}">
      <dsp:nvSpPr>
        <dsp:cNvPr id="0" name=""/>
        <dsp:cNvSpPr/>
      </dsp:nvSpPr>
      <dsp:spPr>
        <a:xfrm>
          <a:off x="0" y="5918685"/>
          <a:ext cx="7458363" cy="937122"/>
        </a:xfrm>
        <a:prstGeom prst="roundRect">
          <a:avLst/>
        </a:prstGeom>
        <a:solidFill>
          <a:schemeClr val="accent5">
            <a:hueOff val="20100018"/>
            <a:satOff val="595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Elektrodové podložky musí přesahovat okraje kovové elektrody minimálně o 1 cm, dostatečně navlhčeny ochrannými roztoky.</a:t>
          </a:r>
          <a:endParaRPr lang="en-US" sz="1700" kern="1200" dirty="0"/>
        </a:p>
      </dsp:txBody>
      <dsp:txXfrm>
        <a:off x="45747" y="5964432"/>
        <a:ext cx="7366869" cy="8456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CF48D-55B9-4902-A6CA-29BC1A3B5BB7}">
      <dsp:nvSpPr>
        <dsp:cNvPr id="0" name=""/>
        <dsp:cNvSpPr/>
      </dsp:nvSpPr>
      <dsp:spPr>
        <a:xfrm>
          <a:off x="0" y="449512"/>
          <a:ext cx="6096000" cy="231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79044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Přitahuje anionty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Do pokožky odpuzuje kladné kationty, zvl. H+, roztok se pod ni okyseluje, ochranný roztok tedy ALKALICKÝ</a:t>
          </a:r>
          <a:r>
            <a:rPr lang="cs-CZ" sz="2300" kern="1200">
              <a:latin typeface="Sitka Subheading"/>
            </a:rPr>
            <a:t> (zásadité)</a:t>
          </a:r>
          <a:endParaRPr lang="en-US" sz="2300" kern="1200"/>
        </a:p>
      </dsp:txBody>
      <dsp:txXfrm>
        <a:off x="0" y="449512"/>
        <a:ext cx="6096000" cy="2318400"/>
      </dsp:txXfrm>
    </dsp:sp>
    <dsp:sp modelId="{76884B7F-45C6-4FEC-8253-4988C20947B9}">
      <dsp:nvSpPr>
        <dsp:cNvPr id="0" name=""/>
        <dsp:cNvSpPr/>
      </dsp:nvSpPr>
      <dsp:spPr>
        <a:xfrm>
          <a:off x="304800" y="110032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300" kern="1200"/>
            <a:t>1.) Anoda:</a:t>
          </a:r>
          <a:endParaRPr lang="en-US" sz="2300" kern="1200"/>
        </a:p>
      </dsp:txBody>
      <dsp:txXfrm>
        <a:off x="337944" y="143176"/>
        <a:ext cx="4200912" cy="612672"/>
      </dsp:txXfrm>
    </dsp:sp>
    <dsp:sp modelId="{CB01362D-11F7-4C9D-9E95-8DFEEB471765}">
      <dsp:nvSpPr>
        <dsp:cNvPr id="0" name=""/>
        <dsp:cNvSpPr/>
      </dsp:nvSpPr>
      <dsp:spPr>
        <a:xfrm>
          <a:off x="0" y="3231592"/>
          <a:ext cx="6096000" cy="1992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79044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Přitahuje kationty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Do pokožky odpuzuje anionty, zvl. OH-, roztok pod ní se alkalizuje, ochranný roztok tedy KYSELÝ</a:t>
          </a:r>
          <a:endParaRPr lang="en-US" sz="2300" kern="1200"/>
        </a:p>
      </dsp:txBody>
      <dsp:txXfrm>
        <a:off x="0" y="3231592"/>
        <a:ext cx="6096000" cy="1992375"/>
      </dsp:txXfrm>
    </dsp:sp>
    <dsp:sp modelId="{78F9C9E2-CB8F-47FD-8679-522246ABC31C}">
      <dsp:nvSpPr>
        <dsp:cNvPr id="0" name=""/>
        <dsp:cNvSpPr/>
      </dsp:nvSpPr>
      <dsp:spPr>
        <a:xfrm>
          <a:off x="304800" y="2892112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300" kern="1200"/>
            <a:t>2.) Katoda:</a:t>
          </a:r>
          <a:endParaRPr lang="en-US" sz="2300" kern="1200"/>
        </a:p>
      </dsp:txBody>
      <dsp:txXfrm>
        <a:off x="337944" y="2925256"/>
        <a:ext cx="4200912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AF29A-0AC8-4294-AD71-444A28D12572}">
      <dsp:nvSpPr>
        <dsp:cNvPr id="0" name=""/>
        <dsp:cNvSpPr/>
      </dsp:nvSpPr>
      <dsp:spPr>
        <a:xfrm>
          <a:off x="0" y="29337"/>
          <a:ext cx="6858000" cy="1432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Čtyřkomorová: max. 40 mA, 2 KK anoda, 2 KK katoda</a:t>
          </a:r>
          <a:endParaRPr lang="en-US" sz="3600" kern="1200"/>
        </a:p>
      </dsp:txBody>
      <dsp:txXfrm>
        <a:off x="69908" y="99245"/>
        <a:ext cx="6718184" cy="1292264"/>
      </dsp:txXfrm>
    </dsp:sp>
    <dsp:sp modelId="{2D3DBF50-9C01-4FD5-B645-28E4B4F6E770}">
      <dsp:nvSpPr>
        <dsp:cNvPr id="0" name=""/>
        <dsp:cNvSpPr/>
      </dsp:nvSpPr>
      <dsp:spPr>
        <a:xfrm>
          <a:off x="0" y="1565097"/>
          <a:ext cx="6858000" cy="1432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Tříkomorová: max. 20 mA, 1 K anoda, 2 KK katoda či naopak</a:t>
          </a:r>
          <a:endParaRPr lang="en-US" sz="3600" kern="1200"/>
        </a:p>
      </dsp:txBody>
      <dsp:txXfrm>
        <a:off x="69908" y="1635005"/>
        <a:ext cx="6718184" cy="1292264"/>
      </dsp:txXfrm>
    </dsp:sp>
    <dsp:sp modelId="{26ED2207-58A0-4A5E-995E-9333D89FCDD3}">
      <dsp:nvSpPr>
        <dsp:cNvPr id="0" name=""/>
        <dsp:cNvSpPr/>
      </dsp:nvSpPr>
      <dsp:spPr>
        <a:xfrm>
          <a:off x="0" y="3100857"/>
          <a:ext cx="6858000" cy="1432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Dvoukomorová: max. 20 mA, 1 K anoda, 1 K katoda</a:t>
          </a:r>
          <a:endParaRPr lang="en-US" sz="3600" kern="1200"/>
        </a:p>
      </dsp:txBody>
      <dsp:txXfrm>
        <a:off x="69908" y="3170765"/>
        <a:ext cx="6718184" cy="12922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B3477-48AD-467B-AEC8-42AFD080D021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681AF-8D33-4E56-87A4-0B59FCF93006}">
      <dsp:nvSpPr>
        <dsp:cNvPr id="0" name=""/>
        <dsp:cNvSpPr/>
      </dsp:nvSpPr>
      <dsp:spPr>
        <a:xfrm>
          <a:off x="0" y="0"/>
          <a:ext cx="6096000" cy="266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ICHDKK, diabetická neuropatie, klaudikace: DKK katoda (zvýšíme prokrvení a dráždivost)</a:t>
          </a:r>
          <a:endParaRPr lang="en-US" sz="4200" kern="1200"/>
        </a:p>
      </dsp:txBody>
      <dsp:txXfrm>
        <a:off x="0" y="0"/>
        <a:ext cx="6096000" cy="2667000"/>
      </dsp:txXfrm>
    </dsp:sp>
    <dsp:sp modelId="{27EBF167-19ED-4EBA-9761-97E3266C1558}">
      <dsp:nvSpPr>
        <dsp:cNvPr id="0" name=""/>
        <dsp:cNvSpPr/>
      </dsp:nvSpPr>
      <dsp:spPr>
        <a:xfrm>
          <a:off x="0" y="2667000"/>
          <a:ext cx="6096000" cy="0"/>
        </a:xfrm>
        <a:prstGeom prst="line">
          <a:avLst/>
        </a:prstGeom>
        <a:solidFill>
          <a:schemeClr val="accent2">
            <a:hueOff val="-1505399"/>
            <a:satOff val="-9570"/>
            <a:lumOff val="3332"/>
            <a:alphaOff val="0"/>
          </a:schemeClr>
        </a:solidFill>
        <a:ln w="12700" cap="flat" cmpd="sng" algn="ctr">
          <a:solidFill>
            <a:schemeClr val="accent2">
              <a:hueOff val="-1505399"/>
              <a:satOff val="-9570"/>
              <a:lumOff val="33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B84BF-391A-4CC1-854A-524E2F2CA7E0}">
      <dsp:nvSpPr>
        <dsp:cNvPr id="0" name=""/>
        <dsp:cNvSpPr/>
      </dsp:nvSpPr>
      <dsp:spPr>
        <a:xfrm>
          <a:off x="0" y="2667000"/>
          <a:ext cx="6096000" cy="266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Hernie disku s iradiací: DKK anoda (zklidnění)</a:t>
          </a:r>
          <a:endParaRPr lang="en-US" sz="4200" kern="1200"/>
        </a:p>
      </dsp:txBody>
      <dsp:txXfrm>
        <a:off x="0" y="2667000"/>
        <a:ext cx="6096000" cy="2667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F17B0-CA87-4D3E-8E2E-ABD7ADCE5764}">
      <dsp:nvSpPr>
        <dsp:cNvPr id="0" name=""/>
        <dsp:cNvSpPr/>
      </dsp:nvSpPr>
      <dsp:spPr>
        <a:xfrm>
          <a:off x="0" y="2790"/>
          <a:ext cx="63615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B8ABE-D365-4562-A565-5D652560CE09}">
      <dsp:nvSpPr>
        <dsp:cNvPr id="0" name=""/>
        <dsp:cNvSpPr/>
      </dsp:nvSpPr>
      <dsp:spPr>
        <a:xfrm>
          <a:off x="0" y="2790"/>
          <a:ext cx="6361545" cy="47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Implantovaný kardiostimulátor</a:t>
          </a:r>
          <a:endParaRPr lang="en-US" sz="1700" kern="1200"/>
        </a:p>
      </dsp:txBody>
      <dsp:txXfrm>
        <a:off x="0" y="2790"/>
        <a:ext cx="6361545" cy="475784"/>
      </dsp:txXfrm>
    </dsp:sp>
    <dsp:sp modelId="{248C0AFD-63BD-4D5F-BA28-420B10DC50F6}">
      <dsp:nvSpPr>
        <dsp:cNvPr id="0" name=""/>
        <dsp:cNvSpPr/>
      </dsp:nvSpPr>
      <dsp:spPr>
        <a:xfrm>
          <a:off x="0" y="478575"/>
          <a:ext cx="63615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A9D6E-A94F-4ED3-83F5-9143CA71BA17}">
      <dsp:nvSpPr>
        <dsp:cNvPr id="0" name=""/>
        <dsp:cNvSpPr/>
      </dsp:nvSpPr>
      <dsp:spPr>
        <a:xfrm>
          <a:off x="0" y="478575"/>
          <a:ext cx="6361545" cy="47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Akutní horečnaté stavy</a:t>
          </a:r>
          <a:endParaRPr lang="en-US" sz="1700" kern="1200"/>
        </a:p>
      </dsp:txBody>
      <dsp:txXfrm>
        <a:off x="0" y="478575"/>
        <a:ext cx="6361545" cy="475784"/>
      </dsp:txXfrm>
    </dsp:sp>
    <dsp:sp modelId="{30A1D22E-96BE-4DE1-A4F5-1EF3683FEFB9}">
      <dsp:nvSpPr>
        <dsp:cNvPr id="0" name=""/>
        <dsp:cNvSpPr/>
      </dsp:nvSpPr>
      <dsp:spPr>
        <a:xfrm>
          <a:off x="0" y="954360"/>
          <a:ext cx="63615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284B5-9389-419B-9F14-2A87E362AD98}">
      <dsp:nvSpPr>
        <dsp:cNvPr id="0" name=""/>
        <dsp:cNvSpPr/>
      </dsp:nvSpPr>
      <dsp:spPr>
        <a:xfrm>
          <a:off x="0" y="954360"/>
          <a:ext cx="6361545" cy="47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Manifestní kardiopulmonální insuficience</a:t>
          </a:r>
          <a:endParaRPr lang="en-US" sz="1700" kern="1200"/>
        </a:p>
      </dsp:txBody>
      <dsp:txXfrm>
        <a:off x="0" y="954360"/>
        <a:ext cx="6361545" cy="475784"/>
      </dsp:txXfrm>
    </dsp:sp>
    <dsp:sp modelId="{6DB12489-F8A7-444B-ABC2-E9BFE71DF30B}">
      <dsp:nvSpPr>
        <dsp:cNvPr id="0" name=""/>
        <dsp:cNvSpPr/>
      </dsp:nvSpPr>
      <dsp:spPr>
        <a:xfrm>
          <a:off x="0" y="1430145"/>
          <a:ext cx="63615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AD1D2-1985-4385-99B3-B74DE7793644}">
      <dsp:nvSpPr>
        <dsp:cNvPr id="0" name=""/>
        <dsp:cNvSpPr/>
      </dsp:nvSpPr>
      <dsp:spPr>
        <a:xfrm>
          <a:off x="0" y="1430145"/>
          <a:ext cx="6361545" cy="47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Mentální pchch zabraňující komunikaci s pacientem</a:t>
          </a:r>
          <a:endParaRPr lang="en-US" sz="1700" kern="1200"/>
        </a:p>
      </dsp:txBody>
      <dsp:txXfrm>
        <a:off x="0" y="1430145"/>
        <a:ext cx="6361545" cy="475784"/>
      </dsp:txXfrm>
    </dsp:sp>
    <dsp:sp modelId="{520D1021-1046-46E3-92EC-C34F9050B4A5}">
      <dsp:nvSpPr>
        <dsp:cNvPr id="0" name=""/>
        <dsp:cNvSpPr/>
      </dsp:nvSpPr>
      <dsp:spPr>
        <a:xfrm>
          <a:off x="0" y="1905930"/>
          <a:ext cx="63615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02D3F-7AC9-4EF8-AED4-B380389FD192}">
      <dsp:nvSpPr>
        <dsp:cNvPr id="0" name=""/>
        <dsp:cNvSpPr/>
      </dsp:nvSpPr>
      <dsp:spPr>
        <a:xfrm>
          <a:off x="0" y="1905930"/>
          <a:ext cx="6361545" cy="47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Gravidita</a:t>
          </a:r>
          <a:endParaRPr lang="en-US" sz="1700" kern="1200"/>
        </a:p>
      </dsp:txBody>
      <dsp:txXfrm>
        <a:off x="0" y="1905930"/>
        <a:ext cx="6361545" cy="475784"/>
      </dsp:txXfrm>
    </dsp:sp>
    <dsp:sp modelId="{BB52628E-7E3B-4862-9619-D6885275E644}">
      <dsp:nvSpPr>
        <dsp:cNvPr id="0" name=""/>
        <dsp:cNvSpPr/>
      </dsp:nvSpPr>
      <dsp:spPr>
        <a:xfrm>
          <a:off x="0" y="2381715"/>
          <a:ext cx="63615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9698A-66FC-46D0-AB9B-450309425F89}">
      <dsp:nvSpPr>
        <dsp:cNvPr id="0" name=""/>
        <dsp:cNvSpPr/>
      </dsp:nvSpPr>
      <dsp:spPr>
        <a:xfrm>
          <a:off x="0" y="2381715"/>
          <a:ext cx="6361545" cy="47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Kovové implantáty v proudové dráze</a:t>
          </a:r>
          <a:endParaRPr lang="en-US" sz="1700" kern="1200"/>
        </a:p>
      </dsp:txBody>
      <dsp:txXfrm>
        <a:off x="0" y="2381715"/>
        <a:ext cx="6361545" cy="475784"/>
      </dsp:txXfrm>
    </dsp:sp>
    <dsp:sp modelId="{3BCBB39F-BE16-4BFE-A282-4FAB0A91AB84}">
      <dsp:nvSpPr>
        <dsp:cNvPr id="0" name=""/>
        <dsp:cNvSpPr/>
      </dsp:nvSpPr>
      <dsp:spPr>
        <a:xfrm>
          <a:off x="0" y="2857500"/>
          <a:ext cx="63615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16F5B-6257-4450-A32A-FD9BD82520B4}">
      <dsp:nvSpPr>
        <dsp:cNvPr id="0" name=""/>
        <dsp:cNvSpPr/>
      </dsp:nvSpPr>
      <dsp:spPr>
        <a:xfrm>
          <a:off x="0" y="2857500"/>
          <a:ext cx="6361545" cy="47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Krvácivé stavy</a:t>
          </a:r>
          <a:endParaRPr lang="en-US" sz="1700" kern="1200"/>
        </a:p>
      </dsp:txBody>
      <dsp:txXfrm>
        <a:off x="0" y="2857500"/>
        <a:ext cx="6361545" cy="475784"/>
      </dsp:txXfrm>
    </dsp:sp>
    <dsp:sp modelId="{1F104529-620B-4923-919D-8052BC688C5D}">
      <dsp:nvSpPr>
        <dsp:cNvPr id="0" name=""/>
        <dsp:cNvSpPr/>
      </dsp:nvSpPr>
      <dsp:spPr>
        <a:xfrm>
          <a:off x="0" y="3333284"/>
          <a:ext cx="63615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173AC-6992-4832-8C94-BB28D242E85B}">
      <dsp:nvSpPr>
        <dsp:cNvPr id="0" name=""/>
        <dsp:cNvSpPr/>
      </dsp:nvSpPr>
      <dsp:spPr>
        <a:xfrm>
          <a:off x="0" y="3333284"/>
          <a:ext cx="6361545" cy="47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Trombózy, tromboflebitidy, rozsáhlé varixy (v proudové dráze)</a:t>
          </a:r>
          <a:endParaRPr lang="en-US" sz="1700" kern="1200"/>
        </a:p>
      </dsp:txBody>
      <dsp:txXfrm>
        <a:off x="0" y="3333284"/>
        <a:ext cx="6361545" cy="475784"/>
      </dsp:txXfrm>
    </dsp:sp>
    <dsp:sp modelId="{5E7E6BB7-E9BF-4A48-8A87-0C98C3306FDB}">
      <dsp:nvSpPr>
        <dsp:cNvPr id="0" name=""/>
        <dsp:cNvSpPr/>
      </dsp:nvSpPr>
      <dsp:spPr>
        <a:xfrm>
          <a:off x="0" y="3809069"/>
          <a:ext cx="63615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64563-064E-4DAF-AD76-494F3ACC7251}">
      <dsp:nvSpPr>
        <dsp:cNvPr id="0" name=""/>
        <dsp:cNvSpPr/>
      </dsp:nvSpPr>
      <dsp:spPr>
        <a:xfrm>
          <a:off x="0" y="3809069"/>
          <a:ext cx="6361545" cy="47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Velké plošné či keloidní jizvy v místě přiložení elektrod</a:t>
          </a:r>
          <a:endParaRPr lang="en-US" sz="1700" kern="1200"/>
        </a:p>
      </dsp:txBody>
      <dsp:txXfrm>
        <a:off x="0" y="3809069"/>
        <a:ext cx="6361545" cy="475784"/>
      </dsp:txXfrm>
    </dsp:sp>
    <dsp:sp modelId="{BA886CF6-207B-400A-AC07-11FF82A73E38}">
      <dsp:nvSpPr>
        <dsp:cNvPr id="0" name=""/>
        <dsp:cNvSpPr/>
      </dsp:nvSpPr>
      <dsp:spPr>
        <a:xfrm>
          <a:off x="0" y="4284854"/>
          <a:ext cx="63615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36D32-B155-4CE4-9922-4899166D16DF}">
      <dsp:nvSpPr>
        <dsp:cNvPr id="0" name=""/>
        <dsp:cNvSpPr/>
      </dsp:nvSpPr>
      <dsp:spPr>
        <a:xfrm>
          <a:off x="0" y="4284854"/>
          <a:ext cx="6361545" cy="47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Ekzémy, alergie</a:t>
          </a:r>
          <a:endParaRPr lang="en-US" sz="1700" kern="1200"/>
        </a:p>
      </dsp:txBody>
      <dsp:txXfrm>
        <a:off x="0" y="4284854"/>
        <a:ext cx="6361545" cy="475784"/>
      </dsp:txXfrm>
    </dsp:sp>
    <dsp:sp modelId="{3CEF351F-8232-45D7-9234-44ACCB1486DA}">
      <dsp:nvSpPr>
        <dsp:cNvPr id="0" name=""/>
        <dsp:cNvSpPr/>
      </dsp:nvSpPr>
      <dsp:spPr>
        <a:xfrm>
          <a:off x="0" y="4760639"/>
          <a:ext cx="63615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4B58B-37F5-45C1-95B6-9C860BEDE115}">
      <dsp:nvSpPr>
        <dsp:cNvPr id="0" name=""/>
        <dsp:cNvSpPr/>
      </dsp:nvSpPr>
      <dsp:spPr>
        <a:xfrm>
          <a:off x="0" y="4760639"/>
          <a:ext cx="6361545" cy="47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Tumory, TBC</a:t>
          </a:r>
          <a:endParaRPr lang="en-US" sz="1700" kern="1200"/>
        </a:p>
      </dsp:txBody>
      <dsp:txXfrm>
        <a:off x="0" y="4760639"/>
        <a:ext cx="6361545" cy="475784"/>
      </dsp:txXfrm>
    </dsp:sp>
    <dsp:sp modelId="{F88EA9D3-FB01-4FB9-A31E-1CE588659AB0}">
      <dsp:nvSpPr>
        <dsp:cNvPr id="0" name=""/>
        <dsp:cNvSpPr/>
      </dsp:nvSpPr>
      <dsp:spPr>
        <a:xfrm>
          <a:off x="0" y="5236424"/>
          <a:ext cx="63615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CFF6A-578E-47F4-BA62-FCF38BF5C135}">
      <dsp:nvSpPr>
        <dsp:cNvPr id="0" name=""/>
        <dsp:cNvSpPr/>
      </dsp:nvSpPr>
      <dsp:spPr>
        <a:xfrm>
          <a:off x="0" y="5236424"/>
          <a:ext cx="6361545" cy="47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Problémy se štítnou žlázou</a:t>
          </a:r>
          <a:endParaRPr lang="en-US" sz="1700" kern="1200"/>
        </a:p>
      </dsp:txBody>
      <dsp:txXfrm>
        <a:off x="0" y="5236424"/>
        <a:ext cx="6361545" cy="4757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D239F-D3BC-4B2D-8658-41F93733375E}">
      <dsp:nvSpPr>
        <dsp:cNvPr id="0" name=""/>
        <dsp:cNvSpPr/>
      </dsp:nvSpPr>
      <dsp:spPr>
        <a:xfrm>
          <a:off x="0" y="159325"/>
          <a:ext cx="6096000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= modifikovaná podélná galvanizace</a:t>
          </a:r>
          <a:endParaRPr lang="en-US" sz="1900" kern="1200"/>
        </a:p>
      </dsp:txBody>
      <dsp:txXfrm>
        <a:off x="36845" y="196170"/>
        <a:ext cx="6022310" cy="681087"/>
      </dsp:txXfrm>
    </dsp:sp>
    <dsp:sp modelId="{1E3ADB8C-04FB-4BB8-BC11-24C0E4945300}">
      <dsp:nvSpPr>
        <dsp:cNvPr id="0" name=""/>
        <dsp:cNvSpPr/>
      </dsp:nvSpPr>
      <dsp:spPr>
        <a:xfrm>
          <a:off x="0" y="968823"/>
          <a:ext cx="6096000" cy="754777"/>
        </a:xfrm>
        <a:prstGeom prst="roundRect">
          <a:avLst/>
        </a:prstGeom>
        <a:solidFill>
          <a:schemeClr val="accent2">
            <a:hueOff val="-376350"/>
            <a:satOff val="-2393"/>
            <a:lumOff val="8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u="sng" kern="1200"/>
            <a:t>I</a:t>
          </a:r>
          <a:r>
            <a:rPr lang="cs-CZ" sz="1900" kern="1200"/>
            <a:t> neuralgie trigeminu</a:t>
          </a:r>
          <a:endParaRPr lang="en-US" sz="1900" kern="1200"/>
        </a:p>
      </dsp:txBody>
      <dsp:txXfrm>
        <a:off x="36845" y="1005668"/>
        <a:ext cx="6022310" cy="681087"/>
      </dsp:txXfrm>
    </dsp:sp>
    <dsp:sp modelId="{1BDE8B89-8226-4CFC-AFBD-B91C5A4750FD}">
      <dsp:nvSpPr>
        <dsp:cNvPr id="0" name=""/>
        <dsp:cNvSpPr/>
      </dsp:nvSpPr>
      <dsp:spPr>
        <a:xfrm>
          <a:off x="0" y="1778321"/>
          <a:ext cx="6096000" cy="754777"/>
        </a:xfrm>
        <a:prstGeom prst="roundRect">
          <a:avLst/>
        </a:prstGeom>
        <a:solidFill>
          <a:schemeClr val="accent2">
            <a:hueOff val="-752700"/>
            <a:satOff val="-4785"/>
            <a:lumOff val="1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Anoda na dně nevodivé nádoby kryté bezpečtnostní mřížkou, katoda na předloktí pacienta</a:t>
          </a:r>
          <a:endParaRPr lang="en-US" sz="1900" kern="1200"/>
        </a:p>
      </dsp:txBody>
      <dsp:txXfrm>
        <a:off x="36845" y="1815166"/>
        <a:ext cx="6022310" cy="681087"/>
      </dsp:txXfrm>
    </dsp:sp>
    <dsp:sp modelId="{07B46F16-476C-44E6-B0A5-94A4AB5D2DF4}">
      <dsp:nvSpPr>
        <dsp:cNvPr id="0" name=""/>
        <dsp:cNvSpPr/>
      </dsp:nvSpPr>
      <dsp:spPr>
        <a:xfrm>
          <a:off x="0" y="2587818"/>
          <a:ext cx="6096000" cy="754777"/>
        </a:xfrm>
        <a:prstGeom prst="roundRect">
          <a:avLst/>
        </a:prstGeom>
        <a:solidFill>
          <a:schemeClr val="accent2">
            <a:hueOff val="-1129049"/>
            <a:satOff val="-7178"/>
            <a:lumOff val="24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Pacient ponoří postiženou polovinu obličeje do vody + má zavřené oči!</a:t>
          </a:r>
          <a:endParaRPr lang="en-US" sz="1900" kern="1200"/>
        </a:p>
      </dsp:txBody>
      <dsp:txXfrm>
        <a:off x="36845" y="2624663"/>
        <a:ext cx="6022310" cy="681087"/>
      </dsp:txXfrm>
    </dsp:sp>
    <dsp:sp modelId="{B936F1B3-0D3A-4B06-89AC-B2727A8EC421}">
      <dsp:nvSpPr>
        <dsp:cNvPr id="0" name=""/>
        <dsp:cNvSpPr/>
      </dsp:nvSpPr>
      <dsp:spPr>
        <a:xfrm>
          <a:off x="0" y="3397316"/>
          <a:ext cx="6096000" cy="754777"/>
        </a:xfrm>
        <a:prstGeom prst="roundRect">
          <a:avLst/>
        </a:prstGeom>
        <a:solidFill>
          <a:schemeClr val="accent2">
            <a:hueOff val="-1505399"/>
            <a:satOff val="-9570"/>
            <a:lumOff val="33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Parametry:</a:t>
          </a:r>
          <a:endParaRPr lang="en-US" sz="1900" kern="1200"/>
        </a:p>
      </dsp:txBody>
      <dsp:txXfrm>
        <a:off x="36845" y="3434161"/>
        <a:ext cx="6022310" cy="681087"/>
      </dsp:txXfrm>
    </dsp:sp>
    <dsp:sp modelId="{02DD3349-4164-44DE-8AC7-7C6D6B07573E}">
      <dsp:nvSpPr>
        <dsp:cNvPr id="0" name=""/>
        <dsp:cNvSpPr/>
      </dsp:nvSpPr>
      <dsp:spPr>
        <a:xfrm>
          <a:off x="0" y="4152094"/>
          <a:ext cx="6096000" cy="1022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Intenzita PPS, max. 2mA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Teplota vody: 36°C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Délka: 2-5 min.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Procedury: 5-7x., vždy 1x denně.</a:t>
          </a:r>
          <a:endParaRPr lang="en-US" sz="1500" kern="1200"/>
        </a:p>
      </dsp:txBody>
      <dsp:txXfrm>
        <a:off x="0" y="4152094"/>
        <a:ext cx="6096000" cy="1022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1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8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0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4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1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2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2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8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49864" y="1106466"/>
            <a:ext cx="5480136" cy="2703534"/>
          </a:xfrm>
        </p:spPr>
        <p:txBody>
          <a:bodyPr>
            <a:normAutofit/>
          </a:bodyPr>
          <a:lstStyle/>
          <a:p>
            <a:pPr algn="l"/>
            <a:r>
              <a:rPr lang="cs-CZ" sz="4400" dirty="0">
                <a:ea typeface="+mj-lt"/>
                <a:cs typeface="+mj-lt"/>
              </a:rPr>
              <a:t>Galvanický proud (proudová hustota), klidová galvanizace.</a:t>
            </a:r>
            <a:endParaRPr lang="cs-CZ" dirty="0"/>
          </a:p>
          <a:p>
            <a:pPr algn="l"/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0" y="4571999"/>
            <a:ext cx="4572000" cy="152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dirty="0">
                <a:solidFill>
                  <a:srgbClr val="FFFFFF"/>
                </a:solidFill>
              </a:rPr>
              <a:t>Mgr. Marie Krejčová</a:t>
            </a:r>
            <a:endParaRPr lang="cs-CZ" dirty="0"/>
          </a:p>
        </p:txBody>
      </p:sp>
      <p:pic>
        <p:nvPicPr>
          <p:cNvPr id="4" name="Picture 3" descr="Dřevěné točité schodiště">
            <a:extLst>
              <a:ext uri="{FF2B5EF4-FFF2-40B4-BE49-F238E27FC236}">
                <a16:creationId xmlns:a16="http://schemas.microsoft.com/office/drawing/2014/main" id="{0B7DB110-2B36-4E49-AD1C-26148C945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1" r="16543" b="10"/>
          <a:stretch/>
        </p:blipFill>
        <p:spPr>
          <a:xfrm>
            <a:off x="-8" y="762006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47DB6CD-8E9E-4643-B3B6-01BD80429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9B86C0-FDA1-4FEB-807F-B6CA59CE8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17019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7BF051-3DAF-43B3-B04A-412B48857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772727" cy="43641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cs-CZ" sz="1800">
                <a:solidFill>
                  <a:srgbClr val="FFFFFF"/>
                </a:solidFill>
              </a:rPr>
              <a:t>Větší kožní defekty po úrazech (pozn. menší poškození natřeme vazelínou před přiložením elektrod)</a:t>
            </a:r>
          </a:p>
          <a:p>
            <a:pPr>
              <a:lnSpc>
                <a:spcPct val="115000"/>
              </a:lnSpc>
            </a:pPr>
            <a:r>
              <a:rPr lang="cs-CZ" sz="1800">
                <a:solidFill>
                  <a:srgbClr val="FFFFFF"/>
                </a:solidFill>
              </a:rPr>
              <a:t>Čerstvé jizvy</a:t>
            </a:r>
          </a:p>
          <a:p>
            <a:pPr>
              <a:lnSpc>
                <a:spcPct val="115000"/>
              </a:lnSpc>
            </a:pPr>
            <a:r>
              <a:rPr lang="cs-CZ" sz="1800">
                <a:solidFill>
                  <a:srgbClr val="FFFFFF"/>
                </a:solidFill>
              </a:rPr>
              <a:t>Zánětlivá onemocnění kůže</a:t>
            </a:r>
          </a:p>
          <a:p>
            <a:pPr>
              <a:lnSpc>
                <a:spcPct val="115000"/>
              </a:lnSpc>
            </a:pPr>
            <a:r>
              <a:rPr lang="cs-CZ" sz="1800">
                <a:solidFill>
                  <a:srgbClr val="FFFFFF"/>
                </a:solidFill>
              </a:rPr>
              <a:t>Nádory, TBC, kov v těle v dráze proudu</a:t>
            </a:r>
          </a:p>
          <a:p>
            <a:pPr>
              <a:lnSpc>
                <a:spcPct val="115000"/>
              </a:lnSpc>
            </a:pPr>
            <a:r>
              <a:rPr lang="cs-CZ" sz="1800">
                <a:solidFill>
                  <a:srgbClr val="FFFFFF"/>
                </a:solidFill>
              </a:rPr>
              <a:t>Atrofická kůže po rentgenovém či rádiovém ozáření</a:t>
            </a:r>
          </a:p>
          <a:p>
            <a:pPr>
              <a:lnSpc>
                <a:spcPct val="115000"/>
              </a:lnSpc>
            </a:pPr>
            <a:r>
              <a:rPr lang="cs-CZ" sz="1800">
                <a:solidFill>
                  <a:srgbClr val="FFFFFF"/>
                </a:solidFill>
              </a:rPr>
              <a:t>Výrazné varixy</a:t>
            </a:r>
          </a:p>
          <a:p>
            <a:pPr>
              <a:lnSpc>
                <a:spcPct val="115000"/>
              </a:lnSpc>
            </a:pPr>
            <a:r>
              <a:rPr lang="cs-CZ" sz="1800">
                <a:solidFill>
                  <a:srgbClr val="FFFFFF"/>
                </a:solidFill>
              </a:rPr>
              <a:t>Poruchy citlivosti (relativní KI)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025649-DA15-47BB-ABBE-EB18285C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7091"/>
            <a:ext cx="5334000" cy="1524000"/>
          </a:xfrm>
        </p:spPr>
        <p:txBody>
          <a:bodyPr>
            <a:normAutofit/>
          </a:bodyPr>
          <a:lstStyle/>
          <a:p>
            <a:r>
              <a:rPr lang="cs-CZ" sz="3200"/>
              <a:t>KONTRAINDIKACE GALVANOTERAPIE</a:t>
            </a:r>
          </a:p>
        </p:txBody>
      </p:sp>
    </p:spTree>
    <p:extLst>
      <p:ext uri="{BB962C8B-B14F-4D97-AF65-F5344CB8AC3E}">
        <p14:creationId xmlns:p14="http://schemas.microsoft.com/office/powerpoint/2010/main" val="127697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861A6E4-CB70-4D29-87D4-AD020035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5635"/>
            <a:ext cx="4212773" cy="5022365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FE67A51-A6D2-4F56-B718-2BF4AD24E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3999"/>
            <a:ext cx="4095749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51296E-C15D-426F-9675-15D6F5F0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96" y="2491785"/>
            <a:ext cx="3671455" cy="2828636"/>
          </a:xfrm>
        </p:spPr>
        <p:txBody>
          <a:bodyPr anchor="b">
            <a:normAutofit/>
          </a:bodyPr>
          <a:lstStyle/>
          <a:p>
            <a:r>
              <a:rPr lang="cs-CZ" sz="5400">
                <a:solidFill>
                  <a:srgbClr val="FFFFFF"/>
                </a:solidFill>
              </a:rPr>
              <a:t>Klidová galvanizace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B5EA724-D8A1-45AA-963D-01E207826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176844"/>
              </p:ext>
            </p:extLst>
          </p:nvPr>
        </p:nvGraphicFramePr>
        <p:xfrm>
          <a:off x="5334000" y="7620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641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1A6E4-CB70-4D29-87D4-AD020035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5635"/>
            <a:ext cx="4212773" cy="5022365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E67A51-A6D2-4F56-B718-2BF4AD24E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3999"/>
            <a:ext cx="4095749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6AEBDD-04DF-402B-9354-D41965BE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6" y="2514876"/>
            <a:ext cx="3417455" cy="2805545"/>
          </a:xfrm>
        </p:spPr>
        <p:txBody>
          <a:bodyPr anchor="b">
            <a:noAutofit/>
          </a:bodyPr>
          <a:lstStyle/>
          <a:p>
            <a:r>
              <a:rPr lang="cs-CZ" sz="4800">
                <a:solidFill>
                  <a:srgbClr val="FFFFFF"/>
                </a:solidFill>
              </a:rPr>
              <a:t>Parametry klidové galvanizace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8F319BA-D832-42DC-B3A7-355BCED90D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680899"/>
              </p:ext>
            </p:extLst>
          </p:nvPr>
        </p:nvGraphicFramePr>
        <p:xfrm>
          <a:off x="4468091" y="0"/>
          <a:ext cx="745836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776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A13B60C-56B1-46B4-98A6-1482A52E7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31865" y="-31864"/>
            <a:ext cx="4785362" cy="4849091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024A8E9-062E-406A-BE10-CED280011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341352" y="-341351"/>
            <a:ext cx="4651297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7F3561-6226-49AD-B8EE-71DF34FE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62000"/>
            <a:ext cx="3048001" cy="2286000"/>
          </a:xfrm>
        </p:spPr>
        <p:txBody>
          <a:bodyPr anchor="b">
            <a:normAutofit/>
          </a:bodyPr>
          <a:lstStyle/>
          <a:p>
            <a:r>
              <a:rPr lang="cs-CZ" sz="4800">
                <a:solidFill>
                  <a:srgbClr val="FFFFFF"/>
                </a:solidFill>
              </a:rPr>
              <a:t>Ochranné roztoky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313C7E1-FEB3-4AFD-83A6-DEFCD46B9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363382"/>
              </p:ext>
            </p:extLst>
          </p:nvPr>
        </p:nvGraphicFramePr>
        <p:xfrm>
          <a:off x="5334000" y="7620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48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5804E6-08AA-49E9-AD30-149FDD3DD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802" y="832508"/>
            <a:ext cx="4448352" cy="6025492"/>
          </a:xfrm>
          <a:custGeom>
            <a:avLst/>
            <a:gdLst>
              <a:gd name="connsiteX0" fmla="*/ 3173139 w 4448352"/>
              <a:gd name="connsiteY0" fmla="*/ 74 h 6025492"/>
              <a:gd name="connsiteX1" fmla="*/ 3840337 w 4448352"/>
              <a:gd name="connsiteY1" fmla="*/ 136997 h 6025492"/>
              <a:gd name="connsiteX2" fmla="*/ 4400480 w 4448352"/>
              <a:gd name="connsiteY2" fmla="*/ 1061406 h 6025492"/>
              <a:gd name="connsiteX3" fmla="*/ 3812207 w 4448352"/>
              <a:gd name="connsiteY3" fmla="*/ 2268177 h 6025492"/>
              <a:gd name="connsiteX4" fmla="*/ 2566852 w 4448352"/>
              <a:gd name="connsiteY4" fmla="*/ 4362395 h 6025492"/>
              <a:gd name="connsiteX5" fmla="*/ 1381603 w 4448352"/>
              <a:gd name="connsiteY5" fmla="*/ 6002073 h 6025492"/>
              <a:gd name="connsiteX6" fmla="*/ 1358105 w 4448352"/>
              <a:gd name="connsiteY6" fmla="*/ 6025492 h 6025492"/>
              <a:gd name="connsiteX7" fmla="*/ 147593 w 4448352"/>
              <a:gd name="connsiteY7" fmla="*/ 6025492 h 6025492"/>
              <a:gd name="connsiteX8" fmla="*/ 135095 w 4448352"/>
              <a:gd name="connsiteY8" fmla="*/ 5970139 h 6025492"/>
              <a:gd name="connsiteX9" fmla="*/ 989 w 4448352"/>
              <a:gd name="connsiteY9" fmla="*/ 3558990 h 6025492"/>
              <a:gd name="connsiteX10" fmla="*/ 134613 w 4448352"/>
              <a:gd name="connsiteY10" fmla="*/ 2769335 h 6025492"/>
              <a:gd name="connsiteX11" fmla="*/ 812398 w 4448352"/>
              <a:gd name="connsiteY11" fmla="*/ 1669996 h 6025492"/>
              <a:gd name="connsiteX12" fmla="*/ 1830565 w 4448352"/>
              <a:gd name="connsiteY12" fmla="*/ 638164 h 6025492"/>
              <a:gd name="connsiteX13" fmla="*/ 3173139 w 4448352"/>
              <a:gd name="connsiteY13" fmla="*/ 74 h 602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48352" h="6025492">
                <a:moveTo>
                  <a:pt x="3173139" y="74"/>
                </a:moveTo>
                <a:cubicBezTo>
                  <a:pt x="3404376" y="2427"/>
                  <a:pt x="3621702" y="61078"/>
                  <a:pt x="3840337" y="136997"/>
                </a:cubicBezTo>
                <a:cubicBezTo>
                  <a:pt x="4230681" y="272614"/>
                  <a:pt x="4578505" y="404218"/>
                  <a:pt x="4400480" y="1061406"/>
                </a:cubicBezTo>
                <a:cubicBezTo>
                  <a:pt x="4294008" y="1454598"/>
                  <a:pt x="4050152" y="1868133"/>
                  <a:pt x="3812207" y="2268177"/>
                </a:cubicBezTo>
                <a:cubicBezTo>
                  <a:pt x="3397090" y="2966250"/>
                  <a:pt x="2981970" y="3664324"/>
                  <a:pt x="2566852" y="4362395"/>
                </a:cubicBezTo>
                <a:cubicBezTo>
                  <a:pt x="2261941" y="4875091"/>
                  <a:pt x="1813643" y="5542665"/>
                  <a:pt x="1381603" y="6002073"/>
                </a:cubicBezTo>
                <a:lnTo>
                  <a:pt x="1358105" y="6025492"/>
                </a:lnTo>
                <a:lnTo>
                  <a:pt x="147593" y="6025492"/>
                </a:lnTo>
                <a:lnTo>
                  <a:pt x="135095" y="5970139"/>
                </a:lnTo>
                <a:cubicBezTo>
                  <a:pt x="3334" y="5264474"/>
                  <a:pt x="25734" y="4338079"/>
                  <a:pt x="989" y="3558990"/>
                </a:cubicBezTo>
                <a:cubicBezTo>
                  <a:pt x="-7696" y="3286585"/>
                  <a:pt x="41149" y="3024098"/>
                  <a:pt x="134613" y="2769335"/>
                </a:cubicBezTo>
                <a:cubicBezTo>
                  <a:pt x="274734" y="2387350"/>
                  <a:pt x="515201" y="2023048"/>
                  <a:pt x="812398" y="1669996"/>
                </a:cubicBezTo>
                <a:cubicBezTo>
                  <a:pt x="1109596" y="1316945"/>
                  <a:pt x="1463524" y="975145"/>
                  <a:pt x="1830565" y="638164"/>
                </a:cubicBezTo>
                <a:cubicBezTo>
                  <a:pt x="2363706" y="148617"/>
                  <a:pt x="2787743" y="-3847"/>
                  <a:pt x="3173139" y="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4ECFA8-BE37-446C-B1BD-88D2981B6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197" y="533400"/>
            <a:ext cx="5085498" cy="6329048"/>
          </a:xfrm>
          <a:custGeom>
            <a:avLst/>
            <a:gdLst>
              <a:gd name="connsiteX0" fmla="*/ 3173139 w 4448352"/>
              <a:gd name="connsiteY0" fmla="*/ 74 h 6025492"/>
              <a:gd name="connsiteX1" fmla="*/ 3840337 w 4448352"/>
              <a:gd name="connsiteY1" fmla="*/ 136997 h 6025492"/>
              <a:gd name="connsiteX2" fmla="*/ 4400480 w 4448352"/>
              <a:gd name="connsiteY2" fmla="*/ 1061406 h 6025492"/>
              <a:gd name="connsiteX3" fmla="*/ 3812207 w 4448352"/>
              <a:gd name="connsiteY3" fmla="*/ 2268177 h 6025492"/>
              <a:gd name="connsiteX4" fmla="*/ 2566852 w 4448352"/>
              <a:gd name="connsiteY4" fmla="*/ 4362395 h 6025492"/>
              <a:gd name="connsiteX5" fmla="*/ 1381603 w 4448352"/>
              <a:gd name="connsiteY5" fmla="*/ 6002073 h 6025492"/>
              <a:gd name="connsiteX6" fmla="*/ 1358105 w 4448352"/>
              <a:gd name="connsiteY6" fmla="*/ 6025492 h 6025492"/>
              <a:gd name="connsiteX7" fmla="*/ 147593 w 4448352"/>
              <a:gd name="connsiteY7" fmla="*/ 6025492 h 6025492"/>
              <a:gd name="connsiteX8" fmla="*/ 135095 w 4448352"/>
              <a:gd name="connsiteY8" fmla="*/ 5970139 h 6025492"/>
              <a:gd name="connsiteX9" fmla="*/ 989 w 4448352"/>
              <a:gd name="connsiteY9" fmla="*/ 3558990 h 6025492"/>
              <a:gd name="connsiteX10" fmla="*/ 134613 w 4448352"/>
              <a:gd name="connsiteY10" fmla="*/ 2769335 h 6025492"/>
              <a:gd name="connsiteX11" fmla="*/ 812398 w 4448352"/>
              <a:gd name="connsiteY11" fmla="*/ 1669996 h 6025492"/>
              <a:gd name="connsiteX12" fmla="*/ 1830565 w 4448352"/>
              <a:gd name="connsiteY12" fmla="*/ 638164 h 6025492"/>
              <a:gd name="connsiteX13" fmla="*/ 3173139 w 4448352"/>
              <a:gd name="connsiteY13" fmla="*/ 74 h 6025492"/>
              <a:gd name="connsiteX0" fmla="*/ 147593 w 4448352"/>
              <a:gd name="connsiteY0" fmla="*/ 6025492 h 6112608"/>
              <a:gd name="connsiteX1" fmla="*/ 135095 w 4448352"/>
              <a:gd name="connsiteY1" fmla="*/ 5970139 h 6112608"/>
              <a:gd name="connsiteX2" fmla="*/ 989 w 4448352"/>
              <a:gd name="connsiteY2" fmla="*/ 3558990 h 6112608"/>
              <a:gd name="connsiteX3" fmla="*/ 134613 w 4448352"/>
              <a:gd name="connsiteY3" fmla="*/ 2769335 h 6112608"/>
              <a:gd name="connsiteX4" fmla="*/ 812398 w 4448352"/>
              <a:gd name="connsiteY4" fmla="*/ 1669996 h 6112608"/>
              <a:gd name="connsiteX5" fmla="*/ 1830565 w 4448352"/>
              <a:gd name="connsiteY5" fmla="*/ 638164 h 6112608"/>
              <a:gd name="connsiteX6" fmla="*/ 3173139 w 4448352"/>
              <a:gd name="connsiteY6" fmla="*/ 74 h 6112608"/>
              <a:gd name="connsiteX7" fmla="*/ 3840337 w 4448352"/>
              <a:gd name="connsiteY7" fmla="*/ 136997 h 6112608"/>
              <a:gd name="connsiteX8" fmla="*/ 4400480 w 4448352"/>
              <a:gd name="connsiteY8" fmla="*/ 1061406 h 6112608"/>
              <a:gd name="connsiteX9" fmla="*/ 3812207 w 4448352"/>
              <a:gd name="connsiteY9" fmla="*/ 2268177 h 6112608"/>
              <a:gd name="connsiteX10" fmla="*/ 2566852 w 4448352"/>
              <a:gd name="connsiteY10" fmla="*/ 4362395 h 6112608"/>
              <a:gd name="connsiteX11" fmla="*/ 1381603 w 4448352"/>
              <a:gd name="connsiteY11" fmla="*/ 6002073 h 6112608"/>
              <a:gd name="connsiteX12" fmla="*/ 1457187 w 4448352"/>
              <a:gd name="connsiteY12" fmla="*/ 6112608 h 6112608"/>
              <a:gd name="connsiteX0" fmla="*/ 147593 w 4448352"/>
              <a:gd name="connsiteY0" fmla="*/ 6025492 h 6025492"/>
              <a:gd name="connsiteX1" fmla="*/ 135095 w 4448352"/>
              <a:gd name="connsiteY1" fmla="*/ 5970139 h 6025492"/>
              <a:gd name="connsiteX2" fmla="*/ 989 w 4448352"/>
              <a:gd name="connsiteY2" fmla="*/ 3558990 h 6025492"/>
              <a:gd name="connsiteX3" fmla="*/ 134613 w 4448352"/>
              <a:gd name="connsiteY3" fmla="*/ 2769335 h 6025492"/>
              <a:gd name="connsiteX4" fmla="*/ 812398 w 4448352"/>
              <a:gd name="connsiteY4" fmla="*/ 1669996 h 6025492"/>
              <a:gd name="connsiteX5" fmla="*/ 1830565 w 4448352"/>
              <a:gd name="connsiteY5" fmla="*/ 638164 h 6025492"/>
              <a:gd name="connsiteX6" fmla="*/ 3173139 w 4448352"/>
              <a:gd name="connsiteY6" fmla="*/ 74 h 6025492"/>
              <a:gd name="connsiteX7" fmla="*/ 3840337 w 4448352"/>
              <a:gd name="connsiteY7" fmla="*/ 136997 h 6025492"/>
              <a:gd name="connsiteX8" fmla="*/ 4400480 w 4448352"/>
              <a:gd name="connsiteY8" fmla="*/ 1061406 h 6025492"/>
              <a:gd name="connsiteX9" fmla="*/ 3812207 w 4448352"/>
              <a:gd name="connsiteY9" fmla="*/ 2268177 h 6025492"/>
              <a:gd name="connsiteX10" fmla="*/ 2566852 w 4448352"/>
              <a:gd name="connsiteY10" fmla="*/ 4362395 h 6025492"/>
              <a:gd name="connsiteX11" fmla="*/ 1381603 w 4448352"/>
              <a:gd name="connsiteY11" fmla="*/ 6002073 h 6025492"/>
              <a:gd name="connsiteX0" fmla="*/ 147593 w 4448352"/>
              <a:gd name="connsiteY0" fmla="*/ 6025492 h 6029730"/>
              <a:gd name="connsiteX1" fmla="*/ 135095 w 4448352"/>
              <a:gd name="connsiteY1" fmla="*/ 5970139 h 6029730"/>
              <a:gd name="connsiteX2" fmla="*/ 989 w 4448352"/>
              <a:gd name="connsiteY2" fmla="*/ 3558990 h 6029730"/>
              <a:gd name="connsiteX3" fmla="*/ 134613 w 4448352"/>
              <a:gd name="connsiteY3" fmla="*/ 2769335 h 6029730"/>
              <a:gd name="connsiteX4" fmla="*/ 812398 w 4448352"/>
              <a:gd name="connsiteY4" fmla="*/ 1669996 h 6029730"/>
              <a:gd name="connsiteX5" fmla="*/ 1830565 w 4448352"/>
              <a:gd name="connsiteY5" fmla="*/ 638164 h 6029730"/>
              <a:gd name="connsiteX6" fmla="*/ 3173139 w 4448352"/>
              <a:gd name="connsiteY6" fmla="*/ 74 h 6029730"/>
              <a:gd name="connsiteX7" fmla="*/ 3840337 w 4448352"/>
              <a:gd name="connsiteY7" fmla="*/ 136997 h 6029730"/>
              <a:gd name="connsiteX8" fmla="*/ 4400480 w 4448352"/>
              <a:gd name="connsiteY8" fmla="*/ 1061406 h 6029730"/>
              <a:gd name="connsiteX9" fmla="*/ 3812207 w 4448352"/>
              <a:gd name="connsiteY9" fmla="*/ 2268177 h 6029730"/>
              <a:gd name="connsiteX10" fmla="*/ 2566852 w 4448352"/>
              <a:gd name="connsiteY10" fmla="*/ 4362395 h 6029730"/>
              <a:gd name="connsiteX11" fmla="*/ 1397330 w 4448352"/>
              <a:gd name="connsiteY11" fmla="*/ 6029730 h 602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8352" h="6029730">
                <a:moveTo>
                  <a:pt x="147593" y="6025492"/>
                </a:moveTo>
                <a:lnTo>
                  <a:pt x="135095" y="5970139"/>
                </a:lnTo>
                <a:cubicBezTo>
                  <a:pt x="3334" y="5264474"/>
                  <a:pt x="25734" y="4338079"/>
                  <a:pt x="989" y="3558990"/>
                </a:cubicBezTo>
                <a:cubicBezTo>
                  <a:pt x="-7696" y="3286585"/>
                  <a:pt x="41149" y="3024098"/>
                  <a:pt x="134613" y="2769335"/>
                </a:cubicBezTo>
                <a:cubicBezTo>
                  <a:pt x="274734" y="2387350"/>
                  <a:pt x="515201" y="2023048"/>
                  <a:pt x="812398" y="1669996"/>
                </a:cubicBezTo>
                <a:cubicBezTo>
                  <a:pt x="1109596" y="1316945"/>
                  <a:pt x="1463524" y="975145"/>
                  <a:pt x="1830565" y="638164"/>
                </a:cubicBezTo>
                <a:cubicBezTo>
                  <a:pt x="2363706" y="148617"/>
                  <a:pt x="2787743" y="-3847"/>
                  <a:pt x="3173139" y="74"/>
                </a:cubicBezTo>
                <a:cubicBezTo>
                  <a:pt x="3404376" y="2427"/>
                  <a:pt x="3621702" y="61078"/>
                  <a:pt x="3840337" y="136997"/>
                </a:cubicBezTo>
                <a:cubicBezTo>
                  <a:pt x="4230681" y="272614"/>
                  <a:pt x="4578505" y="404218"/>
                  <a:pt x="4400480" y="1061406"/>
                </a:cubicBezTo>
                <a:cubicBezTo>
                  <a:pt x="4294008" y="1454598"/>
                  <a:pt x="4050152" y="1868133"/>
                  <a:pt x="3812207" y="2268177"/>
                </a:cubicBezTo>
                <a:cubicBezTo>
                  <a:pt x="3397089" y="2966250"/>
                  <a:pt x="2969331" y="3735470"/>
                  <a:pt x="2566852" y="4362395"/>
                </a:cubicBezTo>
                <a:cubicBezTo>
                  <a:pt x="2164373" y="4989320"/>
                  <a:pt x="1829370" y="5570322"/>
                  <a:pt x="1397330" y="602973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3DA054-407A-4FEB-BE13-AEF0F4D15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25" y="3048000"/>
            <a:ext cx="5400676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400"/>
              <a:t>Účinek přetrvává podstatně déle než u jiných procedur</a:t>
            </a:r>
          </a:p>
          <a:p>
            <a:endParaRPr lang="cs-CZ" sz="24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A75204-534E-4458-9958-62B86F267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24" y="1523990"/>
            <a:ext cx="5400676" cy="1524010"/>
          </a:xfrm>
        </p:spPr>
        <p:txBody>
          <a:bodyPr anchor="t">
            <a:normAutofit/>
          </a:bodyPr>
          <a:lstStyle/>
          <a:p>
            <a:r>
              <a:rPr lang="cs-CZ" sz="3200"/>
              <a:t>Výhody galvanoterapie</a:t>
            </a:r>
          </a:p>
        </p:txBody>
      </p:sp>
    </p:spTree>
    <p:extLst>
      <p:ext uri="{BB962C8B-B14F-4D97-AF65-F5344CB8AC3E}">
        <p14:creationId xmlns:p14="http://schemas.microsoft.com/office/powerpoint/2010/main" val="247240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1F59E-7668-4027-8F91-87F82CFF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0091"/>
            <a:ext cx="10668000" cy="1524000"/>
          </a:xfrm>
        </p:spPr>
        <p:txBody>
          <a:bodyPr/>
          <a:lstStyle/>
          <a:p>
            <a:r>
              <a:rPr lang="cs-CZ" dirty="0"/>
              <a:t>Konkrétní příklady aplikace u klidové galvanizace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ED8C65-0E71-495F-A1A2-E2E1B0597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4819"/>
            <a:ext cx="11175999" cy="509962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 u="sng" dirty="0">
                <a:solidFill>
                  <a:srgbClr val="FFFFFF"/>
                </a:solidFill>
              </a:rPr>
              <a:t>1.) Podélná:</a:t>
            </a:r>
          </a:p>
          <a:p>
            <a:pPr lvl="1"/>
            <a:r>
              <a:rPr lang="cs-CZ" dirty="0">
                <a:solidFill>
                  <a:srgbClr val="FFFFFF"/>
                </a:solidFill>
              </a:rPr>
              <a:t>Funkční </a:t>
            </a:r>
            <a:r>
              <a:rPr lang="cs-CZ" err="1">
                <a:solidFill>
                  <a:srgbClr val="FFFFFF"/>
                </a:solidFill>
              </a:rPr>
              <a:t>pchch</a:t>
            </a:r>
            <a:r>
              <a:rPr lang="cs-CZ" dirty="0">
                <a:solidFill>
                  <a:srgbClr val="FFFFFF"/>
                </a:solidFill>
              </a:rPr>
              <a:t> prokrvení: katoda na prsty + anoda </a:t>
            </a:r>
            <a:r>
              <a:rPr lang="cs-CZ" err="1">
                <a:solidFill>
                  <a:srgbClr val="FFFFFF"/>
                </a:solidFill>
              </a:rPr>
              <a:t>homolat</a:t>
            </a:r>
            <a:r>
              <a:rPr lang="cs-CZ" dirty="0">
                <a:solidFill>
                  <a:srgbClr val="FFFFFF"/>
                </a:solidFill>
              </a:rPr>
              <a:t>. </a:t>
            </a:r>
            <a:r>
              <a:rPr lang="cs-CZ" err="1">
                <a:solidFill>
                  <a:srgbClr val="FFFFFF"/>
                </a:solidFill>
              </a:rPr>
              <a:t>paravertebrálně</a:t>
            </a:r>
            <a:r>
              <a:rPr lang="cs-CZ" dirty="0">
                <a:solidFill>
                  <a:srgbClr val="FFFFFF"/>
                </a:solidFill>
              </a:rPr>
              <a:t> v </a:t>
            </a:r>
            <a:r>
              <a:rPr lang="cs-CZ" err="1">
                <a:solidFill>
                  <a:srgbClr val="FFFFFF"/>
                </a:solidFill>
              </a:rPr>
              <a:t>obl</a:t>
            </a:r>
            <a:r>
              <a:rPr lang="cs-CZ" dirty="0">
                <a:solidFill>
                  <a:srgbClr val="FFFFFF"/>
                </a:solidFill>
              </a:rPr>
              <a:t>. C5-Th1 u HKK, L3-S1 u DKK</a:t>
            </a:r>
          </a:p>
          <a:p>
            <a:r>
              <a:rPr lang="cs-CZ" b="1" u="sng" dirty="0">
                <a:solidFill>
                  <a:srgbClr val="FFFFFF"/>
                </a:solidFill>
              </a:rPr>
              <a:t>2.) </a:t>
            </a:r>
            <a:r>
              <a:rPr lang="cs-CZ" b="1" u="sng" err="1">
                <a:solidFill>
                  <a:srgbClr val="FFFFFF"/>
                </a:solidFill>
              </a:rPr>
              <a:t>Paravertebrální</a:t>
            </a:r>
            <a:r>
              <a:rPr lang="cs-CZ" b="1" u="sng" dirty="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cs-CZ" err="1">
                <a:solidFill>
                  <a:srgbClr val="FFFFFF"/>
                </a:solidFill>
              </a:rPr>
              <a:t>Postherpetická</a:t>
            </a:r>
            <a:r>
              <a:rPr lang="cs-CZ" dirty="0">
                <a:solidFill>
                  <a:srgbClr val="FFFFFF"/>
                </a:solidFill>
              </a:rPr>
              <a:t> či interkostální neuralgie: anoda na postižené str., katoda na </a:t>
            </a:r>
            <a:r>
              <a:rPr lang="cs-CZ" err="1">
                <a:solidFill>
                  <a:srgbClr val="FFFFFF"/>
                </a:solidFill>
              </a:rPr>
              <a:t>kontralat</a:t>
            </a:r>
            <a:r>
              <a:rPr lang="cs-CZ" dirty="0">
                <a:solidFill>
                  <a:srgbClr val="FFFFFF"/>
                </a:solidFill>
              </a:rPr>
              <a:t>. straně</a:t>
            </a:r>
          </a:p>
          <a:p>
            <a:r>
              <a:rPr lang="cs-CZ" b="1" u="sng" dirty="0">
                <a:solidFill>
                  <a:srgbClr val="FFFFFF"/>
                </a:solidFill>
              </a:rPr>
              <a:t>3.) </a:t>
            </a:r>
            <a:r>
              <a:rPr lang="cs-CZ" b="1" u="sng" err="1">
                <a:solidFill>
                  <a:srgbClr val="FFFFFF"/>
                </a:solidFill>
              </a:rPr>
              <a:t>Radikulární</a:t>
            </a:r>
            <a:r>
              <a:rPr lang="cs-CZ" b="1" u="sng" dirty="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cs-CZ" err="1">
                <a:solidFill>
                  <a:srgbClr val="FFFFFF"/>
                </a:solidFill>
              </a:rPr>
              <a:t>Pchch</a:t>
            </a:r>
            <a:r>
              <a:rPr lang="cs-CZ" dirty="0">
                <a:solidFill>
                  <a:srgbClr val="FFFFFF"/>
                </a:solidFill>
              </a:rPr>
              <a:t> trofiky, kde je KI lokální aplikace, kupř. KRBS, Burgerova choroba...</a:t>
            </a:r>
          </a:p>
          <a:p>
            <a:pPr lvl="1"/>
            <a:r>
              <a:rPr lang="cs-CZ" err="1">
                <a:solidFill>
                  <a:srgbClr val="FFFFFF"/>
                </a:solidFill>
              </a:rPr>
              <a:t>Cave</a:t>
            </a:r>
            <a:r>
              <a:rPr lang="cs-CZ" dirty="0">
                <a:solidFill>
                  <a:srgbClr val="FFFFFF"/>
                </a:solidFill>
              </a:rPr>
              <a:t>! Elektrody jsou NAD a POD výstupem příslušného segmentu</a:t>
            </a:r>
          </a:p>
          <a:p>
            <a:r>
              <a:rPr lang="cs-CZ" b="1" u="sng" dirty="0">
                <a:solidFill>
                  <a:srgbClr val="FFFFFF"/>
                </a:solidFill>
              </a:rPr>
              <a:t>4.) Neurální:</a:t>
            </a:r>
            <a:endParaRPr lang="cs-CZ" b="1" u="sng">
              <a:solidFill>
                <a:srgbClr val="FFFFFF">
                  <a:alpha val="70000"/>
                </a:srgbClr>
              </a:solidFill>
            </a:endParaRPr>
          </a:p>
          <a:p>
            <a:pPr lvl="1"/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Neuralgie n. </a:t>
            </a:r>
            <a:r>
              <a:rPr lang="cs-CZ" err="1">
                <a:solidFill>
                  <a:srgbClr val="FFFFFF"/>
                </a:solidFill>
                <a:ea typeface="+mn-lt"/>
                <a:cs typeface="+mn-lt"/>
              </a:rPr>
              <a:t>ischiadicus</a:t>
            </a:r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cs-CZ" err="1">
                <a:solidFill>
                  <a:srgbClr val="FFFFFF"/>
                </a:solidFill>
                <a:ea typeface="+mn-lt"/>
                <a:cs typeface="+mn-lt"/>
              </a:rPr>
              <a:t>radikulární</a:t>
            </a:r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 bolesti</a:t>
            </a:r>
            <a:endParaRPr lang="cs-CZ" dirty="0">
              <a:ea typeface="+mn-lt"/>
              <a:cs typeface="+mn-lt"/>
            </a:endParaRPr>
          </a:p>
          <a:p>
            <a:pPr lvl="1"/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Katodu umístit distálně!</a:t>
            </a:r>
            <a:endParaRPr lang="cs-CZ" dirty="0">
              <a:ea typeface="+mn-lt"/>
              <a:cs typeface="+mn-lt"/>
            </a:endParaRPr>
          </a:p>
          <a:p>
            <a:r>
              <a:rPr lang="cs-CZ" b="1" u="sng" dirty="0">
                <a:solidFill>
                  <a:srgbClr val="FFFFFF"/>
                </a:solidFill>
              </a:rPr>
              <a:t>5.) </a:t>
            </a:r>
            <a:r>
              <a:rPr lang="cs-CZ" b="1" u="sng" err="1">
                <a:solidFill>
                  <a:srgbClr val="FFFFFF"/>
                </a:solidFill>
              </a:rPr>
              <a:t>Gangliotropní</a:t>
            </a:r>
            <a:r>
              <a:rPr lang="cs-CZ" b="1" u="sng" dirty="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cs-CZ" dirty="0">
                <a:solidFill>
                  <a:srgbClr val="FFFFFF"/>
                </a:solidFill>
              </a:rPr>
              <a:t>KRBS </a:t>
            </a:r>
            <a:r>
              <a:rPr lang="cs-CZ" err="1">
                <a:solidFill>
                  <a:srgbClr val="FFFFFF"/>
                </a:solidFill>
              </a:rPr>
              <a:t>dx</a:t>
            </a:r>
            <a:r>
              <a:rPr lang="cs-CZ" dirty="0">
                <a:solidFill>
                  <a:srgbClr val="FFFFFF"/>
                </a:solidFill>
              </a:rPr>
              <a:t>., stadium 1: anoda vpravo </a:t>
            </a:r>
            <a:r>
              <a:rPr lang="cs-CZ" err="1">
                <a:solidFill>
                  <a:srgbClr val="FFFFFF"/>
                </a:solidFill>
              </a:rPr>
              <a:t>paravertebrálně</a:t>
            </a:r>
            <a:r>
              <a:rPr lang="cs-CZ" dirty="0">
                <a:solidFill>
                  <a:srgbClr val="FFFFFF"/>
                </a:solidFill>
              </a:rPr>
              <a:t> úroveň C4-6, katoda </a:t>
            </a:r>
            <a:r>
              <a:rPr lang="cs-CZ" err="1">
                <a:solidFill>
                  <a:srgbClr val="FFFFFF"/>
                </a:solidFill>
              </a:rPr>
              <a:t>paravertebrálně</a:t>
            </a:r>
            <a:r>
              <a:rPr lang="cs-CZ" dirty="0">
                <a:solidFill>
                  <a:srgbClr val="FFFFFF"/>
                </a:solidFill>
              </a:rPr>
              <a:t> vpravo v úrovni C7-Th1</a:t>
            </a:r>
            <a:endParaRPr lang="cs-CZ" dirty="0">
              <a:solidFill>
                <a:srgbClr val="FFFFFF">
                  <a:alpha val="70000"/>
                </a:srgbClr>
              </a:solidFill>
            </a:endParaRPr>
          </a:p>
          <a:p>
            <a:endParaRPr lang="cs-CZ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2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AC98F-56B2-449B-9F4B-898D92AC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28" y="392545"/>
            <a:ext cx="11060545" cy="1524000"/>
          </a:xfrm>
        </p:spPr>
        <p:txBody>
          <a:bodyPr/>
          <a:lstStyle/>
          <a:p>
            <a:r>
              <a:rPr lang="cs-CZ" dirty="0"/>
              <a:t>Hydrogalvan (= čtyřkomorová </a:t>
            </a:r>
            <a:r>
              <a:rPr lang="cs-CZ"/>
              <a:t>galvanizace)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0A1DD4-1520-4B49-A0DB-C1BCEEB11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/>
            <a:r>
              <a:rPr lang="cs-CZ" dirty="0">
                <a:solidFill>
                  <a:srgbClr val="FFFFFF"/>
                </a:solidFill>
              </a:rPr>
              <a:t>= zvláštní případ podélné galvanizace, kdy je elektrický proud do ponořených částí končetin přiváděn vodou.</a:t>
            </a:r>
            <a:endParaRPr lang="cs-CZ"/>
          </a:p>
          <a:p>
            <a:pPr algn="just"/>
            <a:r>
              <a:rPr lang="cs-CZ">
                <a:solidFill>
                  <a:srgbClr val="FFFFFF"/>
                </a:solidFill>
              </a:rPr>
              <a:t>Tedy účinek galavanického proudu + účinek teploty vody, hydrostatického tlaku a vztlaku.</a:t>
            </a:r>
            <a:endParaRPr lang="cs-CZ" dirty="0">
              <a:solidFill>
                <a:srgbClr val="FFFFFF"/>
              </a:solidFill>
            </a:endParaRPr>
          </a:p>
          <a:p>
            <a:pPr algn="just"/>
            <a:r>
              <a:rPr lang="cs-CZ">
                <a:solidFill>
                  <a:srgbClr val="FFFFFF"/>
                </a:solidFill>
              </a:rPr>
              <a:t>Plocha elektrod nedůležitá, ptž skutečnou plochou elektrody je povrch ponořené končetiny. Tedy elektrický proud vstupuje rovnoměrně celým povrchem, není nutné brát v úvahu maximální proudovou hustotu.</a:t>
            </a:r>
            <a:endParaRPr lang="cs-CZ" dirty="0">
              <a:solidFill>
                <a:srgbClr val="FFFFFF"/>
              </a:solidFill>
            </a:endParaRPr>
          </a:p>
          <a:p>
            <a:pPr algn="just"/>
            <a:r>
              <a:rPr lang="cs-CZ" dirty="0">
                <a:solidFill>
                  <a:srgbClr val="FFFFFF"/>
                </a:solidFill>
              </a:rPr>
              <a:t>Účinek &amp; indikace: stejné jako u klidové galvanizace</a:t>
            </a:r>
          </a:p>
          <a:p>
            <a:pPr algn="just"/>
            <a:r>
              <a:rPr lang="cs-CZ" dirty="0">
                <a:solidFill>
                  <a:srgbClr val="FFFFFF"/>
                </a:solidFill>
              </a:rPr>
              <a:t>Indikace 1. volby: KRBS - proč?</a:t>
            </a:r>
            <a:endParaRPr lang="cs-CZ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5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0D004-4FAD-4784-AB95-054F2545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Hydrogalvan</a:t>
            </a:r>
            <a:r>
              <a:rPr lang="cs-CZ"/>
              <a:t>: parametry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00F327-C1CC-462D-810E-F8771EC0A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668000" cy="416444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dirty="0">
                <a:solidFill>
                  <a:srgbClr val="FFFFFF"/>
                </a:solidFill>
              </a:rPr>
              <a:t>Teplota vody: </a:t>
            </a:r>
            <a:r>
              <a:rPr lang="cs-CZ" dirty="0" err="1">
                <a:solidFill>
                  <a:srgbClr val="FFFFFF"/>
                </a:solidFill>
              </a:rPr>
              <a:t>hypotermní</a:t>
            </a:r>
            <a:r>
              <a:rPr lang="cs-CZ" dirty="0">
                <a:solidFill>
                  <a:srgbClr val="FFFFFF"/>
                </a:solidFill>
              </a:rPr>
              <a:t>, izotermní - dle stavu</a:t>
            </a:r>
          </a:p>
          <a:p>
            <a:r>
              <a:rPr lang="cs-CZ" dirty="0">
                <a:solidFill>
                  <a:srgbClr val="FFFFFF"/>
                </a:solidFill>
              </a:rPr>
              <a:t>Intenzita: PS, maximální proudová hustota: 40 mA u čtyřkomorové</a:t>
            </a:r>
          </a:p>
          <a:p>
            <a:r>
              <a:rPr lang="cs-CZ">
                <a:solidFill>
                  <a:srgbClr val="FFFFFF"/>
                </a:solidFill>
              </a:rPr>
              <a:t>Doba aplikace: 20-60 min. Pozitivní step 5 min. CAVE! Při aplikaci nad 20 min. nutno udržovat teplotu vody a doplňovat vodu - při tom proud VYPNUTÝ!</a:t>
            </a:r>
            <a:endParaRPr lang="cs-CZ" dirty="0"/>
          </a:p>
          <a:p>
            <a:r>
              <a:rPr lang="cs-CZ" dirty="0">
                <a:solidFill>
                  <a:srgbClr val="FFFFFF"/>
                </a:solidFill>
              </a:rPr>
              <a:t>CAVE! Důležité upozornit pacienta NEVYNDÁVAT žádnou končetinu </a:t>
            </a:r>
            <a:r>
              <a:rPr lang="cs-CZ">
                <a:solidFill>
                  <a:srgbClr val="FFFFFF"/>
                </a:solidFill>
              </a:rPr>
              <a:t>z vody BĚHEM APLIKACE - hrozí úraz elektrickým proudem. </a:t>
            </a:r>
            <a:endParaRPr lang="cs-CZ" dirty="0">
              <a:solidFill>
                <a:srgbClr val="FFFFFF">
                  <a:alpha val="70000"/>
                </a:srgbClr>
              </a:solidFill>
            </a:endParaRPr>
          </a:p>
          <a:p>
            <a:r>
              <a:rPr lang="cs-CZ">
                <a:solidFill>
                  <a:srgbClr val="FFFFFF"/>
                </a:solidFill>
              </a:rPr>
              <a:t>Na konci procedury nejprve stáhnout proud, pak AŽ vyndat končetiny!</a:t>
            </a:r>
            <a:endParaRPr lang="cs-CZ" dirty="0">
              <a:solidFill>
                <a:srgbClr val="FFFFFF">
                  <a:alpha val="70000"/>
                </a:srgbClr>
              </a:solidFill>
            </a:endParaRPr>
          </a:p>
          <a:p>
            <a:endParaRPr lang="cs-CZ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8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3F3A0F6C-EB8F-4A4C-8258-23F6D815E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2" cy="6438900"/>
          </a:xfrm>
          <a:custGeom>
            <a:avLst/>
            <a:gdLst>
              <a:gd name="connsiteX0" fmla="*/ 0 w 12198352"/>
              <a:gd name="connsiteY0" fmla="*/ 0 h 6438900"/>
              <a:gd name="connsiteX1" fmla="*/ 12198352 w 12198352"/>
              <a:gd name="connsiteY1" fmla="*/ 0 h 6438900"/>
              <a:gd name="connsiteX2" fmla="*/ 12198352 w 12198352"/>
              <a:gd name="connsiteY2" fmla="*/ 5644414 h 6438900"/>
              <a:gd name="connsiteX3" fmla="*/ 12042486 w 12198352"/>
              <a:gd name="connsiteY3" fmla="*/ 5750064 h 6438900"/>
              <a:gd name="connsiteX4" fmla="*/ 9483672 w 12198352"/>
              <a:gd name="connsiteY4" fmla="*/ 6432438 h 6438900"/>
              <a:gd name="connsiteX5" fmla="*/ 8500895 w 12198352"/>
              <a:gd name="connsiteY5" fmla="*/ 6437925 h 6438900"/>
              <a:gd name="connsiteX6" fmla="*/ 1629409 w 12198352"/>
              <a:gd name="connsiteY6" fmla="*/ 5170893 h 6438900"/>
              <a:gd name="connsiteX7" fmla="*/ 433424 w 12198352"/>
              <a:gd name="connsiteY7" fmla="*/ 4633819 h 6438900"/>
              <a:gd name="connsiteX8" fmla="*/ 0 w 12198352"/>
              <a:gd name="connsiteY8" fmla="*/ 4450771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352" h="643890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Freeform: Shape 12">
            <a:extLst>
              <a:ext uri="{FF2B5EF4-FFF2-40B4-BE49-F238E27FC236}">
                <a16:creationId xmlns:a16="http://schemas.microsoft.com/office/drawing/2014/main" id="{6A9C92F4-A4A4-42E0-9391-C666AAED1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817925">
            <a:off x="2322363" y="-118377"/>
            <a:ext cx="7900749" cy="9821966"/>
          </a:xfrm>
          <a:custGeom>
            <a:avLst/>
            <a:gdLst>
              <a:gd name="connsiteX0" fmla="*/ 589029 w 7858893"/>
              <a:gd name="connsiteY0" fmla="*/ 9827096 h 9827096"/>
              <a:gd name="connsiteX1" fmla="*/ 0 w 7858893"/>
              <a:gd name="connsiteY1" fmla="*/ 9338053 h 9827096"/>
              <a:gd name="connsiteX2" fmla="*/ 50440 w 7858893"/>
              <a:gd name="connsiteY2" fmla="*/ 9011561 h 9827096"/>
              <a:gd name="connsiteX3" fmla="*/ 398242 w 7858893"/>
              <a:gd name="connsiteY3" fmla="*/ 7620242 h 9827096"/>
              <a:gd name="connsiteX4" fmla="*/ 6756719 w 7858893"/>
              <a:gd name="connsiteY4" fmla="*/ 593416 h 9827096"/>
              <a:gd name="connsiteX5" fmla="*/ 7642630 w 7858893"/>
              <a:gd name="connsiteY5" fmla="*/ 111525 h 9827096"/>
              <a:gd name="connsiteX6" fmla="*/ 7858893 w 7858893"/>
              <a:gd name="connsiteY6" fmla="*/ 0 h 9827096"/>
              <a:gd name="connsiteX0" fmla="*/ 589029 w 8190490"/>
              <a:gd name="connsiteY0" fmla="*/ 9787128 h 9787128"/>
              <a:gd name="connsiteX1" fmla="*/ 0 w 8190490"/>
              <a:gd name="connsiteY1" fmla="*/ 9298085 h 9787128"/>
              <a:gd name="connsiteX2" fmla="*/ 50440 w 8190490"/>
              <a:gd name="connsiteY2" fmla="*/ 8971593 h 9787128"/>
              <a:gd name="connsiteX3" fmla="*/ 398242 w 8190490"/>
              <a:gd name="connsiteY3" fmla="*/ 7580274 h 9787128"/>
              <a:gd name="connsiteX4" fmla="*/ 6756719 w 8190490"/>
              <a:gd name="connsiteY4" fmla="*/ 553448 h 9787128"/>
              <a:gd name="connsiteX5" fmla="*/ 7642630 w 8190490"/>
              <a:gd name="connsiteY5" fmla="*/ 71557 h 9787128"/>
              <a:gd name="connsiteX6" fmla="*/ 8190490 w 8190490"/>
              <a:gd name="connsiteY6" fmla="*/ 0 h 9787128"/>
              <a:gd name="connsiteX7" fmla="*/ 589029 w 8190490"/>
              <a:gd name="connsiteY7" fmla="*/ 9787128 h 9787128"/>
              <a:gd name="connsiteX0" fmla="*/ 589029 w 8281930"/>
              <a:gd name="connsiteY0" fmla="*/ 9722690 h 9722690"/>
              <a:gd name="connsiteX1" fmla="*/ 0 w 8281930"/>
              <a:gd name="connsiteY1" fmla="*/ 9233647 h 9722690"/>
              <a:gd name="connsiteX2" fmla="*/ 50440 w 8281930"/>
              <a:gd name="connsiteY2" fmla="*/ 8907155 h 9722690"/>
              <a:gd name="connsiteX3" fmla="*/ 398242 w 8281930"/>
              <a:gd name="connsiteY3" fmla="*/ 7515836 h 9722690"/>
              <a:gd name="connsiteX4" fmla="*/ 6756719 w 8281930"/>
              <a:gd name="connsiteY4" fmla="*/ 489010 h 9722690"/>
              <a:gd name="connsiteX5" fmla="*/ 7642630 w 8281930"/>
              <a:gd name="connsiteY5" fmla="*/ 7119 h 9722690"/>
              <a:gd name="connsiteX6" fmla="*/ 8281930 w 8281930"/>
              <a:gd name="connsiteY6" fmla="*/ 27002 h 9722690"/>
              <a:gd name="connsiteX0" fmla="*/ 589029 w 7911958"/>
              <a:gd name="connsiteY0" fmla="*/ 9802819 h 9802819"/>
              <a:gd name="connsiteX1" fmla="*/ 0 w 7911958"/>
              <a:gd name="connsiteY1" fmla="*/ 9313776 h 9802819"/>
              <a:gd name="connsiteX2" fmla="*/ 50440 w 7911958"/>
              <a:gd name="connsiteY2" fmla="*/ 8987284 h 9802819"/>
              <a:gd name="connsiteX3" fmla="*/ 398242 w 7911958"/>
              <a:gd name="connsiteY3" fmla="*/ 7595965 h 9802819"/>
              <a:gd name="connsiteX4" fmla="*/ 6756719 w 7911958"/>
              <a:gd name="connsiteY4" fmla="*/ 569139 h 9802819"/>
              <a:gd name="connsiteX5" fmla="*/ 7642630 w 7911958"/>
              <a:gd name="connsiteY5" fmla="*/ 87248 h 9802819"/>
              <a:gd name="connsiteX6" fmla="*/ 7911958 w 7911958"/>
              <a:gd name="connsiteY6" fmla="*/ 0 h 9802819"/>
              <a:gd name="connsiteX0" fmla="*/ 589029 w 7642630"/>
              <a:gd name="connsiteY0" fmla="*/ 9715571 h 9715571"/>
              <a:gd name="connsiteX1" fmla="*/ 0 w 7642630"/>
              <a:gd name="connsiteY1" fmla="*/ 9226528 h 9715571"/>
              <a:gd name="connsiteX2" fmla="*/ 50440 w 7642630"/>
              <a:gd name="connsiteY2" fmla="*/ 8900036 h 9715571"/>
              <a:gd name="connsiteX3" fmla="*/ 398242 w 7642630"/>
              <a:gd name="connsiteY3" fmla="*/ 7508717 h 9715571"/>
              <a:gd name="connsiteX4" fmla="*/ 6756719 w 7642630"/>
              <a:gd name="connsiteY4" fmla="*/ 481891 h 9715571"/>
              <a:gd name="connsiteX5" fmla="*/ 7642630 w 7642630"/>
              <a:gd name="connsiteY5" fmla="*/ 0 h 9715571"/>
              <a:gd name="connsiteX0" fmla="*/ 589029 w 7900749"/>
              <a:gd name="connsiteY0" fmla="*/ 9821966 h 9821966"/>
              <a:gd name="connsiteX1" fmla="*/ 0 w 7900749"/>
              <a:gd name="connsiteY1" fmla="*/ 9332923 h 9821966"/>
              <a:gd name="connsiteX2" fmla="*/ 50440 w 7900749"/>
              <a:gd name="connsiteY2" fmla="*/ 9006431 h 9821966"/>
              <a:gd name="connsiteX3" fmla="*/ 398242 w 7900749"/>
              <a:gd name="connsiteY3" fmla="*/ 7615112 h 9821966"/>
              <a:gd name="connsiteX4" fmla="*/ 6756719 w 7900749"/>
              <a:gd name="connsiteY4" fmla="*/ 588286 h 9821966"/>
              <a:gd name="connsiteX5" fmla="*/ 7900749 w 7900749"/>
              <a:gd name="connsiteY5" fmla="*/ 0 h 98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749" h="9821966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D346F9-A7AE-4168-BDEA-00A1ED2B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42" y="773545"/>
            <a:ext cx="3956717" cy="2274455"/>
          </a:xfrm>
        </p:spPr>
        <p:txBody>
          <a:bodyPr anchor="t">
            <a:normAutofit/>
          </a:bodyPr>
          <a:lstStyle/>
          <a:p>
            <a:r>
              <a:rPr lang="cs-CZ" sz="4800">
                <a:solidFill>
                  <a:srgbClr val="FFFFFF"/>
                </a:solidFill>
                <a:ea typeface="+mj-lt"/>
                <a:cs typeface="+mj-lt"/>
              </a:rPr>
              <a:t>Hydrogalvan: parametry 2</a:t>
            </a:r>
            <a:endParaRPr lang="cs-CZ" sz="4800">
              <a:solidFill>
                <a:srgbClr val="FFFFFF"/>
              </a:solidFill>
            </a:endParaRP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EE2E689A-C662-4FF3-869B-1B72AA4A5B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282162"/>
              </p:ext>
            </p:extLst>
          </p:nvPr>
        </p:nvGraphicFramePr>
        <p:xfrm>
          <a:off x="4572000" y="771726"/>
          <a:ext cx="6858000" cy="456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539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A13B60C-56B1-46B4-98A6-1482A52E7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31865" y="-31864"/>
            <a:ext cx="4785362" cy="4849091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024A8E9-062E-406A-BE10-CED280011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341352" y="-341351"/>
            <a:ext cx="4651297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D2B672-0B6D-4DF8-9CE6-836F2B0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81" y="646546"/>
            <a:ext cx="3613728" cy="2944090"/>
          </a:xfrm>
        </p:spPr>
        <p:txBody>
          <a:bodyPr anchor="b">
            <a:normAutofit/>
          </a:bodyPr>
          <a:lstStyle/>
          <a:p>
            <a:r>
              <a:rPr lang="cs-CZ" sz="4800">
                <a:solidFill>
                  <a:srgbClr val="FFFFFF"/>
                </a:solidFill>
              </a:rPr>
              <a:t>Hydrogalvan příklady aplikace</a:t>
            </a:r>
          </a:p>
        </p:txBody>
      </p:sp>
      <p:graphicFrame>
        <p:nvGraphicFramePr>
          <p:cNvPr id="17" name="Zástupný obsah 2">
            <a:extLst>
              <a:ext uri="{FF2B5EF4-FFF2-40B4-BE49-F238E27FC236}">
                <a16:creationId xmlns:a16="http://schemas.microsoft.com/office/drawing/2014/main" id="{3F4ECBD8-2F3B-4159-BDA8-3EEC80C73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766792"/>
              </p:ext>
            </p:extLst>
          </p:nvPr>
        </p:nvGraphicFramePr>
        <p:xfrm>
          <a:off x="5334000" y="7620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91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699B66A-3779-48B9-9963-C9339B22B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12258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3590 h 6858000"/>
              <a:gd name="connsiteX3" fmla="*/ 10378112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6089634 h 6858000"/>
              <a:gd name="connsiteX6" fmla="*/ 3284 w 12192000"/>
              <a:gd name="connsiteY6" fmla="*/ 6081001 h 6858000"/>
              <a:gd name="connsiteX7" fmla="*/ 208318 w 12192000"/>
              <a:gd name="connsiteY7" fmla="*/ 5663571 h 6858000"/>
              <a:gd name="connsiteX8" fmla="*/ 2466868 w 12192000"/>
              <a:gd name="connsiteY8" fmla="*/ 3280365 h 6858000"/>
              <a:gd name="connsiteX9" fmla="*/ 5859655 w 12192000"/>
              <a:gd name="connsiteY9" fmla="*/ 1043504 h 6858000"/>
              <a:gd name="connsiteX10" fmla="*/ 8002287 w 12192000"/>
              <a:gd name="connsiteY10" fmla="*/ 373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8122584" y="0"/>
                </a:moveTo>
                <a:lnTo>
                  <a:pt x="12192000" y="0"/>
                </a:lnTo>
                <a:lnTo>
                  <a:pt x="12192000" y="4873590"/>
                </a:lnTo>
                <a:lnTo>
                  <a:pt x="10378112" y="6858000"/>
                </a:lnTo>
                <a:lnTo>
                  <a:pt x="0" y="6858000"/>
                </a:lnTo>
                <a:lnTo>
                  <a:pt x="0" y="6089634"/>
                </a:lnTo>
                <a:lnTo>
                  <a:pt x="3284" y="6081001"/>
                </a:lnTo>
                <a:cubicBezTo>
                  <a:pt x="61888" y="5940761"/>
                  <a:pt x="130457" y="5801643"/>
                  <a:pt x="208318" y="5663571"/>
                </a:cubicBezTo>
                <a:cubicBezTo>
                  <a:pt x="675237" y="4835483"/>
                  <a:pt x="1476533" y="4045730"/>
                  <a:pt x="2466868" y="3280365"/>
                </a:cubicBezTo>
                <a:cubicBezTo>
                  <a:pt x="3457206" y="2515002"/>
                  <a:pt x="4636583" y="1774030"/>
                  <a:pt x="5859655" y="1043504"/>
                </a:cubicBezTo>
                <a:cubicBezTo>
                  <a:pt x="6636899" y="579200"/>
                  <a:pt x="7344556" y="254766"/>
                  <a:pt x="8002287" y="373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D2088EB-F82A-4CF7-A658-5EB0B344D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71" y="0"/>
            <a:ext cx="7017182" cy="6858000"/>
          </a:xfrm>
          <a:custGeom>
            <a:avLst/>
            <a:gdLst>
              <a:gd name="connsiteX0" fmla="*/ 7017182 w 11818630"/>
              <a:gd name="connsiteY0" fmla="*/ 0 h 6858000"/>
              <a:gd name="connsiteX1" fmla="*/ 11818630 w 11818630"/>
              <a:gd name="connsiteY1" fmla="*/ 0 h 6858000"/>
              <a:gd name="connsiteX2" fmla="*/ 11818630 w 11818630"/>
              <a:gd name="connsiteY2" fmla="*/ 4489505 h 6858000"/>
              <a:gd name="connsiteX3" fmla="*/ 11816460 w 11818630"/>
              <a:gd name="connsiteY3" fmla="*/ 4492187 h 6858000"/>
              <a:gd name="connsiteX4" fmla="*/ 10354815 w 11818630"/>
              <a:gd name="connsiteY4" fmla="*/ 6321870 h 6858000"/>
              <a:gd name="connsiteX5" fmla="*/ 9928370 w 11818630"/>
              <a:gd name="connsiteY5" fmla="*/ 6858000 h 6858000"/>
              <a:gd name="connsiteX6" fmla="*/ 0 w 11818630"/>
              <a:gd name="connsiteY6" fmla="*/ 6858000 h 6858000"/>
              <a:gd name="connsiteX7" fmla="*/ 15548 w 11818630"/>
              <a:gd name="connsiteY7" fmla="*/ 6741317 h 6858000"/>
              <a:gd name="connsiteX8" fmla="*/ 387858 w 11818630"/>
              <a:gd name="connsiteY8" fmla="*/ 5632555 h 6858000"/>
              <a:gd name="connsiteX9" fmla="*/ 2494163 w 11818630"/>
              <a:gd name="connsiteY9" fmla="*/ 3131046 h 6858000"/>
              <a:gd name="connsiteX10" fmla="*/ 5658249 w 11818630"/>
              <a:gd name="connsiteY10" fmla="*/ 783147 h 6858000"/>
              <a:gd name="connsiteX11" fmla="*/ 6840702 w 11818630"/>
              <a:gd name="connsiteY11" fmla="*/ 85078 h 6858000"/>
              <a:gd name="connsiteX0" fmla="*/ 0 w 11818630"/>
              <a:gd name="connsiteY0" fmla="*/ 6858000 h 6949440"/>
              <a:gd name="connsiteX1" fmla="*/ 15548 w 11818630"/>
              <a:gd name="connsiteY1" fmla="*/ 6741317 h 6949440"/>
              <a:gd name="connsiteX2" fmla="*/ 387858 w 11818630"/>
              <a:gd name="connsiteY2" fmla="*/ 5632555 h 6949440"/>
              <a:gd name="connsiteX3" fmla="*/ 2494163 w 11818630"/>
              <a:gd name="connsiteY3" fmla="*/ 3131046 h 6949440"/>
              <a:gd name="connsiteX4" fmla="*/ 5658249 w 11818630"/>
              <a:gd name="connsiteY4" fmla="*/ 783147 h 6949440"/>
              <a:gd name="connsiteX5" fmla="*/ 6840702 w 11818630"/>
              <a:gd name="connsiteY5" fmla="*/ 85078 h 6949440"/>
              <a:gd name="connsiteX6" fmla="*/ 7017182 w 11818630"/>
              <a:gd name="connsiteY6" fmla="*/ 0 h 6949440"/>
              <a:gd name="connsiteX7" fmla="*/ 11818630 w 11818630"/>
              <a:gd name="connsiteY7" fmla="*/ 0 h 6949440"/>
              <a:gd name="connsiteX8" fmla="*/ 11818630 w 11818630"/>
              <a:gd name="connsiteY8" fmla="*/ 4489505 h 6949440"/>
              <a:gd name="connsiteX9" fmla="*/ 11816460 w 11818630"/>
              <a:gd name="connsiteY9" fmla="*/ 4492187 h 6949440"/>
              <a:gd name="connsiteX10" fmla="*/ 10354815 w 11818630"/>
              <a:gd name="connsiteY10" fmla="*/ 6321870 h 6949440"/>
              <a:gd name="connsiteX11" fmla="*/ 10019810 w 11818630"/>
              <a:gd name="connsiteY11" fmla="*/ 6949440 h 6949440"/>
              <a:gd name="connsiteX0" fmla="*/ 0 w 11818630"/>
              <a:gd name="connsiteY0" fmla="*/ 6858000 h 6886066"/>
              <a:gd name="connsiteX1" fmla="*/ 15548 w 11818630"/>
              <a:gd name="connsiteY1" fmla="*/ 6741317 h 6886066"/>
              <a:gd name="connsiteX2" fmla="*/ 387858 w 11818630"/>
              <a:gd name="connsiteY2" fmla="*/ 5632555 h 6886066"/>
              <a:gd name="connsiteX3" fmla="*/ 2494163 w 11818630"/>
              <a:gd name="connsiteY3" fmla="*/ 3131046 h 6886066"/>
              <a:gd name="connsiteX4" fmla="*/ 5658249 w 11818630"/>
              <a:gd name="connsiteY4" fmla="*/ 783147 h 6886066"/>
              <a:gd name="connsiteX5" fmla="*/ 6840702 w 11818630"/>
              <a:gd name="connsiteY5" fmla="*/ 85078 h 6886066"/>
              <a:gd name="connsiteX6" fmla="*/ 7017182 w 11818630"/>
              <a:gd name="connsiteY6" fmla="*/ 0 h 6886066"/>
              <a:gd name="connsiteX7" fmla="*/ 11818630 w 11818630"/>
              <a:gd name="connsiteY7" fmla="*/ 0 h 6886066"/>
              <a:gd name="connsiteX8" fmla="*/ 11818630 w 11818630"/>
              <a:gd name="connsiteY8" fmla="*/ 4489505 h 6886066"/>
              <a:gd name="connsiteX9" fmla="*/ 11816460 w 11818630"/>
              <a:gd name="connsiteY9" fmla="*/ 4492187 h 6886066"/>
              <a:gd name="connsiteX10" fmla="*/ 10354815 w 11818630"/>
              <a:gd name="connsiteY10" fmla="*/ 6321870 h 6886066"/>
              <a:gd name="connsiteX11" fmla="*/ 9902115 w 11818630"/>
              <a:gd name="connsiteY11" fmla="*/ 6886066 h 6886066"/>
              <a:gd name="connsiteX0" fmla="*/ 0 w 11818630"/>
              <a:gd name="connsiteY0" fmla="*/ 6858000 h 6858000"/>
              <a:gd name="connsiteX1" fmla="*/ 15548 w 11818630"/>
              <a:gd name="connsiteY1" fmla="*/ 6741317 h 6858000"/>
              <a:gd name="connsiteX2" fmla="*/ 387858 w 11818630"/>
              <a:gd name="connsiteY2" fmla="*/ 5632555 h 6858000"/>
              <a:gd name="connsiteX3" fmla="*/ 2494163 w 11818630"/>
              <a:gd name="connsiteY3" fmla="*/ 3131046 h 6858000"/>
              <a:gd name="connsiteX4" fmla="*/ 5658249 w 11818630"/>
              <a:gd name="connsiteY4" fmla="*/ 783147 h 6858000"/>
              <a:gd name="connsiteX5" fmla="*/ 6840702 w 11818630"/>
              <a:gd name="connsiteY5" fmla="*/ 85078 h 6858000"/>
              <a:gd name="connsiteX6" fmla="*/ 7017182 w 11818630"/>
              <a:gd name="connsiteY6" fmla="*/ 0 h 6858000"/>
              <a:gd name="connsiteX7" fmla="*/ 11818630 w 11818630"/>
              <a:gd name="connsiteY7" fmla="*/ 0 h 6858000"/>
              <a:gd name="connsiteX8" fmla="*/ 11818630 w 11818630"/>
              <a:gd name="connsiteY8" fmla="*/ 4489505 h 6858000"/>
              <a:gd name="connsiteX9" fmla="*/ 11816460 w 11818630"/>
              <a:gd name="connsiteY9" fmla="*/ 4492187 h 6858000"/>
              <a:gd name="connsiteX10" fmla="*/ 10354815 w 11818630"/>
              <a:gd name="connsiteY10" fmla="*/ 6321870 h 6858000"/>
              <a:gd name="connsiteX0" fmla="*/ 0 w 11818630"/>
              <a:gd name="connsiteY0" fmla="*/ 6858000 h 6858000"/>
              <a:gd name="connsiteX1" fmla="*/ 15548 w 11818630"/>
              <a:gd name="connsiteY1" fmla="*/ 6741317 h 6858000"/>
              <a:gd name="connsiteX2" fmla="*/ 387858 w 11818630"/>
              <a:gd name="connsiteY2" fmla="*/ 5632555 h 6858000"/>
              <a:gd name="connsiteX3" fmla="*/ 2494163 w 11818630"/>
              <a:gd name="connsiteY3" fmla="*/ 3131046 h 6858000"/>
              <a:gd name="connsiteX4" fmla="*/ 5658249 w 11818630"/>
              <a:gd name="connsiteY4" fmla="*/ 783147 h 6858000"/>
              <a:gd name="connsiteX5" fmla="*/ 6840702 w 11818630"/>
              <a:gd name="connsiteY5" fmla="*/ 85078 h 6858000"/>
              <a:gd name="connsiteX6" fmla="*/ 7017182 w 11818630"/>
              <a:gd name="connsiteY6" fmla="*/ 0 h 6858000"/>
              <a:gd name="connsiteX7" fmla="*/ 11818630 w 11818630"/>
              <a:gd name="connsiteY7" fmla="*/ 0 h 6858000"/>
              <a:gd name="connsiteX8" fmla="*/ 11818630 w 11818630"/>
              <a:gd name="connsiteY8" fmla="*/ 4489505 h 6858000"/>
              <a:gd name="connsiteX9" fmla="*/ 11816460 w 11818630"/>
              <a:gd name="connsiteY9" fmla="*/ 4492187 h 6858000"/>
              <a:gd name="connsiteX0" fmla="*/ 0 w 11818630"/>
              <a:gd name="connsiteY0" fmla="*/ 6858000 h 6858000"/>
              <a:gd name="connsiteX1" fmla="*/ 15548 w 11818630"/>
              <a:gd name="connsiteY1" fmla="*/ 6741317 h 6858000"/>
              <a:gd name="connsiteX2" fmla="*/ 387858 w 11818630"/>
              <a:gd name="connsiteY2" fmla="*/ 5632555 h 6858000"/>
              <a:gd name="connsiteX3" fmla="*/ 2494163 w 11818630"/>
              <a:gd name="connsiteY3" fmla="*/ 3131046 h 6858000"/>
              <a:gd name="connsiteX4" fmla="*/ 5658249 w 11818630"/>
              <a:gd name="connsiteY4" fmla="*/ 783147 h 6858000"/>
              <a:gd name="connsiteX5" fmla="*/ 6840702 w 11818630"/>
              <a:gd name="connsiteY5" fmla="*/ 85078 h 6858000"/>
              <a:gd name="connsiteX6" fmla="*/ 7017182 w 11818630"/>
              <a:gd name="connsiteY6" fmla="*/ 0 h 6858000"/>
              <a:gd name="connsiteX7" fmla="*/ 11818630 w 11818630"/>
              <a:gd name="connsiteY7" fmla="*/ 0 h 6858000"/>
              <a:gd name="connsiteX8" fmla="*/ 11818630 w 11818630"/>
              <a:gd name="connsiteY8" fmla="*/ 4489505 h 6858000"/>
              <a:gd name="connsiteX0" fmla="*/ 0 w 11818630"/>
              <a:gd name="connsiteY0" fmla="*/ 6858000 h 6858000"/>
              <a:gd name="connsiteX1" fmla="*/ 15548 w 11818630"/>
              <a:gd name="connsiteY1" fmla="*/ 6741317 h 6858000"/>
              <a:gd name="connsiteX2" fmla="*/ 387858 w 11818630"/>
              <a:gd name="connsiteY2" fmla="*/ 5632555 h 6858000"/>
              <a:gd name="connsiteX3" fmla="*/ 2494163 w 11818630"/>
              <a:gd name="connsiteY3" fmla="*/ 3131046 h 6858000"/>
              <a:gd name="connsiteX4" fmla="*/ 5658249 w 11818630"/>
              <a:gd name="connsiteY4" fmla="*/ 783147 h 6858000"/>
              <a:gd name="connsiteX5" fmla="*/ 6840702 w 11818630"/>
              <a:gd name="connsiteY5" fmla="*/ 85078 h 6858000"/>
              <a:gd name="connsiteX6" fmla="*/ 7017182 w 11818630"/>
              <a:gd name="connsiteY6" fmla="*/ 0 h 6858000"/>
              <a:gd name="connsiteX7" fmla="*/ 11818630 w 11818630"/>
              <a:gd name="connsiteY7" fmla="*/ 4489505 h 6858000"/>
              <a:gd name="connsiteX0" fmla="*/ 0 w 7017182"/>
              <a:gd name="connsiteY0" fmla="*/ 6858000 h 6858000"/>
              <a:gd name="connsiteX1" fmla="*/ 15548 w 7017182"/>
              <a:gd name="connsiteY1" fmla="*/ 6741317 h 6858000"/>
              <a:gd name="connsiteX2" fmla="*/ 387858 w 7017182"/>
              <a:gd name="connsiteY2" fmla="*/ 5632555 h 6858000"/>
              <a:gd name="connsiteX3" fmla="*/ 2494163 w 7017182"/>
              <a:gd name="connsiteY3" fmla="*/ 3131046 h 6858000"/>
              <a:gd name="connsiteX4" fmla="*/ 5658249 w 7017182"/>
              <a:gd name="connsiteY4" fmla="*/ 783147 h 6858000"/>
              <a:gd name="connsiteX5" fmla="*/ 6840702 w 7017182"/>
              <a:gd name="connsiteY5" fmla="*/ 85078 h 6858000"/>
              <a:gd name="connsiteX6" fmla="*/ 7017182 w 701718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7182" h="6858000">
                <a:moveTo>
                  <a:pt x="0" y="6858000"/>
                </a:moveTo>
                <a:lnTo>
                  <a:pt x="15548" y="6741317"/>
                </a:lnTo>
                <a:cubicBezTo>
                  <a:pt x="78957" y="6364051"/>
                  <a:pt x="206325" y="5994870"/>
                  <a:pt x="387858" y="5632555"/>
                </a:cubicBezTo>
                <a:cubicBezTo>
                  <a:pt x="823302" y="4763361"/>
                  <a:pt x="1570584" y="3934404"/>
                  <a:pt x="2494163" y="3131046"/>
                </a:cubicBezTo>
                <a:cubicBezTo>
                  <a:pt x="3417744" y="2327690"/>
                  <a:pt x="4517622" y="1549936"/>
                  <a:pt x="5658249" y="783147"/>
                </a:cubicBezTo>
                <a:cubicBezTo>
                  <a:pt x="6072451" y="504660"/>
                  <a:pt x="6465461" y="274112"/>
                  <a:pt x="6840702" y="85078"/>
                </a:cubicBezTo>
                <a:lnTo>
                  <a:pt x="7017182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196F5B-3B40-4FA8-9EA4-E62B9C6A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50" y="762000"/>
            <a:ext cx="4583545" cy="2286000"/>
          </a:xfrm>
        </p:spPr>
        <p:txBody>
          <a:bodyPr anchor="t">
            <a:normAutofit/>
          </a:bodyPr>
          <a:lstStyle/>
          <a:p>
            <a:r>
              <a:rPr lang="cs-CZ" sz="4000"/>
              <a:t>GALVANOTERAPIE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DA32667-BAAD-4252-B7F6-CDABAD11D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75486" y="4489505"/>
            <a:ext cx="1916515" cy="2396561"/>
          </a:xfrm>
          <a:custGeom>
            <a:avLst/>
            <a:gdLst>
              <a:gd name="connsiteX0" fmla="*/ 7017182 w 11818630"/>
              <a:gd name="connsiteY0" fmla="*/ 0 h 6858000"/>
              <a:gd name="connsiteX1" fmla="*/ 11818630 w 11818630"/>
              <a:gd name="connsiteY1" fmla="*/ 0 h 6858000"/>
              <a:gd name="connsiteX2" fmla="*/ 11818630 w 11818630"/>
              <a:gd name="connsiteY2" fmla="*/ 4489505 h 6858000"/>
              <a:gd name="connsiteX3" fmla="*/ 11816460 w 11818630"/>
              <a:gd name="connsiteY3" fmla="*/ 4492187 h 6858000"/>
              <a:gd name="connsiteX4" fmla="*/ 10354815 w 11818630"/>
              <a:gd name="connsiteY4" fmla="*/ 6321870 h 6858000"/>
              <a:gd name="connsiteX5" fmla="*/ 9928370 w 11818630"/>
              <a:gd name="connsiteY5" fmla="*/ 6858000 h 6858000"/>
              <a:gd name="connsiteX6" fmla="*/ 0 w 11818630"/>
              <a:gd name="connsiteY6" fmla="*/ 6858000 h 6858000"/>
              <a:gd name="connsiteX7" fmla="*/ 15548 w 11818630"/>
              <a:gd name="connsiteY7" fmla="*/ 6741317 h 6858000"/>
              <a:gd name="connsiteX8" fmla="*/ 387858 w 11818630"/>
              <a:gd name="connsiteY8" fmla="*/ 5632555 h 6858000"/>
              <a:gd name="connsiteX9" fmla="*/ 2494163 w 11818630"/>
              <a:gd name="connsiteY9" fmla="*/ 3131046 h 6858000"/>
              <a:gd name="connsiteX10" fmla="*/ 5658249 w 11818630"/>
              <a:gd name="connsiteY10" fmla="*/ 783147 h 6858000"/>
              <a:gd name="connsiteX11" fmla="*/ 6840702 w 11818630"/>
              <a:gd name="connsiteY11" fmla="*/ 85078 h 6858000"/>
              <a:gd name="connsiteX0" fmla="*/ 0 w 11818630"/>
              <a:gd name="connsiteY0" fmla="*/ 6858000 h 6949440"/>
              <a:gd name="connsiteX1" fmla="*/ 15548 w 11818630"/>
              <a:gd name="connsiteY1" fmla="*/ 6741317 h 6949440"/>
              <a:gd name="connsiteX2" fmla="*/ 387858 w 11818630"/>
              <a:gd name="connsiteY2" fmla="*/ 5632555 h 6949440"/>
              <a:gd name="connsiteX3" fmla="*/ 2494163 w 11818630"/>
              <a:gd name="connsiteY3" fmla="*/ 3131046 h 6949440"/>
              <a:gd name="connsiteX4" fmla="*/ 5658249 w 11818630"/>
              <a:gd name="connsiteY4" fmla="*/ 783147 h 6949440"/>
              <a:gd name="connsiteX5" fmla="*/ 6840702 w 11818630"/>
              <a:gd name="connsiteY5" fmla="*/ 85078 h 6949440"/>
              <a:gd name="connsiteX6" fmla="*/ 7017182 w 11818630"/>
              <a:gd name="connsiteY6" fmla="*/ 0 h 6949440"/>
              <a:gd name="connsiteX7" fmla="*/ 11818630 w 11818630"/>
              <a:gd name="connsiteY7" fmla="*/ 0 h 6949440"/>
              <a:gd name="connsiteX8" fmla="*/ 11818630 w 11818630"/>
              <a:gd name="connsiteY8" fmla="*/ 4489505 h 6949440"/>
              <a:gd name="connsiteX9" fmla="*/ 11816460 w 11818630"/>
              <a:gd name="connsiteY9" fmla="*/ 4492187 h 6949440"/>
              <a:gd name="connsiteX10" fmla="*/ 10354815 w 11818630"/>
              <a:gd name="connsiteY10" fmla="*/ 6321870 h 6949440"/>
              <a:gd name="connsiteX11" fmla="*/ 10019810 w 11818630"/>
              <a:gd name="connsiteY11" fmla="*/ 6949440 h 6949440"/>
              <a:gd name="connsiteX0" fmla="*/ 0 w 11818630"/>
              <a:gd name="connsiteY0" fmla="*/ 6858000 h 6886066"/>
              <a:gd name="connsiteX1" fmla="*/ 15548 w 11818630"/>
              <a:gd name="connsiteY1" fmla="*/ 6741317 h 6886066"/>
              <a:gd name="connsiteX2" fmla="*/ 387858 w 11818630"/>
              <a:gd name="connsiteY2" fmla="*/ 5632555 h 6886066"/>
              <a:gd name="connsiteX3" fmla="*/ 2494163 w 11818630"/>
              <a:gd name="connsiteY3" fmla="*/ 3131046 h 6886066"/>
              <a:gd name="connsiteX4" fmla="*/ 5658249 w 11818630"/>
              <a:gd name="connsiteY4" fmla="*/ 783147 h 6886066"/>
              <a:gd name="connsiteX5" fmla="*/ 6840702 w 11818630"/>
              <a:gd name="connsiteY5" fmla="*/ 85078 h 6886066"/>
              <a:gd name="connsiteX6" fmla="*/ 7017182 w 11818630"/>
              <a:gd name="connsiteY6" fmla="*/ 0 h 6886066"/>
              <a:gd name="connsiteX7" fmla="*/ 11818630 w 11818630"/>
              <a:gd name="connsiteY7" fmla="*/ 0 h 6886066"/>
              <a:gd name="connsiteX8" fmla="*/ 11818630 w 11818630"/>
              <a:gd name="connsiteY8" fmla="*/ 4489505 h 6886066"/>
              <a:gd name="connsiteX9" fmla="*/ 11816460 w 11818630"/>
              <a:gd name="connsiteY9" fmla="*/ 4492187 h 6886066"/>
              <a:gd name="connsiteX10" fmla="*/ 10354815 w 11818630"/>
              <a:gd name="connsiteY10" fmla="*/ 6321870 h 6886066"/>
              <a:gd name="connsiteX11" fmla="*/ 9902115 w 11818630"/>
              <a:gd name="connsiteY11" fmla="*/ 6886066 h 6886066"/>
              <a:gd name="connsiteX0" fmla="*/ 0 w 11818630"/>
              <a:gd name="connsiteY0" fmla="*/ 6858000 h 6886066"/>
              <a:gd name="connsiteX1" fmla="*/ 15548 w 11818630"/>
              <a:gd name="connsiteY1" fmla="*/ 6741317 h 6886066"/>
              <a:gd name="connsiteX2" fmla="*/ 387858 w 11818630"/>
              <a:gd name="connsiteY2" fmla="*/ 5632555 h 6886066"/>
              <a:gd name="connsiteX3" fmla="*/ 2494163 w 11818630"/>
              <a:gd name="connsiteY3" fmla="*/ 3131046 h 6886066"/>
              <a:gd name="connsiteX4" fmla="*/ 5658249 w 11818630"/>
              <a:gd name="connsiteY4" fmla="*/ 783147 h 6886066"/>
              <a:gd name="connsiteX5" fmla="*/ 6840702 w 11818630"/>
              <a:gd name="connsiteY5" fmla="*/ 85078 h 6886066"/>
              <a:gd name="connsiteX6" fmla="*/ 11818630 w 11818630"/>
              <a:gd name="connsiteY6" fmla="*/ 0 h 6886066"/>
              <a:gd name="connsiteX7" fmla="*/ 11818630 w 11818630"/>
              <a:gd name="connsiteY7" fmla="*/ 4489505 h 6886066"/>
              <a:gd name="connsiteX8" fmla="*/ 11816460 w 11818630"/>
              <a:gd name="connsiteY8" fmla="*/ 4492187 h 6886066"/>
              <a:gd name="connsiteX9" fmla="*/ 10354815 w 11818630"/>
              <a:gd name="connsiteY9" fmla="*/ 6321870 h 6886066"/>
              <a:gd name="connsiteX10" fmla="*/ 9902115 w 11818630"/>
              <a:gd name="connsiteY10" fmla="*/ 6886066 h 6886066"/>
              <a:gd name="connsiteX0" fmla="*/ 0 w 11818630"/>
              <a:gd name="connsiteY0" fmla="*/ 7069778 h 7097844"/>
              <a:gd name="connsiteX1" fmla="*/ 15548 w 11818630"/>
              <a:gd name="connsiteY1" fmla="*/ 6953095 h 7097844"/>
              <a:gd name="connsiteX2" fmla="*/ 387858 w 11818630"/>
              <a:gd name="connsiteY2" fmla="*/ 5844333 h 7097844"/>
              <a:gd name="connsiteX3" fmla="*/ 2494163 w 11818630"/>
              <a:gd name="connsiteY3" fmla="*/ 3342824 h 7097844"/>
              <a:gd name="connsiteX4" fmla="*/ 5658249 w 11818630"/>
              <a:gd name="connsiteY4" fmla="*/ 994925 h 7097844"/>
              <a:gd name="connsiteX5" fmla="*/ 11818630 w 11818630"/>
              <a:gd name="connsiteY5" fmla="*/ 211778 h 7097844"/>
              <a:gd name="connsiteX6" fmla="*/ 11818630 w 11818630"/>
              <a:gd name="connsiteY6" fmla="*/ 4701283 h 7097844"/>
              <a:gd name="connsiteX7" fmla="*/ 11816460 w 11818630"/>
              <a:gd name="connsiteY7" fmla="*/ 4703965 h 7097844"/>
              <a:gd name="connsiteX8" fmla="*/ 10354815 w 11818630"/>
              <a:gd name="connsiteY8" fmla="*/ 6533648 h 7097844"/>
              <a:gd name="connsiteX9" fmla="*/ 9902115 w 11818630"/>
              <a:gd name="connsiteY9" fmla="*/ 7097844 h 7097844"/>
              <a:gd name="connsiteX0" fmla="*/ 0 w 11818630"/>
              <a:gd name="connsiteY0" fmla="*/ 6872876 h 6900942"/>
              <a:gd name="connsiteX1" fmla="*/ 15548 w 11818630"/>
              <a:gd name="connsiteY1" fmla="*/ 6756193 h 6900942"/>
              <a:gd name="connsiteX2" fmla="*/ 387858 w 11818630"/>
              <a:gd name="connsiteY2" fmla="*/ 5647431 h 6900942"/>
              <a:gd name="connsiteX3" fmla="*/ 2494163 w 11818630"/>
              <a:gd name="connsiteY3" fmla="*/ 3145922 h 6900942"/>
              <a:gd name="connsiteX4" fmla="*/ 11818630 w 11818630"/>
              <a:gd name="connsiteY4" fmla="*/ 14876 h 6900942"/>
              <a:gd name="connsiteX5" fmla="*/ 11818630 w 11818630"/>
              <a:gd name="connsiteY5" fmla="*/ 4504381 h 6900942"/>
              <a:gd name="connsiteX6" fmla="*/ 11816460 w 11818630"/>
              <a:gd name="connsiteY6" fmla="*/ 4507063 h 6900942"/>
              <a:gd name="connsiteX7" fmla="*/ 10354815 w 11818630"/>
              <a:gd name="connsiteY7" fmla="*/ 6336746 h 6900942"/>
              <a:gd name="connsiteX8" fmla="*/ 9902115 w 11818630"/>
              <a:gd name="connsiteY8" fmla="*/ 6900942 h 6900942"/>
              <a:gd name="connsiteX0" fmla="*/ 577707 w 12396337"/>
              <a:gd name="connsiteY0" fmla="*/ 6858000 h 6886066"/>
              <a:gd name="connsiteX1" fmla="*/ 593255 w 12396337"/>
              <a:gd name="connsiteY1" fmla="*/ 6741317 h 6886066"/>
              <a:gd name="connsiteX2" fmla="*/ 965565 w 12396337"/>
              <a:gd name="connsiteY2" fmla="*/ 5632555 h 6886066"/>
              <a:gd name="connsiteX3" fmla="*/ 12396337 w 12396337"/>
              <a:gd name="connsiteY3" fmla="*/ 0 h 6886066"/>
              <a:gd name="connsiteX4" fmla="*/ 12396337 w 12396337"/>
              <a:gd name="connsiteY4" fmla="*/ 4489505 h 6886066"/>
              <a:gd name="connsiteX5" fmla="*/ 12394167 w 12396337"/>
              <a:gd name="connsiteY5" fmla="*/ 4492187 h 6886066"/>
              <a:gd name="connsiteX6" fmla="*/ 10932522 w 12396337"/>
              <a:gd name="connsiteY6" fmla="*/ 6321870 h 6886066"/>
              <a:gd name="connsiteX7" fmla="*/ 10479822 w 12396337"/>
              <a:gd name="connsiteY7" fmla="*/ 6886066 h 6886066"/>
              <a:gd name="connsiteX0" fmla="*/ 0 w 11818630"/>
              <a:gd name="connsiteY0" fmla="*/ 6858000 h 6886066"/>
              <a:gd name="connsiteX1" fmla="*/ 387858 w 11818630"/>
              <a:gd name="connsiteY1" fmla="*/ 5632555 h 6886066"/>
              <a:gd name="connsiteX2" fmla="*/ 11818630 w 11818630"/>
              <a:gd name="connsiteY2" fmla="*/ 0 h 6886066"/>
              <a:gd name="connsiteX3" fmla="*/ 11818630 w 11818630"/>
              <a:gd name="connsiteY3" fmla="*/ 4489505 h 6886066"/>
              <a:gd name="connsiteX4" fmla="*/ 11816460 w 11818630"/>
              <a:gd name="connsiteY4" fmla="*/ 4492187 h 6886066"/>
              <a:gd name="connsiteX5" fmla="*/ 10354815 w 11818630"/>
              <a:gd name="connsiteY5" fmla="*/ 6321870 h 6886066"/>
              <a:gd name="connsiteX6" fmla="*/ 9902115 w 11818630"/>
              <a:gd name="connsiteY6" fmla="*/ 6886066 h 6886066"/>
              <a:gd name="connsiteX0" fmla="*/ 0 w 11818630"/>
              <a:gd name="connsiteY0" fmla="*/ 6858000 h 6886066"/>
              <a:gd name="connsiteX1" fmla="*/ 11818630 w 11818630"/>
              <a:gd name="connsiteY1" fmla="*/ 0 h 6886066"/>
              <a:gd name="connsiteX2" fmla="*/ 11818630 w 11818630"/>
              <a:gd name="connsiteY2" fmla="*/ 4489505 h 6886066"/>
              <a:gd name="connsiteX3" fmla="*/ 11816460 w 11818630"/>
              <a:gd name="connsiteY3" fmla="*/ 4492187 h 6886066"/>
              <a:gd name="connsiteX4" fmla="*/ 10354815 w 11818630"/>
              <a:gd name="connsiteY4" fmla="*/ 6321870 h 6886066"/>
              <a:gd name="connsiteX5" fmla="*/ 9902115 w 11818630"/>
              <a:gd name="connsiteY5" fmla="*/ 6886066 h 6886066"/>
              <a:gd name="connsiteX0" fmla="*/ 1916515 w 1916515"/>
              <a:gd name="connsiteY0" fmla="*/ 0 h 6886066"/>
              <a:gd name="connsiteX1" fmla="*/ 1916515 w 1916515"/>
              <a:gd name="connsiteY1" fmla="*/ 4489505 h 6886066"/>
              <a:gd name="connsiteX2" fmla="*/ 1914345 w 1916515"/>
              <a:gd name="connsiteY2" fmla="*/ 4492187 h 6886066"/>
              <a:gd name="connsiteX3" fmla="*/ 452700 w 1916515"/>
              <a:gd name="connsiteY3" fmla="*/ 6321870 h 6886066"/>
              <a:gd name="connsiteX4" fmla="*/ 0 w 1916515"/>
              <a:gd name="connsiteY4" fmla="*/ 6886066 h 6886066"/>
              <a:gd name="connsiteX0" fmla="*/ 1916515 w 1916515"/>
              <a:gd name="connsiteY0" fmla="*/ 0 h 2396561"/>
              <a:gd name="connsiteX1" fmla="*/ 1914345 w 1916515"/>
              <a:gd name="connsiteY1" fmla="*/ 2682 h 2396561"/>
              <a:gd name="connsiteX2" fmla="*/ 452700 w 1916515"/>
              <a:gd name="connsiteY2" fmla="*/ 1832365 h 2396561"/>
              <a:gd name="connsiteX3" fmla="*/ 0 w 1916515"/>
              <a:gd name="connsiteY3" fmla="*/ 2396561 h 239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515" h="2396561">
                <a:moveTo>
                  <a:pt x="1916515" y="0"/>
                </a:moveTo>
                <a:lnTo>
                  <a:pt x="1914345" y="2682"/>
                </a:lnTo>
                <a:cubicBezTo>
                  <a:pt x="1430582" y="598348"/>
                  <a:pt x="941296" y="1216779"/>
                  <a:pt x="452700" y="1832365"/>
                </a:cubicBezTo>
                <a:cubicBezTo>
                  <a:pt x="310552" y="2011075"/>
                  <a:pt x="0" y="2396561"/>
                  <a:pt x="0" y="2396561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graphicFrame>
        <p:nvGraphicFramePr>
          <p:cNvPr id="26" name="Zástupný obsah 2">
            <a:extLst>
              <a:ext uri="{FF2B5EF4-FFF2-40B4-BE49-F238E27FC236}">
                <a16:creationId xmlns:a16="http://schemas.microsoft.com/office/drawing/2014/main" id="{DC807E3D-C4EB-43CE-A276-5C3E825E3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893369"/>
              </p:ext>
            </p:extLst>
          </p:nvPr>
        </p:nvGraphicFramePr>
        <p:xfrm>
          <a:off x="4572000" y="1524000"/>
          <a:ext cx="7100454" cy="503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332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A13B60C-56B1-46B4-98A6-1482A52E7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31865" y="-31864"/>
            <a:ext cx="4785362" cy="4849091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024A8E9-062E-406A-BE10-CED280011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341352" y="-341351"/>
            <a:ext cx="4651297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66BCBB-4FDD-4C8C-9136-6E7A0BCF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762000"/>
            <a:ext cx="4214091" cy="2332181"/>
          </a:xfrm>
        </p:spPr>
        <p:txBody>
          <a:bodyPr anchor="b">
            <a:no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KONTRAINDIKACE ČTYŘKOMOROVÉ GALVANIZACE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370CA80-D4D7-4608-A6D8-768B1F729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600775"/>
              </p:ext>
            </p:extLst>
          </p:nvPr>
        </p:nvGraphicFramePr>
        <p:xfrm>
          <a:off x="5334000" y="762000"/>
          <a:ext cx="636154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2671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36156C-D80D-4D2B-85F0-72D9FD2B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05" y="1789546"/>
            <a:ext cx="3440546" cy="2782454"/>
          </a:xfrm>
        </p:spPr>
        <p:txBody>
          <a:bodyPr anchor="ctr">
            <a:normAutofit/>
          </a:bodyPr>
          <a:lstStyle/>
          <a:p>
            <a:r>
              <a:rPr lang="cs-CZ" sz="4800"/>
              <a:t>Iontová lázeň obličeje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44A62A-90F2-4512-B914-C85365792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10004" y="0"/>
            <a:ext cx="8381997" cy="6858000"/>
          </a:xfrm>
          <a:custGeom>
            <a:avLst/>
            <a:gdLst>
              <a:gd name="connsiteX0" fmla="*/ 5279869 w 8381997"/>
              <a:gd name="connsiteY0" fmla="*/ 0 h 6858000"/>
              <a:gd name="connsiteX1" fmla="*/ 0 w 8381997"/>
              <a:gd name="connsiteY1" fmla="*/ 0 h 6858000"/>
              <a:gd name="connsiteX2" fmla="*/ 0 w 8381997"/>
              <a:gd name="connsiteY2" fmla="*/ 6858000 h 6858000"/>
              <a:gd name="connsiteX3" fmla="*/ 6152194 w 8381997"/>
              <a:gd name="connsiteY3" fmla="*/ 6858000 h 6858000"/>
              <a:gd name="connsiteX4" fmla="*/ 6293621 w 8381997"/>
              <a:gd name="connsiteY4" fmla="*/ 6810834 h 6858000"/>
              <a:gd name="connsiteX5" fmla="*/ 7066295 w 8381997"/>
              <a:gd name="connsiteY5" fmla="*/ 6484032 h 6858000"/>
              <a:gd name="connsiteX6" fmla="*/ 8053802 w 8381997"/>
              <a:gd name="connsiteY6" fmla="*/ 3305682 h 6858000"/>
              <a:gd name="connsiteX7" fmla="*/ 5378348 w 8381997"/>
              <a:gd name="connsiteY7" fmla="*/ 412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1997" h="6858000">
                <a:moveTo>
                  <a:pt x="5279869" y="0"/>
                </a:moveTo>
                <a:lnTo>
                  <a:pt x="0" y="0"/>
                </a:lnTo>
                <a:lnTo>
                  <a:pt x="0" y="6858000"/>
                </a:lnTo>
                <a:lnTo>
                  <a:pt x="6152194" y="6858000"/>
                </a:lnTo>
                <a:lnTo>
                  <a:pt x="6293621" y="6810834"/>
                </a:lnTo>
                <a:cubicBezTo>
                  <a:pt x="6564267" y="6715365"/>
                  <a:pt x="6823237" y="6607613"/>
                  <a:pt x="7066295" y="6484032"/>
                </a:cubicBezTo>
                <a:cubicBezTo>
                  <a:pt x="8799749" y="5602878"/>
                  <a:pt x="8460509" y="4509127"/>
                  <a:pt x="8053802" y="3305682"/>
                </a:cubicBezTo>
                <a:cubicBezTo>
                  <a:pt x="7598029" y="1957732"/>
                  <a:pt x="7002925" y="759665"/>
                  <a:pt x="5378348" y="412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D00E6D-9A34-4676-AD40-27FF958A5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29073" y="-37238"/>
            <a:ext cx="2953683" cy="6906954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  <a:gd name="connsiteX0" fmla="*/ 0 w 2130652"/>
              <a:gd name="connsiteY0" fmla="*/ 0 h 6858000"/>
              <a:gd name="connsiteX1" fmla="*/ 3379 w 2130652"/>
              <a:gd name="connsiteY1" fmla="*/ 2021 h 6858000"/>
              <a:gd name="connsiteX2" fmla="*/ 1377334 w 2130652"/>
              <a:gd name="connsiteY2" fmla="*/ 1096120 h 6858000"/>
              <a:gd name="connsiteX3" fmla="*/ 2097043 w 2130652"/>
              <a:gd name="connsiteY3" fmla="*/ 4379386 h 6858000"/>
              <a:gd name="connsiteX4" fmla="*/ 1433930 w 2130652"/>
              <a:gd name="connsiteY4" fmla="*/ 6852362 h 6858000"/>
              <a:gd name="connsiteX5" fmla="*/ 1431659 w 2130652"/>
              <a:gd name="connsiteY5" fmla="*/ 6858000 h 6858000"/>
              <a:gd name="connsiteX0" fmla="*/ 0 w 2150238"/>
              <a:gd name="connsiteY0" fmla="*/ 0 h 6858000"/>
              <a:gd name="connsiteX1" fmla="*/ 3379 w 2150238"/>
              <a:gd name="connsiteY1" fmla="*/ 2021 h 6858000"/>
              <a:gd name="connsiteX2" fmla="*/ 1377334 w 2150238"/>
              <a:gd name="connsiteY2" fmla="*/ 1096120 h 6858000"/>
              <a:gd name="connsiteX3" fmla="*/ 2097043 w 2150238"/>
              <a:gd name="connsiteY3" fmla="*/ 4379386 h 6858000"/>
              <a:gd name="connsiteX4" fmla="*/ 1433930 w 2150238"/>
              <a:gd name="connsiteY4" fmla="*/ 6852362 h 6858000"/>
              <a:gd name="connsiteX5" fmla="*/ 1431659 w 2150238"/>
              <a:gd name="connsiteY5" fmla="*/ 6858000 h 6858000"/>
              <a:gd name="connsiteX0" fmla="*/ 0 w 2150238"/>
              <a:gd name="connsiteY0" fmla="*/ 0 h 6858000"/>
              <a:gd name="connsiteX1" fmla="*/ 1377334 w 2150238"/>
              <a:gd name="connsiteY1" fmla="*/ 1096120 h 6858000"/>
              <a:gd name="connsiteX2" fmla="*/ 2097043 w 2150238"/>
              <a:gd name="connsiteY2" fmla="*/ 4379386 h 6858000"/>
              <a:gd name="connsiteX3" fmla="*/ 1433930 w 2150238"/>
              <a:gd name="connsiteY3" fmla="*/ 6852362 h 6858000"/>
              <a:gd name="connsiteX4" fmla="*/ 1431659 w 2150238"/>
              <a:gd name="connsiteY4" fmla="*/ 6858000 h 6858000"/>
              <a:gd name="connsiteX0" fmla="*/ 0 w 772904"/>
              <a:gd name="connsiteY0" fmla="*/ 0 h 5761880"/>
              <a:gd name="connsiteX1" fmla="*/ 719709 w 772904"/>
              <a:gd name="connsiteY1" fmla="*/ 3283266 h 5761880"/>
              <a:gd name="connsiteX2" fmla="*/ 56596 w 772904"/>
              <a:gd name="connsiteY2" fmla="*/ 5756242 h 5761880"/>
              <a:gd name="connsiteX3" fmla="*/ 54325 w 772904"/>
              <a:gd name="connsiteY3" fmla="*/ 5761880 h 5761880"/>
              <a:gd name="connsiteX0" fmla="*/ 0 w 772904"/>
              <a:gd name="connsiteY0" fmla="*/ 0 h 5756242"/>
              <a:gd name="connsiteX1" fmla="*/ 719709 w 772904"/>
              <a:gd name="connsiteY1" fmla="*/ 3283266 h 5756242"/>
              <a:gd name="connsiteX2" fmla="*/ 56596 w 772904"/>
              <a:gd name="connsiteY2" fmla="*/ 5756242 h 5756242"/>
              <a:gd name="connsiteX3" fmla="*/ 238766 w 772904"/>
              <a:gd name="connsiteY3" fmla="*/ 5227362 h 5756242"/>
              <a:gd name="connsiteX0" fmla="*/ 0 w 772904"/>
              <a:gd name="connsiteY0" fmla="*/ 0 h 5756242"/>
              <a:gd name="connsiteX1" fmla="*/ 719709 w 772904"/>
              <a:gd name="connsiteY1" fmla="*/ 3283266 h 5756242"/>
              <a:gd name="connsiteX2" fmla="*/ 56596 w 772904"/>
              <a:gd name="connsiteY2" fmla="*/ 5756242 h 5756242"/>
              <a:gd name="connsiteX3" fmla="*/ 241259 w 772904"/>
              <a:gd name="connsiteY3" fmla="*/ 5307906 h 5756242"/>
              <a:gd name="connsiteX0" fmla="*/ 0 w 772904"/>
              <a:gd name="connsiteY0" fmla="*/ 0 h 6303721"/>
              <a:gd name="connsiteX1" fmla="*/ 719709 w 772904"/>
              <a:gd name="connsiteY1" fmla="*/ 3283266 h 6303721"/>
              <a:gd name="connsiteX2" fmla="*/ 56596 w 772904"/>
              <a:gd name="connsiteY2" fmla="*/ 5756242 h 6303721"/>
              <a:gd name="connsiteX3" fmla="*/ 316033 w 772904"/>
              <a:gd name="connsiteY3" fmla="*/ 6303721 h 6303721"/>
              <a:gd name="connsiteX0" fmla="*/ 0 w 772904"/>
              <a:gd name="connsiteY0" fmla="*/ 0 h 6303721"/>
              <a:gd name="connsiteX1" fmla="*/ 719709 w 772904"/>
              <a:gd name="connsiteY1" fmla="*/ 3283266 h 6303721"/>
              <a:gd name="connsiteX2" fmla="*/ 226083 w 772904"/>
              <a:gd name="connsiteY2" fmla="*/ 5265657 h 6303721"/>
              <a:gd name="connsiteX3" fmla="*/ 316033 w 772904"/>
              <a:gd name="connsiteY3" fmla="*/ 6303721 h 6303721"/>
              <a:gd name="connsiteX0" fmla="*/ 0 w 772904"/>
              <a:gd name="connsiteY0" fmla="*/ 0 h 6303721"/>
              <a:gd name="connsiteX1" fmla="*/ 719709 w 772904"/>
              <a:gd name="connsiteY1" fmla="*/ 3283266 h 6303721"/>
              <a:gd name="connsiteX2" fmla="*/ 226083 w 772904"/>
              <a:gd name="connsiteY2" fmla="*/ 5309590 h 6303721"/>
              <a:gd name="connsiteX3" fmla="*/ 316033 w 772904"/>
              <a:gd name="connsiteY3" fmla="*/ 6303721 h 6303721"/>
              <a:gd name="connsiteX0" fmla="*/ 0 w 772904"/>
              <a:gd name="connsiteY0" fmla="*/ 0 h 6303721"/>
              <a:gd name="connsiteX1" fmla="*/ 719709 w 772904"/>
              <a:gd name="connsiteY1" fmla="*/ 3283266 h 6303721"/>
              <a:gd name="connsiteX2" fmla="*/ 226083 w 772904"/>
              <a:gd name="connsiteY2" fmla="*/ 5309590 h 6303721"/>
              <a:gd name="connsiteX3" fmla="*/ 321018 w 772904"/>
              <a:gd name="connsiteY3" fmla="*/ 6303721 h 6303721"/>
              <a:gd name="connsiteX0" fmla="*/ 0 w 772904"/>
              <a:gd name="connsiteY0" fmla="*/ 0 h 5309590"/>
              <a:gd name="connsiteX1" fmla="*/ 719709 w 772904"/>
              <a:gd name="connsiteY1" fmla="*/ 3283266 h 5309590"/>
              <a:gd name="connsiteX2" fmla="*/ 226083 w 772904"/>
              <a:gd name="connsiteY2" fmla="*/ 5309590 h 530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904" h="5309590">
                <a:moveTo>
                  <a:pt x="0" y="0"/>
                </a:moveTo>
                <a:cubicBezTo>
                  <a:pt x="748253" y="904554"/>
                  <a:pt x="862505" y="2299632"/>
                  <a:pt x="719709" y="3283266"/>
                </a:cubicBezTo>
                <a:cubicBezTo>
                  <a:pt x="654961" y="3728238"/>
                  <a:pt x="604659" y="4326596"/>
                  <a:pt x="226083" y="530959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E8D67F0-E81C-4660-9567-BDA3BE8BA4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786233"/>
              </p:ext>
            </p:extLst>
          </p:nvPr>
        </p:nvGraphicFramePr>
        <p:xfrm>
          <a:off x="5334000" y="7620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305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58604-4638-4D78-8FB1-CCD33AFA0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EB1A82-A8A0-4CC4-9BAF-922519B6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73" y="2286000"/>
            <a:ext cx="10979727" cy="381808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59410" indent="-359410"/>
            <a:r>
              <a:rPr lang="cs-CZ" b="1">
                <a:solidFill>
                  <a:srgbClr val="FFFFFF"/>
                </a:solidFill>
                <a:ea typeface="+mn-lt"/>
                <a:cs typeface="+mn-lt"/>
              </a:rPr>
              <a:t>Poděbradský, J., Poděbradská, R.  </a:t>
            </a:r>
            <a:r>
              <a:rPr lang="cs-CZ" b="1" i="1">
                <a:solidFill>
                  <a:srgbClr val="FFFFFF"/>
                </a:solidFill>
                <a:ea typeface="+mn-lt"/>
                <a:cs typeface="+mn-lt"/>
              </a:rPr>
              <a:t>Fyzikální terapie. Manuál a algoritmy. </a:t>
            </a:r>
            <a:r>
              <a:rPr lang="cs-CZ" b="1">
                <a:solidFill>
                  <a:srgbClr val="FFFFFF"/>
                </a:solidFill>
                <a:ea typeface="+mn-lt"/>
                <a:cs typeface="+mn-lt"/>
              </a:rPr>
              <a:t>Praha: Grada, 2009. ISBN 978-80-247-2899-5.</a:t>
            </a:r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</a:p>
          <a:p>
            <a:pPr marL="359410" indent="-359410"/>
            <a:r>
              <a:rPr lang="cs-CZ" b="1">
                <a:solidFill>
                  <a:srgbClr val="FFFFFF"/>
                </a:solidFill>
                <a:ea typeface="+mn-lt"/>
                <a:cs typeface="+mn-lt"/>
              </a:rPr>
              <a:t>přednášky Mgr.  J. Urbana FTK UP Olomouc.</a:t>
            </a:r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</a:p>
          <a:p>
            <a:pPr marL="359410" indent="-359410"/>
            <a:r>
              <a:rPr lang="cs-CZ" b="1">
                <a:ea typeface="+mn-lt"/>
                <a:cs typeface="+mn-lt"/>
              </a:rPr>
              <a:t>Poděbradský, J.: </a:t>
            </a:r>
            <a:r>
              <a:rPr lang="cs-CZ" b="1" i="1">
                <a:ea typeface="+mn-lt"/>
                <a:cs typeface="+mn-lt"/>
              </a:rPr>
              <a:t>Rehabilitace a fyzikální lékařství.</a:t>
            </a:r>
            <a:r>
              <a:rPr lang="cs-CZ" b="1">
                <a:ea typeface="+mn-lt"/>
                <a:cs typeface="+mn-lt"/>
              </a:rPr>
              <a:t> Praha: ČLS JEP, 1995. 50s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9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3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7" name="Freeform: Shape 35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9" name="Freeform: Shape 37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41" name="Rectangle 39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00F0EB-D69F-4FCB-A3A2-18569358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753765"/>
            <a:ext cx="4572000" cy="3056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 za pozornost!</a:t>
            </a:r>
          </a:p>
        </p:txBody>
      </p:sp>
      <p:pic>
        <p:nvPicPr>
          <p:cNvPr id="5" name="Obrázek 5" descr="Obsah obrázku text, osoba, muž, pózování&#10;&#10;Popis se vygeneroval automaticky.">
            <a:extLst>
              <a:ext uri="{FF2B5EF4-FFF2-40B4-BE49-F238E27FC236}">
                <a16:creationId xmlns:a16="http://schemas.microsoft.com/office/drawing/2014/main" id="{7DD0F57A-FF16-4CC8-B699-1D87569C0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820" r="-1" b="5569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43" name="Freeform: Shape 41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783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ír světel v neónových barvách">
            <a:extLst>
              <a:ext uri="{FF2B5EF4-FFF2-40B4-BE49-F238E27FC236}">
                <a16:creationId xmlns:a16="http://schemas.microsoft.com/office/drawing/2014/main" id="{8D048B82-AC68-41B5-901B-E8B6BD777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96" r="20231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81E182-743A-4B24-912E-81379BD42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400"/>
              <a:t>Polarizace tkání</a:t>
            </a:r>
          </a:p>
          <a:p>
            <a:pPr marL="0" indent="0">
              <a:buNone/>
            </a:pPr>
            <a:r>
              <a:rPr lang="cs-CZ" sz="2400"/>
              <a:t>Eutonizace prekapilárních svěračů</a:t>
            </a:r>
          </a:p>
          <a:p>
            <a:pPr marL="0" indent="0">
              <a:buNone/>
            </a:pPr>
            <a:r>
              <a:rPr lang="cs-CZ" sz="2400"/>
              <a:t>Anelektrotonus či katelektrotonus</a:t>
            </a:r>
          </a:p>
          <a:p>
            <a:pPr marL="0" indent="0">
              <a:buNone/>
            </a:pPr>
            <a:endParaRPr lang="cs-CZ" sz="24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2D2BC7-D950-427F-BDB1-CE9985F6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>
                <a:latin typeface="+mj-lt"/>
                <a:ea typeface="+mj-ea"/>
                <a:cs typeface="+mj-cs"/>
              </a:rPr>
              <a:t>GALVANOTERAPIE ÚČINEK</a:t>
            </a:r>
          </a:p>
        </p:txBody>
      </p:sp>
    </p:spTree>
    <p:extLst>
      <p:ext uri="{BB962C8B-B14F-4D97-AF65-F5344CB8AC3E}">
        <p14:creationId xmlns:p14="http://schemas.microsoft.com/office/powerpoint/2010/main" val="355359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99B66A-3779-48B9-9963-C9339B22B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12258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3590 h 6858000"/>
              <a:gd name="connsiteX3" fmla="*/ 10378112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6089634 h 6858000"/>
              <a:gd name="connsiteX6" fmla="*/ 3284 w 12192000"/>
              <a:gd name="connsiteY6" fmla="*/ 6081001 h 6858000"/>
              <a:gd name="connsiteX7" fmla="*/ 208318 w 12192000"/>
              <a:gd name="connsiteY7" fmla="*/ 5663571 h 6858000"/>
              <a:gd name="connsiteX8" fmla="*/ 2466868 w 12192000"/>
              <a:gd name="connsiteY8" fmla="*/ 3280365 h 6858000"/>
              <a:gd name="connsiteX9" fmla="*/ 5859655 w 12192000"/>
              <a:gd name="connsiteY9" fmla="*/ 1043504 h 6858000"/>
              <a:gd name="connsiteX10" fmla="*/ 8002287 w 12192000"/>
              <a:gd name="connsiteY10" fmla="*/ 373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8122584" y="0"/>
                </a:moveTo>
                <a:lnTo>
                  <a:pt x="12192000" y="0"/>
                </a:lnTo>
                <a:lnTo>
                  <a:pt x="12192000" y="4873590"/>
                </a:lnTo>
                <a:lnTo>
                  <a:pt x="10378112" y="6858000"/>
                </a:lnTo>
                <a:lnTo>
                  <a:pt x="0" y="6858000"/>
                </a:lnTo>
                <a:lnTo>
                  <a:pt x="0" y="6089634"/>
                </a:lnTo>
                <a:lnTo>
                  <a:pt x="3284" y="6081001"/>
                </a:lnTo>
                <a:cubicBezTo>
                  <a:pt x="61888" y="5940761"/>
                  <a:pt x="130457" y="5801643"/>
                  <a:pt x="208318" y="5663571"/>
                </a:cubicBezTo>
                <a:cubicBezTo>
                  <a:pt x="675237" y="4835483"/>
                  <a:pt x="1476533" y="4045730"/>
                  <a:pt x="2466868" y="3280365"/>
                </a:cubicBezTo>
                <a:cubicBezTo>
                  <a:pt x="3457206" y="2515002"/>
                  <a:pt x="4636583" y="1774030"/>
                  <a:pt x="5859655" y="1043504"/>
                </a:cubicBezTo>
                <a:cubicBezTo>
                  <a:pt x="6636899" y="579200"/>
                  <a:pt x="7344556" y="254766"/>
                  <a:pt x="8002287" y="373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2088EB-F82A-4CF7-A658-5EB0B344D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71" y="0"/>
            <a:ext cx="7017182" cy="6858000"/>
          </a:xfrm>
          <a:custGeom>
            <a:avLst/>
            <a:gdLst>
              <a:gd name="connsiteX0" fmla="*/ 7017182 w 11818630"/>
              <a:gd name="connsiteY0" fmla="*/ 0 h 6858000"/>
              <a:gd name="connsiteX1" fmla="*/ 11818630 w 11818630"/>
              <a:gd name="connsiteY1" fmla="*/ 0 h 6858000"/>
              <a:gd name="connsiteX2" fmla="*/ 11818630 w 11818630"/>
              <a:gd name="connsiteY2" fmla="*/ 4489505 h 6858000"/>
              <a:gd name="connsiteX3" fmla="*/ 11816460 w 11818630"/>
              <a:gd name="connsiteY3" fmla="*/ 4492187 h 6858000"/>
              <a:gd name="connsiteX4" fmla="*/ 10354815 w 11818630"/>
              <a:gd name="connsiteY4" fmla="*/ 6321870 h 6858000"/>
              <a:gd name="connsiteX5" fmla="*/ 9928370 w 11818630"/>
              <a:gd name="connsiteY5" fmla="*/ 6858000 h 6858000"/>
              <a:gd name="connsiteX6" fmla="*/ 0 w 11818630"/>
              <a:gd name="connsiteY6" fmla="*/ 6858000 h 6858000"/>
              <a:gd name="connsiteX7" fmla="*/ 15548 w 11818630"/>
              <a:gd name="connsiteY7" fmla="*/ 6741317 h 6858000"/>
              <a:gd name="connsiteX8" fmla="*/ 387858 w 11818630"/>
              <a:gd name="connsiteY8" fmla="*/ 5632555 h 6858000"/>
              <a:gd name="connsiteX9" fmla="*/ 2494163 w 11818630"/>
              <a:gd name="connsiteY9" fmla="*/ 3131046 h 6858000"/>
              <a:gd name="connsiteX10" fmla="*/ 5658249 w 11818630"/>
              <a:gd name="connsiteY10" fmla="*/ 783147 h 6858000"/>
              <a:gd name="connsiteX11" fmla="*/ 6840702 w 11818630"/>
              <a:gd name="connsiteY11" fmla="*/ 85078 h 6858000"/>
              <a:gd name="connsiteX0" fmla="*/ 0 w 11818630"/>
              <a:gd name="connsiteY0" fmla="*/ 6858000 h 6949440"/>
              <a:gd name="connsiteX1" fmla="*/ 15548 w 11818630"/>
              <a:gd name="connsiteY1" fmla="*/ 6741317 h 6949440"/>
              <a:gd name="connsiteX2" fmla="*/ 387858 w 11818630"/>
              <a:gd name="connsiteY2" fmla="*/ 5632555 h 6949440"/>
              <a:gd name="connsiteX3" fmla="*/ 2494163 w 11818630"/>
              <a:gd name="connsiteY3" fmla="*/ 3131046 h 6949440"/>
              <a:gd name="connsiteX4" fmla="*/ 5658249 w 11818630"/>
              <a:gd name="connsiteY4" fmla="*/ 783147 h 6949440"/>
              <a:gd name="connsiteX5" fmla="*/ 6840702 w 11818630"/>
              <a:gd name="connsiteY5" fmla="*/ 85078 h 6949440"/>
              <a:gd name="connsiteX6" fmla="*/ 7017182 w 11818630"/>
              <a:gd name="connsiteY6" fmla="*/ 0 h 6949440"/>
              <a:gd name="connsiteX7" fmla="*/ 11818630 w 11818630"/>
              <a:gd name="connsiteY7" fmla="*/ 0 h 6949440"/>
              <a:gd name="connsiteX8" fmla="*/ 11818630 w 11818630"/>
              <a:gd name="connsiteY8" fmla="*/ 4489505 h 6949440"/>
              <a:gd name="connsiteX9" fmla="*/ 11816460 w 11818630"/>
              <a:gd name="connsiteY9" fmla="*/ 4492187 h 6949440"/>
              <a:gd name="connsiteX10" fmla="*/ 10354815 w 11818630"/>
              <a:gd name="connsiteY10" fmla="*/ 6321870 h 6949440"/>
              <a:gd name="connsiteX11" fmla="*/ 10019810 w 11818630"/>
              <a:gd name="connsiteY11" fmla="*/ 6949440 h 6949440"/>
              <a:gd name="connsiteX0" fmla="*/ 0 w 11818630"/>
              <a:gd name="connsiteY0" fmla="*/ 6858000 h 6886066"/>
              <a:gd name="connsiteX1" fmla="*/ 15548 w 11818630"/>
              <a:gd name="connsiteY1" fmla="*/ 6741317 h 6886066"/>
              <a:gd name="connsiteX2" fmla="*/ 387858 w 11818630"/>
              <a:gd name="connsiteY2" fmla="*/ 5632555 h 6886066"/>
              <a:gd name="connsiteX3" fmla="*/ 2494163 w 11818630"/>
              <a:gd name="connsiteY3" fmla="*/ 3131046 h 6886066"/>
              <a:gd name="connsiteX4" fmla="*/ 5658249 w 11818630"/>
              <a:gd name="connsiteY4" fmla="*/ 783147 h 6886066"/>
              <a:gd name="connsiteX5" fmla="*/ 6840702 w 11818630"/>
              <a:gd name="connsiteY5" fmla="*/ 85078 h 6886066"/>
              <a:gd name="connsiteX6" fmla="*/ 7017182 w 11818630"/>
              <a:gd name="connsiteY6" fmla="*/ 0 h 6886066"/>
              <a:gd name="connsiteX7" fmla="*/ 11818630 w 11818630"/>
              <a:gd name="connsiteY7" fmla="*/ 0 h 6886066"/>
              <a:gd name="connsiteX8" fmla="*/ 11818630 w 11818630"/>
              <a:gd name="connsiteY8" fmla="*/ 4489505 h 6886066"/>
              <a:gd name="connsiteX9" fmla="*/ 11816460 w 11818630"/>
              <a:gd name="connsiteY9" fmla="*/ 4492187 h 6886066"/>
              <a:gd name="connsiteX10" fmla="*/ 10354815 w 11818630"/>
              <a:gd name="connsiteY10" fmla="*/ 6321870 h 6886066"/>
              <a:gd name="connsiteX11" fmla="*/ 9902115 w 11818630"/>
              <a:gd name="connsiteY11" fmla="*/ 6886066 h 6886066"/>
              <a:gd name="connsiteX0" fmla="*/ 0 w 11818630"/>
              <a:gd name="connsiteY0" fmla="*/ 6858000 h 6858000"/>
              <a:gd name="connsiteX1" fmla="*/ 15548 w 11818630"/>
              <a:gd name="connsiteY1" fmla="*/ 6741317 h 6858000"/>
              <a:gd name="connsiteX2" fmla="*/ 387858 w 11818630"/>
              <a:gd name="connsiteY2" fmla="*/ 5632555 h 6858000"/>
              <a:gd name="connsiteX3" fmla="*/ 2494163 w 11818630"/>
              <a:gd name="connsiteY3" fmla="*/ 3131046 h 6858000"/>
              <a:gd name="connsiteX4" fmla="*/ 5658249 w 11818630"/>
              <a:gd name="connsiteY4" fmla="*/ 783147 h 6858000"/>
              <a:gd name="connsiteX5" fmla="*/ 6840702 w 11818630"/>
              <a:gd name="connsiteY5" fmla="*/ 85078 h 6858000"/>
              <a:gd name="connsiteX6" fmla="*/ 7017182 w 11818630"/>
              <a:gd name="connsiteY6" fmla="*/ 0 h 6858000"/>
              <a:gd name="connsiteX7" fmla="*/ 11818630 w 11818630"/>
              <a:gd name="connsiteY7" fmla="*/ 0 h 6858000"/>
              <a:gd name="connsiteX8" fmla="*/ 11818630 w 11818630"/>
              <a:gd name="connsiteY8" fmla="*/ 4489505 h 6858000"/>
              <a:gd name="connsiteX9" fmla="*/ 11816460 w 11818630"/>
              <a:gd name="connsiteY9" fmla="*/ 4492187 h 6858000"/>
              <a:gd name="connsiteX10" fmla="*/ 10354815 w 11818630"/>
              <a:gd name="connsiteY10" fmla="*/ 6321870 h 6858000"/>
              <a:gd name="connsiteX0" fmla="*/ 0 w 11818630"/>
              <a:gd name="connsiteY0" fmla="*/ 6858000 h 6858000"/>
              <a:gd name="connsiteX1" fmla="*/ 15548 w 11818630"/>
              <a:gd name="connsiteY1" fmla="*/ 6741317 h 6858000"/>
              <a:gd name="connsiteX2" fmla="*/ 387858 w 11818630"/>
              <a:gd name="connsiteY2" fmla="*/ 5632555 h 6858000"/>
              <a:gd name="connsiteX3" fmla="*/ 2494163 w 11818630"/>
              <a:gd name="connsiteY3" fmla="*/ 3131046 h 6858000"/>
              <a:gd name="connsiteX4" fmla="*/ 5658249 w 11818630"/>
              <a:gd name="connsiteY4" fmla="*/ 783147 h 6858000"/>
              <a:gd name="connsiteX5" fmla="*/ 6840702 w 11818630"/>
              <a:gd name="connsiteY5" fmla="*/ 85078 h 6858000"/>
              <a:gd name="connsiteX6" fmla="*/ 7017182 w 11818630"/>
              <a:gd name="connsiteY6" fmla="*/ 0 h 6858000"/>
              <a:gd name="connsiteX7" fmla="*/ 11818630 w 11818630"/>
              <a:gd name="connsiteY7" fmla="*/ 0 h 6858000"/>
              <a:gd name="connsiteX8" fmla="*/ 11818630 w 11818630"/>
              <a:gd name="connsiteY8" fmla="*/ 4489505 h 6858000"/>
              <a:gd name="connsiteX9" fmla="*/ 11816460 w 11818630"/>
              <a:gd name="connsiteY9" fmla="*/ 4492187 h 6858000"/>
              <a:gd name="connsiteX0" fmla="*/ 0 w 11818630"/>
              <a:gd name="connsiteY0" fmla="*/ 6858000 h 6858000"/>
              <a:gd name="connsiteX1" fmla="*/ 15548 w 11818630"/>
              <a:gd name="connsiteY1" fmla="*/ 6741317 h 6858000"/>
              <a:gd name="connsiteX2" fmla="*/ 387858 w 11818630"/>
              <a:gd name="connsiteY2" fmla="*/ 5632555 h 6858000"/>
              <a:gd name="connsiteX3" fmla="*/ 2494163 w 11818630"/>
              <a:gd name="connsiteY3" fmla="*/ 3131046 h 6858000"/>
              <a:gd name="connsiteX4" fmla="*/ 5658249 w 11818630"/>
              <a:gd name="connsiteY4" fmla="*/ 783147 h 6858000"/>
              <a:gd name="connsiteX5" fmla="*/ 6840702 w 11818630"/>
              <a:gd name="connsiteY5" fmla="*/ 85078 h 6858000"/>
              <a:gd name="connsiteX6" fmla="*/ 7017182 w 11818630"/>
              <a:gd name="connsiteY6" fmla="*/ 0 h 6858000"/>
              <a:gd name="connsiteX7" fmla="*/ 11818630 w 11818630"/>
              <a:gd name="connsiteY7" fmla="*/ 0 h 6858000"/>
              <a:gd name="connsiteX8" fmla="*/ 11818630 w 11818630"/>
              <a:gd name="connsiteY8" fmla="*/ 4489505 h 6858000"/>
              <a:gd name="connsiteX0" fmla="*/ 0 w 11818630"/>
              <a:gd name="connsiteY0" fmla="*/ 6858000 h 6858000"/>
              <a:gd name="connsiteX1" fmla="*/ 15548 w 11818630"/>
              <a:gd name="connsiteY1" fmla="*/ 6741317 h 6858000"/>
              <a:gd name="connsiteX2" fmla="*/ 387858 w 11818630"/>
              <a:gd name="connsiteY2" fmla="*/ 5632555 h 6858000"/>
              <a:gd name="connsiteX3" fmla="*/ 2494163 w 11818630"/>
              <a:gd name="connsiteY3" fmla="*/ 3131046 h 6858000"/>
              <a:gd name="connsiteX4" fmla="*/ 5658249 w 11818630"/>
              <a:gd name="connsiteY4" fmla="*/ 783147 h 6858000"/>
              <a:gd name="connsiteX5" fmla="*/ 6840702 w 11818630"/>
              <a:gd name="connsiteY5" fmla="*/ 85078 h 6858000"/>
              <a:gd name="connsiteX6" fmla="*/ 7017182 w 11818630"/>
              <a:gd name="connsiteY6" fmla="*/ 0 h 6858000"/>
              <a:gd name="connsiteX7" fmla="*/ 11818630 w 11818630"/>
              <a:gd name="connsiteY7" fmla="*/ 4489505 h 6858000"/>
              <a:gd name="connsiteX0" fmla="*/ 0 w 7017182"/>
              <a:gd name="connsiteY0" fmla="*/ 6858000 h 6858000"/>
              <a:gd name="connsiteX1" fmla="*/ 15548 w 7017182"/>
              <a:gd name="connsiteY1" fmla="*/ 6741317 h 6858000"/>
              <a:gd name="connsiteX2" fmla="*/ 387858 w 7017182"/>
              <a:gd name="connsiteY2" fmla="*/ 5632555 h 6858000"/>
              <a:gd name="connsiteX3" fmla="*/ 2494163 w 7017182"/>
              <a:gd name="connsiteY3" fmla="*/ 3131046 h 6858000"/>
              <a:gd name="connsiteX4" fmla="*/ 5658249 w 7017182"/>
              <a:gd name="connsiteY4" fmla="*/ 783147 h 6858000"/>
              <a:gd name="connsiteX5" fmla="*/ 6840702 w 7017182"/>
              <a:gd name="connsiteY5" fmla="*/ 85078 h 6858000"/>
              <a:gd name="connsiteX6" fmla="*/ 7017182 w 701718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7182" h="6858000">
                <a:moveTo>
                  <a:pt x="0" y="6858000"/>
                </a:moveTo>
                <a:lnTo>
                  <a:pt x="15548" y="6741317"/>
                </a:lnTo>
                <a:cubicBezTo>
                  <a:pt x="78957" y="6364051"/>
                  <a:pt x="206325" y="5994870"/>
                  <a:pt x="387858" y="5632555"/>
                </a:cubicBezTo>
                <a:cubicBezTo>
                  <a:pt x="823302" y="4763361"/>
                  <a:pt x="1570584" y="3934404"/>
                  <a:pt x="2494163" y="3131046"/>
                </a:cubicBezTo>
                <a:cubicBezTo>
                  <a:pt x="3417744" y="2327690"/>
                  <a:pt x="4517622" y="1549936"/>
                  <a:pt x="5658249" y="783147"/>
                </a:cubicBezTo>
                <a:cubicBezTo>
                  <a:pt x="6072451" y="504660"/>
                  <a:pt x="6465461" y="274112"/>
                  <a:pt x="6840702" y="85078"/>
                </a:cubicBezTo>
                <a:lnTo>
                  <a:pt x="7017182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13E118-BE1C-42D6-B2D5-5D800279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762000"/>
            <a:ext cx="3048001" cy="2286000"/>
          </a:xfrm>
        </p:spPr>
        <p:txBody>
          <a:bodyPr anchor="t">
            <a:normAutofit/>
          </a:bodyPr>
          <a:lstStyle/>
          <a:p>
            <a:r>
              <a:rPr lang="cs-CZ" sz="3200"/>
              <a:t>Mechanismus účinku galvanoterapie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DA32667-BAAD-4252-B7F6-CDABAD11D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75486" y="4489505"/>
            <a:ext cx="1916515" cy="2396561"/>
          </a:xfrm>
          <a:custGeom>
            <a:avLst/>
            <a:gdLst>
              <a:gd name="connsiteX0" fmla="*/ 7017182 w 11818630"/>
              <a:gd name="connsiteY0" fmla="*/ 0 h 6858000"/>
              <a:gd name="connsiteX1" fmla="*/ 11818630 w 11818630"/>
              <a:gd name="connsiteY1" fmla="*/ 0 h 6858000"/>
              <a:gd name="connsiteX2" fmla="*/ 11818630 w 11818630"/>
              <a:gd name="connsiteY2" fmla="*/ 4489505 h 6858000"/>
              <a:gd name="connsiteX3" fmla="*/ 11816460 w 11818630"/>
              <a:gd name="connsiteY3" fmla="*/ 4492187 h 6858000"/>
              <a:gd name="connsiteX4" fmla="*/ 10354815 w 11818630"/>
              <a:gd name="connsiteY4" fmla="*/ 6321870 h 6858000"/>
              <a:gd name="connsiteX5" fmla="*/ 9928370 w 11818630"/>
              <a:gd name="connsiteY5" fmla="*/ 6858000 h 6858000"/>
              <a:gd name="connsiteX6" fmla="*/ 0 w 11818630"/>
              <a:gd name="connsiteY6" fmla="*/ 6858000 h 6858000"/>
              <a:gd name="connsiteX7" fmla="*/ 15548 w 11818630"/>
              <a:gd name="connsiteY7" fmla="*/ 6741317 h 6858000"/>
              <a:gd name="connsiteX8" fmla="*/ 387858 w 11818630"/>
              <a:gd name="connsiteY8" fmla="*/ 5632555 h 6858000"/>
              <a:gd name="connsiteX9" fmla="*/ 2494163 w 11818630"/>
              <a:gd name="connsiteY9" fmla="*/ 3131046 h 6858000"/>
              <a:gd name="connsiteX10" fmla="*/ 5658249 w 11818630"/>
              <a:gd name="connsiteY10" fmla="*/ 783147 h 6858000"/>
              <a:gd name="connsiteX11" fmla="*/ 6840702 w 11818630"/>
              <a:gd name="connsiteY11" fmla="*/ 85078 h 6858000"/>
              <a:gd name="connsiteX0" fmla="*/ 0 w 11818630"/>
              <a:gd name="connsiteY0" fmla="*/ 6858000 h 6949440"/>
              <a:gd name="connsiteX1" fmla="*/ 15548 w 11818630"/>
              <a:gd name="connsiteY1" fmla="*/ 6741317 h 6949440"/>
              <a:gd name="connsiteX2" fmla="*/ 387858 w 11818630"/>
              <a:gd name="connsiteY2" fmla="*/ 5632555 h 6949440"/>
              <a:gd name="connsiteX3" fmla="*/ 2494163 w 11818630"/>
              <a:gd name="connsiteY3" fmla="*/ 3131046 h 6949440"/>
              <a:gd name="connsiteX4" fmla="*/ 5658249 w 11818630"/>
              <a:gd name="connsiteY4" fmla="*/ 783147 h 6949440"/>
              <a:gd name="connsiteX5" fmla="*/ 6840702 w 11818630"/>
              <a:gd name="connsiteY5" fmla="*/ 85078 h 6949440"/>
              <a:gd name="connsiteX6" fmla="*/ 7017182 w 11818630"/>
              <a:gd name="connsiteY6" fmla="*/ 0 h 6949440"/>
              <a:gd name="connsiteX7" fmla="*/ 11818630 w 11818630"/>
              <a:gd name="connsiteY7" fmla="*/ 0 h 6949440"/>
              <a:gd name="connsiteX8" fmla="*/ 11818630 w 11818630"/>
              <a:gd name="connsiteY8" fmla="*/ 4489505 h 6949440"/>
              <a:gd name="connsiteX9" fmla="*/ 11816460 w 11818630"/>
              <a:gd name="connsiteY9" fmla="*/ 4492187 h 6949440"/>
              <a:gd name="connsiteX10" fmla="*/ 10354815 w 11818630"/>
              <a:gd name="connsiteY10" fmla="*/ 6321870 h 6949440"/>
              <a:gd name="connsiteX11" fmla="*/ 10019810 w 11818630"/>
              <a:gd name="connsiteY11" fmla="*/ 6949440 h 6949440"/>
              <a:gd name="connsiteX0" fmla="*/ 0 w 11818630"/>
              <a:gd name="connsiteY0" fmla="*/ 6858000 h 6886066"/>
              <a:gd name="connsiteX1" fmla="*/ 15548 w 11818630"/>
              <a:gd name="connsiteY1" fmla="*/ 6741317 h 6886066"/>
              <a:gd name="connsiteX2" fmla="*/ 387858 w 11818630"/>
              <a:gd name="connsiteY2" fmla="*/ 5632555 h 6886066"/>
              <a:gd name="connsiteX3" fmla="*/ 2494163 w 11818630"/>
              <a:gd name="connsiteY3" fmla="*/ 3131046 h 6886066"/>
              <a:gd name="connsiteX4" fmla="*/ 5658249 w 11818630"/>
              <a:gd name="connsiteY4" fmla="*/ 783147 h 6886066"/>
              <a:gd name="connsiteX5" fmla="*/ 6840702 w 11818630"/>
              <a:gd name="connsiteY5" fmla="*/ 85078 h 6886066"/>
              <a:gd name="connsiteX6" fmla="*/ 7017182 w 11818630"/>
              <a:gd name="connsiteY6" fmla="*/ 0 h 6886066"/>
              <a:gd name="connsiteX7" fmla="*/ 11818630 w 11818630"/>
              <a:gd name="connsiteY7" fmla="*/ 0 h 6886066"/>
              <a:gd name="connsiteX8" fmla="*/ 11818630 w 11818630"/>
              <a:gd name="connsiteY8" fmla="*/ 4489505 h 6886066"/>
              <a:gd name="connsiteX9" fmla="*/ 11816460 w 11818630"/>
              <a:gd name="connsiteY9" fmla="*/ 4492187 h 6886066"/>
              <a:gd name="connsiteX10" fmla="*/ 10354815 w 11818630"/>
              <a:gd name="connsiteY10" fmla="*/ 6321870 h 6886066"/>
              <a:gd name="connsiteX11" fmla="*/ 9902115 w 11818630"/>
              <a:gd name="connsiteY11" fmla="*/ 6886066 h 6886066"/>
              <a:gd name="connsiteX0" fmla="*/ 0 w 11818630"/>
              <a:gd name="connsiteY0" fmla="*/ 6858000 h 6886066"/>
              <a:gd name="connsiteX1" fmla="*/ 15548 w 11818630"/>
              <a:gd name="connsiteY1" fmla="*/ 6741317 h 6886066"/>
              <a:gd name="connsiteX2" fmla="*/ 387858 w 11818630"/>
              <a:gd name="connsiteY2" fmla="*/ 5632555 h 6886066"/>
              <a:gd name="connsiteX3" fmla="*/ 2494163 w 11818630"/>
              <a:gd name="connsiteY3" fmla="*/ 3131046 h 6886066"/>
              <a:gd name="connsiteX4" fmla="*/ 5658249 w 11818630"/>
              <a:gd name="connsiteY4" fmla="*/ 783147 h 6886066"/>
              <a:gd name="connsiteX5" fmla="*/ 6840702 w 11818630"/>
              <a:gd name="connsiteY5" fmla="*/ 85078 h 6886066"/>
              <a:gd name="connsiteX6" fmla="*/ 11818630 w 11818630"/>
              <a:gd name="connsiteY6" fmla="*/ 0 h 6886066"/>
              <a:gd name="connsiteX7" fmla="*/ 11818630 w 11818630"/>
              <a:gd name="connsiteY7" fmla="*/ 4489505 h 6886066"/>
              <a:gd name="connsiteX8" fmla="*/ 11816460 w 11818630"/>
              <a:gd name="connsiteY8" fmla="*/ 4492187 h 6886066"/>
              <a:gd name="connsiteX9" fmla="*/ 10354815 w 11818630"/>
              <a:gd name="connsiteY9" fmla="*/ 6321870 h 6886066"/>
              <a:gd name="connsiteX10" fmla="*/ 9902115 w 11818630"/>
              <a:gd name="connsiteY10" fmla="*/ 6886066 h 6886066"/>
              <a:gd name="connsiteX0" fmla="*/ 0 w 11818630"/>
              <a:gd name="connsiteY0" fmla="*/ 7069778 h 7097844"/>
              <a:gd name="connsiteX1" fmla="*/ 15548 w 11818630"/>
              <a:gd name="connsiteY1" fmla="*/ 6953095 h 7097844"/>
              <a:gd name="connsiteX2" fmla="*/ 387858 w 11818630"/>
              <a:gd name="connsiteY2" fmla="*/ 5844333 h 7097844"/>
              <a:gd name="connsiteX3" fmla="*/ 2494163 w 11818630"/>
              <a:gd name="connsiteY3" fmla="*/ 3342824 h 7097844"/>
              <a:gd name="connsiteX4" fmla="*/ 5658249 w 11818630"/>
              <a:gd name="connsiteY4" fmla="*/ 994925 h 7097844"/>
              <a:gd name="connsiteX5" fmla="*/ 11818630 w 11818630"/>
              <a:gd name="connsiteY5" fmla="*/ 211778 h 7097844"/>
              <a:gd name="connsiteX6" fmla="*/ 11818630 w 11818630"/>
              <a:gd name="connsiteY6" fmla="*/ 4701283 h 7097844"/>
              <a:gd name="connsiteX7" fmla="*/ 11816460 w 11818630"/>
              <a:gd name="connsiteY7" fmla="*/ 4703965 h 7097844"/>
              <a:gd name="connsiteX8" fmla="*/ 10354815 w 11818630"/>
              <a:gd name="connsiteY8" fmla="*/ 6533648 h 7097844"/>
              <a:gd name="connsiteX9" fmla="*/ 9902115 w 11818630"/>
              <a:gd name="connsiteY9" fmla="*/ 7097844 h 7097844"/>
              <a:gd name="connsiteX0" fmla="*/ 0 w 11818630"/>
              <a:gd name="connsiteY0" fmla="*/ 6872876 h 6900942"/>
              <a:gd name="connsiteX1" fmla="*/ 15548 w 11818630"/>
              <a:gd name="connsiteY1" fmla="*/ 6756193 h 6900942"/>
              <a:gd name="connsiteX2" fmla="*/ 387858 w 11818630"/>
              <a:gd name="connsiteY2" fmla="*/ 5647431 h 6900942"/>
              <a:gd name="connsiteX3" fmla="*/ 2494163 w 11818630"/>
              <a:gd name="connsiteY3" fmla="*/ 3145922 h 6900942"/>
              <a:gd name="connsiteX4" fmla="*/ 11818630 w 11818630"/>
              <a:gd name="connsiteY4" fmla="*/ 14876 h 6900942"/>
              <a:gd name="connsiteX5" fmla="*/ 11818630 w 11818630"/>
              <a:gd name="connsiteY5" fmla="*/ 4504381 h 6900942"/>
              <a:gd name="connsiteX6" fmla="*/ 11816460 w 11818630"/>
              <a:gd name="connsiteY6" fmla="*/ 4507063 h 6900942"/>
              <a:gd name="connsiteX7" fmla="*/ 10354815 w 11818630"/>
              <a:gd name="connsiteY7" fmla="*/ 6336746 h 6900942"/>
              <a:gd name="connsiteX8" fmla="*/ 9902115 w 11818630"/>
              <a:gd name="connsiteY8" fmla="*/ 6900942 h 6900942"/>
              <a:gd name="connsiteX0" fmla="*/ 577707 w 12396337"/>
              <a:gd name="connsiteY0" fmla="*/ 6858000 h 6886066"/>
              <a:gd name="connsiteX1" fmla="*/ 593255 w 12396337"/>
              <a:gd name="connsiteY1" fmla="*/ 6741317 h 6886066"/>
              <a:gd name="connsiteX2" fmla="*/ 965565 w 12396337"/>
              <a:gd name="connsiteY2" fmla="*/ 5632555 h 6886066"/>
              <a:gd name="connsiteX3" fmla="*/ 12396337 w 12396337"/>
              <a:gd name="connsiteY3" fmla="*/ 0 h 6886066"/>
              <a:gd name="connsiteX4" fmla="*/ 12396337 w 12396337"/>
              <a:gd name="connsiteY4" fmla="*/ 4489505 h 6886066"/>
              <a:gd name="connsiteX5" fmla="*/ 12394167 w 12396337"/>
              <a:gd name="connsiteY5" fmla="*/ 4492187 h 6886066"/>
              <a:gd name="connsiteX6" fmla="*/ 10932522 w 12396337"/>
              <a:gd name="connsiteY6" fmla="*/ 6321870 h 6886066"/>
              <a:gd name="connsiteX7" fmla="*/ 10479822 w 12396337"/>
              <a:gd name="connsiteY7" fmla="*/ 6886066 h 6886066"/>
              <a:gd name="connsiteX0" fmla="*/ 0 w 11818630"/>
              <a:gd name="connsiteY0" fmla="*/ 6858000 h 6886066"/>
              <a:gd name="connsiteX1" fmla="*/ 387858 w 11818630"/>
              <a:gd name="connsiteY1" fmla="*/ 5632555 h 6886066"/>
              <a:gd name="connsiteX2" fmla="*/ 11818630 w 11818630"/>
              <a:gd name="connsiteY2" fmla="*/ 0 h 6886066"/>
              <a:gd name="connsiteX3" fmla="*/ 11818630 w 11818630"/>
              <a:gd name="connsiteY3" fmla="*/ 4489505 h 6886066"/>
              <a:gd name="connsiteX4" fmla="*/ 11816460 w 11818630"/>
              <a:gd name="connsiteY4" fmla="*/ 4492187 h 6886066"/>
              <a:gd name="connsiteX5" fmla="*/ 10354815 w 11818630"/>
              <a:gd name="connsiteY5" fmla="*/ 6321870 h 6886066"/>
              <a:gd name="connsiteX6" fmla="*/ 9902115 w 11818630"/>
              <a:gd name="connsiteY6" fmla="*/ 6886066 h 6886066"/>
              <a:gd name="connsiteX0" fmla="*/ 0 w 11818630"/>
              <a:gd name="connsiteY0" fmla="*/ 6858000 h 6886066"/>
              <a:gd name="connsiteX1" fmla="*/ 11818630 w 11818630"/>
              <a:gd name="connsiteY1" fmla="*/ 0 h 6886066"/>
              <a:gd name="connsiteX2" fmla="*/ 11818630 w 11818630"/>
              <a:gd name="connsiteY2" fmla="*/ 4489505 h 6886066"/>
              <a:gd name="connsiteX3" fmla="*/ 11816460 w 11818630"/>
              <a:gd name="connsiteY3" fmla="*/ 4492187 h 6886066"/>
              <a:gd name="connsiteX4" fmla="*/ 10354815 w 11818630"/>
              <a:gd name="connsiteY4" fmla="*/ 6321870 h 6886066"/>
              <a:gd name="connsiteX5" fmla="*/ 9902115 w 11818630"/>
              <a:gd name="connsiteY5" fmla="*/ 6886066 h 6886066"/>
              <a:gd name="connsiteX0" fmla="*/ 1916515 w 1916515"/>
              <a:gd name="connsiteY0" fmla="*/ 0 h 6886066"/>
              <a:gd name="connsiteX1" fmla="*/ 1916515 w 1916515"/>
              <a:gd name="connsiteY1" fmla="*/ 4489505 h 6886066"/>
              <a:gd name="connsiteX2" fmla="*/ 1914345 w 1916515"/>
              <a:gd name="connsiteY2" fmla="*/ 4492187 h 6886066"/>
              <a:gd name="connsiteX3" fmla="*/ 452700 w 1916515"/>
              <a:gd name="connsiteY3" fmla="*/ 6321870 h 6886066"/>
              <a:gd name="connsiteX4" fmla="*/ 0 w 1916515"/>
              <a:gd name="connsiteY4" fmla="*/ 6886066 h 6886066"/>
              <a:gd name="connsiteX0" fmla="*/ 1916515 w 1916515"/>
              <a:gd name="connsiteY0" fmla="*/ 0 h 2396561"/>
              <a:gd name="connsiteX1" fmla="*/ 1914345 w 1916515"/>
              <a:gd name="connsiteY1" fmla="*/ 2682 h 2396561"/>
              <a:gd name="connsiteX2" fmla="*/ 452700 w 1916515"/>
              <a:gd name="connsiteY2" fmla="*/ 1832365 h 2396561"/>
              <a:gd name="connsiteX3" fmla="*/ 0 w 1916515"/>
              <a:gd name="connsiteY3" fmla="*/ 2396561 h 239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515" h="2396561">
                <a:moveTo>
                  <a:pt x="1916515" y="0"/>
                </a:moveTo>
                <a:lnTo>
                  <a:pt x="1914345" y="2682"/>
                </a:lnTo>
                <a:cubicBezTo>
                  <a:pt x="1430582" y="598348"/>
                  <a:pt x="941296" y="1216779"/>
                  <a:pt x="452700" y="1832365"/>
                </a:cubicBezTo>
                <a:cubicBezTo>
                  <a:pt x="310552" y="2011075"/>
                  <a:pt x="0" y="2396561"/>
                  <a:pt x="0" y="2396561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F561175-F0AB-4E99-93DA-0617941C0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500088"/>
              </p:ext>
            </p:extLst>
          </p:nvPr>
        </p:nvGraphicFramePr>
        <p:xfrm>
          <a:off x="4572000" y="1524000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24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lekuly">
            <a:extLst>
              <a:ext uri="{FF2B5EF4-FFF2-40B4-BE49-F238E27FC236}">
                <a16:creationId xmlns:a16="http://schemas.microsoft.com/office/drawing/2014/main" id="{DD36D588-2164-4EF0-9882-061D12E8D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3" r="10731" b="-7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B3D4C7-D88E-4449-BA86-BD77E894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</a:rPr>
              <a:t>= vychýlení vnitřního prostředí z homeostázy</a:t>
            </a:r>
          </a:p>
          <a:p>
            <a:r>
              <a:rPr lang="cs-CZ" sz="2400" dirty="0">
                <a:solidFill>
                  <a:srgbClr val="FFFFFF"/>
                </a:solidFill>
              </a:rPr>
              <a:t>Tělo musí reagovat.</a:t>
            </a:r>
          </a:p>
          <a:p>
            <a:r>
              <a:rPr lang="cs-CZ" sz="2400" dirty="0">
                <a:solidFill>
                  <a:srgbClr val="FFFFFF"/>
                </a:solidFill>
              </a:rPr>
              <a:t>Dochází ke změnám cirkulace v polarizované oblasti.</a:t>
            </a:r>
          </a:p>
          <a:p>
            <a:r>
              <a:rPr lang="cs-CZ" sz="2400" dirty="0">
                <a:solidFill>
                  <a:srgbClr val="FFFFFF"/>
                </a:solidFill>
              </a:rPr>
              <a:t>Změny koncentrace iontů na buněčných membránách.</a:t>
            </a:r>
            <a:endParaRPr lang="cs-CZ" sz="2400" dirty="0"/>
          </a:p>
          <a:p>
            <a:endParaRPr lang="cs-CZ" sz="24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7D2121-23E2-4EA7-849F-94D37452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cs-CZ" sz="3200">
                <a:ea typeface="+mj-lt"/>
                <a:cs typeface="+mj-lt"/>
              </a:rPr>
              <a:t>Polarizace tkání</a:t>
            </a:r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359615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říčný řez stonkem rostliny pod mikroskopem">
            <a:extLst>
              <a:ext uri="{FF2B5EF4-FFF2-40B4-BE49-F238E27FC236}">
                <a16:creationId xmlns:a16="http://schemas.microsoft.com/office/drawing/2014/main" id="{5329B384-44B2-4385-ACCF-25B747023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1" r="13313" b="-7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B87380-C861-422A-88B7-7957669B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400"/>
              <a:t>= návrat normotonu z hypertonu či hypotonu</a:t>
            </a:r>
          </a:p>
          <a:p>
            <a:r>
              <a:rPr lang="cs-CZ" sz="2400"/>
              <a:t>Mechanismus účinku?</a:t>
            </a:r>
          </a:p>
          <a:p>
            <a:pPr lvl="1"/>
            <a:r>
              <a:rPr lang="cs-CZ"/>
              <a:t>Empirie: při ischemizaci se prokrvení zlepší, u poúrazových stavů se otok zmenší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6876B0-2B5B-438F-8842-A467F889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cs-CZ" sz="3200"/>
              <a:t>Eutonizace prekapilárních svěračů</a:t>
            </a:r>
          </a:p>
        </p:txBody>
      </p:sp>
    </p:spTree>
    <p:extLst>
      <p:ext uri="{BB962C8B-B14F-4D97-AF65-F5344CB8AC3E}">
        <p14:creationId xmlns:p14="http://schemas.microsoft.com/office/powerpoint/2010/main" val="17324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66C7D-E28B-4CEE-98A2-5A195666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Anelektrotonus</a:t>
            </a:r>
            <a:r>
              <a:rPr lang="cs-CZ" dirty="0"/>
              <a:t> &amp; </a:t>
            </a:r>
            <a:r>
              <a:rPr lang="cs-CZ" dirty="0" err="1"/>
              <a:t>katelektrotonus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84BCCC-5880-4861-9397-2A20DF6E1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/>
            <a:r>
              <a:rPr lang="cs-CZ" err="1">
                <a:solidFill>
                  <a:srgbClr val="FFFFFF"/>
                </a:solidFill>
              </a:rPr>
              <a:t>Analektrotonus</a:t>
            </a:r>
            <a:r>
              <a:rPr lang="cs-CZ" dirty="0">
                <a:solidFill>
                  <a:srgbClr val="FFFFFF"/>
                </a:solidFill>
              </a:rPr>
              <a:t> = snížení dráždivosti nervu pod anodou následkem zvýšení klidového membránového potenciálu</a:t>
            </a:r>
            <a:endParaRPr lang="cs-CZ"/>
          </a:p>
          <a:p>
            <a:pPr algn="just"/>
            <a:r>
              <a:rPr lang="cs-CZ" err="1">
                <a:solidFill>
                  <a:srgbClr val="FFFFFF"/>
                </a:solidFill>
              </a:rPr>
              <a:t>Katelektrotonus</a:t>
            </a:r>
            <a:r>
              <a:rPr lang="cs-CZ" dirty="0">
                <a:solidFill>
                  <a:srgbClr val="FFFFFF"/>
                </a:solidFill>
              </a:rPr>
              <a:t> = zvýšení dráždivosti nervu pod katodou následkem snížení klidového membránového potenciálu, </a:t>
            </a:r>
            <a:r>
              <a:rPr lang="cs-CZ" err="1">
                <a:solidFill>
                  <a:srgbClr val="FFFFFF"/>
                </a:solidFill>
              </a:rPr>
              <a:t>Cave</a:t>
            </a:r>
            <a:r>
              <a:rPr lang="cs-CZ" dirty="0">
                <a:solidFill>
                  <a:srgbClr val="FFFFFF"/>
                </a:solidFill>
              </a:rPr>
              <a:t>! Po určité době vyčerpání energetických rezerv = katodová deprese a tedy POKLES dráždivosti! </a:t>
            </a:r>
            <a:endParaRPr lang="cs-CZ" dirty="0">
              <a:solidFill>
                <a:srgbClr val="FFFFFF">
                  <a:alpha val="70000"/>
                </a:srgbClr>
              </a:solidFill>
            </a:endParaRPr>
          </a:p>
          <a:p>
            <a:pPr algn="just"/>
            <a:r>
              <a:rPr lang="cs-CZ">
                <a:solidFill>
                  <a:srgbClr val="FFFFFF"/>
                </a:solidFill>
              </a:rPr>
              <a:t>Oba působí jen asi 1 cm od povrchu!</a:t>
            </a:r>
            <a:endParaRPr lang="cs-CZ" dirty="0">
              <a:solidFill>
                <a:srgbClr val="FFFFFF">
                  <a:alpha val="70000"/>
                </a:srgbClr>
              </a:solidFill>
            </a:endParaRPr>
          </a:p>
          <a:p>
            <a:pPr algn="just"/>
            <a:r>
              <a:rPr lang="cs-CZ">
                <a:solidFill>
                  <a:srgbClr val="FFFFFF"/>
                </a:solidFill>
              </a:rPr>
              <a:t>Ale! Celková zvýšená dráždivost u tzv. STOUPAJÍCÍCH proudů: anoda na DKK </a:t>
            </a:r>
            <a:r>
              <a:rPr lang="cs-CZ" dirty="0">
                <a:solidFill>
                  <a:srgbClr val="FFFFFF"/>
                </a:solidFill>
              </a:rPr>
              <a:t>a katoda na HKK, naopak = tzv. SESTUPNÉ proudy: anoda na HKK, katoda na DKK. + působení i na ANS</a:t>
            </a:r>
          </a:p>
        </p:txBody>
      </p:sp>
    </p:spTree>
    <p:extLst>
      <p:ext uri="{BB962C8B-B14F-4D97-AF65-F5344CB8AC3E}">
        <p14:creationId xmlns:p14="http://schemas.microsoft.com/office/powerpoint/2010/main" val="344860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7463D-32DD-468B-8938-DCFD7819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Účinek galvanického proudu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0976B-F271-467A-A067-12FBB32B8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Hyperemizační</a:t>
            </a:r>
            <a:r>
              <a:rPr lang="cs-CZ" dirty="0">
                <a:solidFill>
                  <a:srgbClr val="FFFFFF"/>
                </a:solidFill>
              </a:rPr>
              <a:t> &amp; </a:t>
            </a:r>
            <a:r>
              <a:rPr lang="cs-CZ" dirty="0" err="1">
                <a:solidFill>
                  <a:srgbClr val="FFFFFF"/>
                </a:solidFill>
              </a:rPr>
              <a:t>trofotropní</a:t>
            </a:r>
          </a:p>
          <a:p>
            <a:r>
              <a:rPr lang="cs-CZ" dirty="0">
                <a:solidFill>
                  <a:srgbClr val="FFFFFF"/>
                </a:solidFill>
              </a:rPr>
              <a:t>Analgetický účinek anody</a:t>
            </a:r>
            <a:endParaRPr lang="cs-CZ" dirty="0">
              <a:solidFill>
                <a:srgbClr val="FFFFFF">
                  <a:alpha val="70000"/>
                </a:srgbClr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Tonizační a dráždivý účinek katody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7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BC9F5-670C-4B8E-85A4-17F5A245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GALVANOTERAPIE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6C6FB3-74FB-4610-A805-9195395A4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cs-CZ" dirty="0">
                <a:solidFill>
                  <a:srgbClr val="FFFFFF"/>
                </a:solidFill>
              </a:rPr>
              <a:t>Subakutní posttraumatické stavy: 1. 24 hodin od úrazu (</a:t>
            </a:r>
            <a:r>
              <a:rPr lang="cs-CZ" err="1">
                <a:solidFill>
                  <a:srgbClr val="FFFFFF"/>
                </a:solidFill>
              </a:rPr>
              <a:t>eutonizace</a:t>
            </a:r>
            <a:r>
              <a:rPr lang="cs-CZ" dirty="0">
                <a:solidFill>
                  <a:srgbClr val="FFFFFF"/>
                </a:solidFill>
              </a:rPr>
              <a:t> cévního řečiště BEZ mechanického dráždění poškozené oblasti)</a:t>
            </a:r>
            <a:endParaRPr lang="cs-CZ" dirty="0">
              <a:solidFill>
                <a:srgbClr val="FFFFFF">
                  <a:alpha val="70000"/>
                </a:srgbClr>
              </a:solidFill>
            </a:endParaRPr>
          </a:p>
          <a:p>
            <a:pPr algn="just"/>
            <a:r>
              <a:rPr lang="cs-CZ" dirty="0">
                <a:solidFill>
                  <a:srgbClr val="FFFFFF"/>
                </a:solidFill>
              </a:rPr>
              <a:t>Poruchy periferního krevního oběhu: vasoneurózy, m. </a:t>
            </a:r>
            <a:r>
              <a:rPr lang="cs-CZ" err="1">
                <a:solidFill>
                  <a:srgbClr val="FFFFFF"/>
                </a:solidFill>
              </a:rPr>
              <a:t>Raynaud</a:t>
            </a:r>
            <a:endParaRPr lang="cs-CZ">
              <a:solidFill>
                <a:srgbClr val="FFFFFF"/>
              </a:solidFill>
            </a:endParaRPr>
          </a:p>
          <a:p>
            <a:pPr algn="just"/>
            <a:r>
              <a:rPr lang="cs-CZ" dirty="0">
                <a:solidFill>
                  <a:srgbClr val="FFFFFF"/>
                </a:solidFill>
              </a:rPr>
              <a:t>Akrální hypestezie či dysestezie při neuropatiích</a:t>
            </a:r>
          </a:p>
          <a:p>
            <a:pPr algn="just"/>
            <a:r>
              <a:rPr lang="cs-CZ" dirty="0">
                <a:solidFill>
                  <a:srgbClr val="FFFFFF"/>
                </a:solidFill>
              </a:rPr>
              <a:t>Lokální ischemie z dysfunkce </a:t>
            </a:r>
            <a:r>
              <a:rPr lang="cs-CZ" err="1">
                <a:solidFill>
                  <a:srgbClr val="FFFFFF"/>
                </a:solidFill>
              </a:rPr>
              <a:t>prekapilárních</a:t>
            </a:r>
            <a:r>
              <a:rPr lang="cs-CZ">
                <a:solidFill>
                  <a:srgbClr val="FFFFFF"/>
                </a:solidFill>
              </a:rPr>
              <a:t> svěračů, kupř. diabetická neuropatie</a:t>
            </a:r>
          </a:p>
          <a:p>
            <a:pPr algn="just"/>
            <a:r>
              <a:rPr lang="cs-CZ">
                <a:solidFill>
                  <a:srgbClr val="FFFFFF"/>
                </a:solidFill>
              </a:rPr>
              <a:t>Parézy, spasticita</a:t>
            </a:r>
            <a:endParaRPr lang="cs-CZ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16785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392B20"/>
      </a:dk2>
      <a:lt2>
        <a:srgbClr val="E6E2E8"/>
      </a:lt2>
      <a:accent1>
        <a:srgbClr val="52B52B"/>
      </a:accent1>
      <a:accent2>
        <a:srgbClr val="83AF1D"/>
      </a:accent2>
      <a:accent3>
        <a:srgbClr val="B3A32A"/>
      </a:accent3>
      <a:accent4>
        <a:srgbClr val="CA7022"/>
      </a:accent4>
      <a:accent5>
        <a:srgbClr val="DC3C34"/>
      </a:accent5>
      <a:accent6>
        <a:srgbClr val="CA2260"/>
      </a:accent6>
      <a:hlink>
        <a:srgbClr val="BF5B3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PebbleVTI</vt:lpstr>
      <vt:lpstr>Galvanický proud (proudová hustota), klidová galvanizace. </vt:lpstr>
      <vt:lpstr>GALVANOTERAPIE</vt:lpstr>
      <vt:lpstr>GALVANOTERAPIE ÚČINEK</vt:lpstr>
      <vt:lpstr>Mechanismus účinku galvanoterapie</vt:lpstr>
      <vt:lpstr>Polarizace tkání</vt:lpstr>
      <vt:lpstr>Eutonizace prekapilárních svěračů</vt:lpstr>
      <vt:lpstr>Anelektrotonus &amp; katelektrotonus</vt:lpstr>
      <vt:lpstr>Účinek galvanického proudu</vt:lpstr>
      <vt:lpstr>INDIKACE GALVANOTERAPIE</vt:lpstr>
      <vt:lpstr>KONTRAINDIKACE GALVANOTERAPIE</vt:lpstr>
      <vt:lpstr>Klidová galvanizace</vt:lpstr>
      <vt:lpstr>Parametry klidové galvanizace</vt:lpstr>
      <vt:lpstr>Ochranné roztoky</vt:lpstr>
      <vt:lpstr>Výhody galvanoterapie</vt:lpstr>
      <vt:lpstr>Konkrétní příklady aplikace u klidové galvanizace</vt:lpstr>
      <vt:lpstr>Hydrogalvan (= čtyřkomorová galvanizace)</vt:lpstr>
      <vt:lpstr>Hydrogalvan: parametry 1</vt:lpstr>
      <vt:lpstr>Hydrogalvan: parametry 2</vt:lpstr>
      <vt:lpstr>Hydrogalvan příklady aplikace</vt:lpstr>
      <vt:lpstr>KONTRAINDIKACE ČTYŘKOMOROVÉ GALVANIZACE</vt:lpstr>
      <vt:lpstr>Iontová lázeň obličeje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738</cp:revision>
  <dcterms:created xsi:type="dcterms:W3CDTF">2021-01-27T16:11:04Z</dcterms:created>
  <dcterms:modified xsi:type="dcterms:W3CDTF">2021-03-26T08:21:12Z</dcterms:modified>
</cp:coreProperties>
</file>