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63" r:id="rId4"/>
    <p:sldId id="258" r:id="rId5"/>
    <p:sldId id="261" r:id="rId6"/>
    <p:sldId id="262" r:id="rId7"/>
    <p:sldId id="259" r:id="rId8"/>
    <p:sldId id="260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6DE06-E1D7-9902-BE64-0A53F97DA17E}" v="437" dt="2021-01-28T16:11:13.776"/>
    <p1510:client id="{2B4F7EFC-D84E-8F1F-08B9-1817CD50DD01}" v="46" dt="2021-03-26T08:34:15.809"/>
    <p1510:client id="{9680FE9C-2915-DCCE-418B-22CF1675D21A}" v="929" dt="2021-01-27T23:10:56.713"/>
    <p1510:client id="{EA2A63EF-3610-48E8-9F35-937F32A31ECD}" v="1367" dt="2021-01-27T20:15:20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5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4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4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89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6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2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7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8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5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3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8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3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6" r:id="rId6"/>
    <p:sldLayoutId id="2147483742" r:id="rId7"/>
    <p:sldLayoutId id="2147483743" r:id="rId8"/>
    <p:sldLayoutId id="2147483744" r:id="rId9"/>
    <p:sldLayoutId id="2147483745" r:id="rId10"/>
    <p:sldLayoutId id="214748374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939B1E-13D3-4A07-8944-A0643056D2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30" b="8601"/>
          <a:stretch/>
        </p:blipFill>
        <p:spPr>
          <a:xfrm>
            <a:off x="9" y="-1119"/>
            <a:ext cx="12191982" cy="685911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7E0C296-2B1B-4589-84EA-239D8784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9175" y="2279176"/>
            <a:ext cx="5199894" cy="25856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85812" y="2522070"/>
            <a:ext cx="4606621" cy="1533098"/>
          </a:xfrm>
        </p:spPr>
        <p:txBody>
          <a:bodyPr>
            <a:normAutofit/>
          </a:bodyPr>
          <a:lstStyle/>
          <a:p>
            <a:r>
              <a:rPr lang="cs-CZ" sz="4000"/>
              <a:t>IONTOFORÉZA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48670" y="4155083"/>
            <a:ext cx="4490112" cy="55339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Mgr. Marie krejčová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CDD339A-0D5C-435F-B70C-6498DB974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552" y="3022005"/>
            <a:ext cx="12161561" cy="1033163"/>
            <a:chOff x="23552" y="3022005"/>
            <a:chExt cx="12161561" cy="1033163"/>
          </a:xfrm>
        </p:grpSpPr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21D7864D-9CC0-4345-A8ED-01EEC9C57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33426" y="3820899"/>
              <a:ext cx="146874" cy="103369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3">
              <a:extLst>
                <a:ext uri="{FF2B5EF4-FFF2-40B4-BE49-F238E27FC236}">
                  <a16:creationId xmlns:a16="http://schemas.microsoft.com/office/drawing/2014/main" id="{F9F23CAB-0676-4AC7-8CA8-7B5BF73E2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12632" y="3146103"/>
              <a:ext cx="143728" cy="146842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5">
              <a:extLst>
                <a:ext uri="{FF2B5EF4-FFF2-40B4-BE49-F238E27FC236}">
                  <a16:creationId xmlns:a16="http://schemas.microsoft.com/office/drawing/2014/main" id="{EB1A7EF0-FD1E-4431-AA12-061658B276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8308" y="3186235"/>
              <a:ext cx="143728" cy="93707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6">
              <a:extLst>
                <a:ext uri="{FF2B5EF4-FFF2-40B4-BE49-F238E27FC236}">
                  <a16:creationId xmlns:a16="http://schemas.microsoft.com/office/drawing/2014/main" id="{AAA8D351-4D5D-43CA-9EA3-3A209DBA7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19141" y="3199239"/>
              <a:ext cx="155267" cy="132351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7">
              <a:extLst>
                <a:ext uri="{FF2B5EF4-FFF2-40B4-BE49-F238E27FC236}">
                  <a16:creationId xmlns:a16="http://schemas.microsoft.com/office/drawing/2014/main" id="{AEB482CE-8502-400F-A587-CEA8BF668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79147" y="3203103"/>
              <a:ext cx="186739" cy="140079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9">
              <a:extLst>
                <a:ext uri="{FF2B5EF4-FFF2-40B4-BE49-F238E27FC236}">
                  <a16:creationId xmlns:a16="http://schemas.microsoft.com/office/drawing/2014/main" id="{B86FDE7E-057E-44EF-9209-38C5CD45C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45413" y="3206968"/>
              <a:ext cx="171003" cy="132351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0">
              <a:extLst>
                <a:ext uri="{FF2B5EF4-FFF2-40B4-BE49-F238E27FC236}">
                  <a16:creationId xmlns:a16="http://schemas.microsoft.com/office/drawing/2014/main" id="{9DAEC7B8-1258-418C-8918-40304A03F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2571" y="3278457"/>
              <a:ext cx="155267" cy="89843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1">
              <a:extLst>
                <a:ext uri="{FF2B5EF4-FFF2-40B4-BE49-F238E27FC236}">
                  <a16:creationId xmlns:a16="http://schemas.microsoft.com/office/drawing/2014/main" id="{7B3E59D7-9F28-4FEB-8725-3474C434C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24344" y="3213730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2">
              <a:extLst>
                <a:ext uri="{FF2B5EF4-FFF2-40B4-BE49-F238E27FC236}">
                  <a16:creationId xmlns:a16="http://schemas.microsoft.com/office/drawing/2014/main" id="{FB6EF793-0487-49E6-ACD6-A61029C0A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55774" y="3217593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73">
              <a:extLst>
                <a:ext uri="{FF2B5EF4-FFF2-40B4-BE49-F238E27FC236}">
                  <a16:creationId xmlns:a16="http://schemas.microsoft.com/office/drawing/2014/main" id="{98ABF759-8FA6-48D5-B872-D9CEECD39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66180" y="3221457"/>
              <a:ext cx="143728" cy="99505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74">
              <a:extLst>
                <a:ext uri="{FF2B5EF4-FFF2-40B4-BE49-F238E27FC236}">
                  <a16:creationId xmlns:a16="http://schemas.microsoft.com/office/drawing/2014/main" id="{DDB8BBFA-C9D7-4F60-A252-7ED1743E47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9313" y="3228221"/>
              <a:ext cx="162611" cy="142976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5">
              <a:extLst>
                <a:ext uri="{FF2B5EF4-FFF2-40B4-BE49-F238E27FC236}">
                  <a16:creationId xmlns:a16="http://schemas.microsoft.com/office/drawing/2014/main" id="{A0FF6E41-0C56-4070-B2E2-2B584C578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69669" y="3263964"/>
              <a:ext cx="151070" cy="114961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7">
              <a:extLst>
                <a:ext uri="{FF2B5EF4-FFF2-40B4-BE49-F238E27FC236}">
                  <a16:creationId xmlns:a16="http://schemas.microsoft.com/office/drawing/2014/main" id="{BF2AC548-3795-4AF1-B887-1983F7F8A9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25650" y="3278455"/>
              <a:ext cx="159463" cy="107233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8">
              <a:extLst>
                <a:ext uri="{FF2B5EF4-FFF2-40B4-BE49-F238E27FC236}">
                  <a16:creationId xmlns:a16="http://schemas.microsoft.com/office/drawing/2014/main" id="{2BDFC7FA-5D85-4F31-B712-6E0C0D7B0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23043" y="3285217"/>
              <a:ext cx="7345" cy="77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4">
              <a:extLst>
                <a:ext uri="{FF2B5EF4-FFF2-40B4-BE49-F238E27FC236}">
                  <a16:creationId xmlns:a16="http://schemas.microsoft.com/office/drawing/2014/main" id="{DD1464FA-ADAE-4DB6-A9A6-A809763A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0139" y="3580387"/>
              <a:ext cx="163660" cy="121724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7">
              <a:extLst>
                <a:ext uri="{FF2B5EF4-FFF2-40B4-BE49-F238E27FC236}">
                  <a16:creationId xmlns:a16="http://schemas.microsoft.com/office/drawing/2014/main" id="{A247191C-2FEA-4AA3-9B1B-4F1602D26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5064" y="3539291"/>
              <a:ext cx="225557" cy="143944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8">
              <a:extLst>
                <a:ext uri="{FF2B5EF4-FFF2-40B4-BE49-F238E27FC236}">
                  <a16:creationId xmlns:a16="http://schemas.microsoft.com/office/drawing/2014/main" id="{92676367-B42C-46BC-BF52-A543723C2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91835" y="3539292"/>
              <a:ext cx="175200" cy="93707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9">
              <a:extLst>
                <a:ext uri="{FF2B5EF4-FFF2-40B4-BE49-F238E27FC236}">
                  <a16:creationId xmlns:a16="http://schemas.microsoft.com/office/drawing/2014/main" id="{F96083BD-2E2F-43C1-B5B8-90A19ECB2F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20539" y="3539289"/>
              <a:ext cx="260178" cy="143944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0">
              <a:extLst>
                <a:ext uri="{FF2B5EF4-FFF2-40B4-BE49-F238E27FC236}">
                  <a16:creationId xmlns:a16="http://schemas.microsoft.com/office/drawing/2014/main" id="{36D49EC8-F959-4206-9496-81C1FCE95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9800" y="3539291"/>
              <a:ext cx="152120" cy="111097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1">
              <a:extLst>
                <a:ext uri="{FF2B5EF4-FFF2-40B4-BE49-F238E27FC236}">
                  <a16:creationId xmlns:a16="http://schemas.microsoft.com/office/drawing/2014/main" id="{0D1F9B54-5650-4ADE-8769-818D5AD39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4341" y="3569721"/>
              <a:ext cx="163660" cy="96607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2">
              <a:extLst>
                <a:ext uri="{FF2B5EF4-FFF2-40B4-BE49-F238E27FC236}">
                  <a16:creationId xmlns:a16="http://schemas.microsoft.com/office/drawing/2014/main" id="{1208F64B-D1E2-4308-A921-2791E4D90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59349" y="3594839"/>
              <a:ext cx="143728" cy="117858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3">
              <a:extLst>
                <a:ext uri="{FF2B5EF4-FFF2-40B4-BE49-F238E27FC236}">
                  <a16:creationId xmlns:a16="http://schemas.microsoft.com/office/drawing/2014/main" id="{DD5592E3-A816-49FE-824E-AF5845C51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71682" y="3557646"/>
              <a:ext cx="166807" cy="121724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3">
              <a:extLst>
                <a:ext uri="{FF2B5EF4-FFF2-40B4-BE49-F238E27FC236}">
                  <a16:creationId xmlns:a16="http://schemas.microsoft.com/office/drawing/2014/main" id="{048AF30C-3E40-4065-A7E2-A78D26B05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3811" y="3611744"/>
              <a:ext cx="11540" cy="10628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5">
              <a:extLst>
                <a:ext uri="{FF2B5EF4-FFF2-40B4-BE49-F238E27FC236}">
                  <a16:creationId xmlns:a16="http://schemas.microsoft.com/office/drawing/2014/main" id="{F6E9CB87-8280-47D0-88C8-BAC285D5D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8190" y="3618509"/>
              <a:ext cx="7345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7">
              <a:extLst>
                <a:ext uri="{FF2B5EF4-FFF2-40B4-BE49-F238E27FC236}">
                  <a16:creationId xmlns:a16="http://schemas.microsoft.com/office/drawing/2014/main" id="{C126D247-0C11-4EAB-BE52-A4D807955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5118" y="3633000"/>
              <a:ext cx="8392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8">
              <a:extLst>
                <a:ext uri="{FF2B5EF4-FFF2-40B4-BE49-F238E27FC236}">
                  <a16:creationId xmlns:a16="http://schemas.microsoft.com/office/drawing/2014/main" id="{A15D480B-DA3E-4F00-BDEA-52E018D2C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636863"/>
              <a:ext cx="155267" cy="113994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9">
              <a:extLst>
                <a:ext uri="{FF2B5EF4-FFF2-40B4-BE49-F238E27FC236}">
                  <a16:creationId xmlns:a16="http://schemas.microsoft.com/office/drawing/2014/main" id="{171F133F-A692-4513-A861-47BDCCC8F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25942" y="3622374"/>
              <a:ext cx="151070" cy="178722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20">
              <a:extLst>
                <a:ext uri="{FF2B5EF4-FFF2-40B4-BE49-F238E27FC236}">
                  <a16:creationId xmlns:a16="http://schemas.microsoft.com/office/drawing/2014/main" id="{38207A8D-8E7E-463D-9992-9844A7808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06294" y="3832973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27">
              <a:extLst>
                <a:ext uri="{FF2B5EF4-FFF2-40B4-BE49-F238E27FC236}">
                  <a16:creationId xmlns:a16="http://schemas.microsoft.com/office/drawing/2014/main" id="{7BA77B91-9626-4DFA-A5D2-86BE3EAC8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2096" y="3868719"/>
              <a:ext cx="162611" cy="93707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9">
              <a:extLst>
                <a:ext uri="{FF2B5EF4-FFF2-40B4-BE49-F238E27FC236}">
                  <a16:creationId xmlns:a16="http://schemas.microsoft.com/office/drawing/2014/main" id="{E160D945-C924-441B-827A-C27206D18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34415" y="3872581"/>
              <a:ext cx="175200" cy="129453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33">
              <a:extLst>
                <a:ext uri="{FF2B5EF4-FFF2-40B4-BE49-F238E27FC236}">
                  <a16:creationId xmlns:a16="http://schemas.microsoft.com/office/drawing/2014/main" id="{034D50E5-CC96-47EA-909D-9CC6ABA24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05710" y="3883209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36">
              <a:extLst>
                <a:ext uri="{FF2B5EF4-FFF2-40B4-BE49-F238E27FC236}">
                  <a16:creationId xmlns:a16="http://schemas.microsoft.com/office/drawing/2014/main" id="{CE529D6B-DA12-4C21-8816-B7C0655DC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733368" y="395837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7">
              <a:extLst>
                <a:ext uri="{FF2B5EF4-FFF2-40B4-BE49-F238E27FC236}">
                  <a16:creationId xmlns:a16="http://schemas.microsoft.com/office/drawing/2014/main" id="{8BD20D1C-AFD2-46C5-B874-E1E6575A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06887" y="3901564"/>
              <a:ext cx="151070" cy="111097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38">
              <a:extLst>
                <a:ext uri="{FF2B5EF4-FFF2-40B4-BE49-F238E27FC236}">
                  <a16:creationId xmlns:a16="http://schemas.microsoft.com/office/drawing/2014/main" id="{1553F3A5-DAE1-4BE4-A62C-DC0B2B076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07894" y="3904464"/>
              <a:ext cx="139530" cy="93707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39">
              <a:extLst>
                <a:ext uri="{FF2B5EF4-FFF2-40B4-BE49-F238E27FC236}">
                  <a16:creationId xmlns:a16="http://schemas.microsoft.com/office/drawing/2014/main" id="{7248432C-E709-4AB9-B196-B17BABF54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912191"/>
              <a:ext cx="155267" cy="103369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42">
              <a:extLst>
                <a:ext uri="{FF2B5EF4-FFF2-40B4-BE49-F238E27FC236}">
                  <a16:creationId xmlns:a16="http://schemas.microsoft.com/office/drawing/2014/main" id="{87579DF1-0CD1-48D7-9B6C-2B437C7B0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2046" y="3947935"/>
              <a:ext cx="4197" cy="676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43">
              <a:extLst>
                <a:ext uri="{FF2B5EF4-FFF2-40B4-BE49-F238E27FC236}">
                  <a16:creationId xmlns:a16="http://schemas.microsoft.com/office/drawing/2014/main" id="{51C5165A-A8BD-4E8A-BB51-96ADB4E0C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7955" y="3951797"/>
              <a:ext cx="143728" cy="92743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44">
              <a:extLst>
                <a:ext uri="{FF2B5EF4-FFF2-40B4-BE49-F238E27FC236}">
                  <a16:creationId xmlns:a16="http://schemas.microsoft.com/office/drawing/2014/main" id="{3318A639-15FE-47E4-883D-24F0DAF6B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45833" y="3947935"/>
              <a:ext cx="167855" cy="107233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45">
              <a:extLst>
                <a:ext uri="{FF2B5EF4-FFF2-40B4-BE49-F238E27FC236}">
                  <a16:creationId xmlns:a16="http://schemas.microsoft.com/office/drawing/2014/main" id="{B03EC112-0D5C-48DA-93EE-940B74A62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94469" y="3954698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0">
              <a:extLst>
                <a:ext uri="{FF2B5EF4-FFF2-40B4-BE49-F238E27FC236}">
                  <a16:creationId xmlns:a16="http://schemas.microsoft.com/office/drawing/2014/main" id="{982DB46C-F13E-4ED7-90F3-47B25A085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8264" y="3024903"/>
              <a:ext cx="163660" cy="104334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5">
              <a:extLst>
                <a:ext uri="{FF2B5EF4-FFF2-40B4-BE49-F238E27FC236}">
                  <a16:creationId xmlns:a16="http://schemas.microsoft.com/office/drawing/2014/main" id="{FF698AC9-5CD1-4A7F-8D25-5787F7E8E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7792" y="3039394"/>
              <a:ext cx="143728" cy="85979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8">
              <a:extLst>
                <a:ext uri="{FF2B5EF4-FFF2-40B4-BE49-F238E27FC236}">
                  <a16:creationId xmlns:a16="http://schemas.microsoft.com/office/drawing/2014/main" id="{580965AB-01A6-476C-8F50-ED2350820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7259" y="3022005"/>
              <a:ext cx="163660" cy="92743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9">
              <a:extLst>
                <a:ext uri="{FF2B5EF4-FFF2-40B4-BE49-F238E27FC236}">
                  <a16:creationId xmlns:a16="http://schemas.microsoft.com/office/drawing/2014/main" id="{E3C0DF2F-3170-4A79-ADAA-4BC015B24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56843" y="3047122"/>
              <a:ext cx="147925" cy="82115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0">
              <a:extLst>
                <a:ext uri="{FF2B5EF4-FFF2-40B4-BE49-F238E27FC236}">
                  <a16:creationId xmlns:a16="http://schemas.microsoft.com/office/drawing/2014/main" id="{69010010-E67A-4065-8312-BE392BB1C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3941" y="3057748"/>
              <a:ext cx="15212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2">
              <a:extLst>
                <a:ext uri="{FF2B5EF4-FFF2-40B4-BE49-F238E27FC236}">
                  <a16:creationId xmlns:a16="http://schemas.microsoft.com/office/drawing/2014/main" id="{631A2BD3-8DA4-49DA-961C-2A84252DD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8079" y="3068377"/>
              <a:ext cx="178347" cy="117858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3">
              <a:extLst>
                <a:ext uri="{FF2B5EF4-FFF2-40B4-BE49-F238E27FC236}">
                  <a16:creationId xmlns:a16="http://schemas.microsoft.com/office/drawing/2014/main" id="{B3462A74-8748-4CC2-A7DC-0F765B734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247" y="3072240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6">
              <a:extLst>
                <a:ext uri="{FF2B5EF4-FFF2-40B4-BE49-F238E27FC236}">
                  <a16:creationId xmlns:a16="http://schemas.microsoft.com/office/drawing/2014/main" id="{3FD72CB2-5280-4C42-ABD9-AC2202E75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30154" y="3093493"/>
              <a:ext cx="15107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7">
              <a:extLst>
                <a:ext uri="{FF2B5EF4-FFF2-40B4-BE49-F238E27FC236}">
                  <a16:creationId xmlns:a16="http://schemas.microsoft.com/office/drawing/2014/main" id="{7BB6BA01-F7D6-431B-97F7-2DAD44DF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54702" y="3093493"/>
              <a:ext cx="155267" cy="111097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8">
              <a:extLst>
                <a:ext uri="{FF2B5EF4-FFF2-40B4-BE49-F238E27FC236}">
                  <a16:creationId xmlns:a16="http://schemas.microsoft.com/office/drawing/2014/main" id="{6CBFA44B-13FA-4E01-8EC8-3C2E03DC7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78791" y="3125373"/>
              <a:ext cx="151070" cy="82115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0">
              <a:extLst>
                <a:ext uri="{FF2B5EF4-FFF2-40B4-BE49-F238E27FC236}">
                  <a16:creationId xmlns:a16="http://schemas.microsoft.com/office/drawing/2014/main" id="{0B5F8AEE-90EF-4529-B573-77F764D89A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9975" y="3143729"/>
              <a:ext cx="11540" cy="676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43">
              <a:extLst>
                <a:ext uri="{FF2B5EF4-FFF2-40B4-BE49-F238E27FC236}">
                  <a16:creationId xmlns:a16="http://schemas.microsoft.com/office/drawing/2014/main" id="{56BAE621-EB8E-4E88-9B1A-F840BFE65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6006" y="3362058"/>
              <a:ext cx="169954" cy="88879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1">
              <a:extLst>
                <a:ext uri="{FF2B5EF4-FFF2-40B4-BE49-F238E27FC236}">
                  <a16:creationId xmlns:a16="http://schemas.microsoft.com/office/drawing/2014/main" id="{14B4DED6-A4BF-4F3B-B1FC-82825676B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4777" y="3401668"/>
              <a:ext cx="136383" cy="107233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2">
              <a:extLst>
                <a:ext uri="{FF2B5EF4-FFF2-40B4-BE49-F238E27FC236}">
                  <a16:creationId xmlns:a16="http://schemas.microsoft.com/office/drawing/2014/main" id="{E93A246E-C93F-4DCB-8EB4-8AE46BC81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156" y="3408428"/>
              <a:ext cx="140580" cy="96607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3">
              <a:extLst>
                <a:ext uri="{FF2B5EF4-FFF2-40B4-BE49-F238E27FC236}">
                  <a16:creationId xmlns:a16="http://schemas.microsoft.com/office/drawing/2014/main" id="{2D8ABAA9-E978-42EE-9895-4A97F33EAF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3345" y="3415192"/>
              <a:ext cx="151070" cy="93707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4">
              <a:extLst>
                <a:ext uri="{FF2B5EF4-FFF2-40B4-BE49-F238E27FC236}">
                  <a16:creationId xmlns:a16="http://schemas.microsoft.com/office/drawing/2014/main" id="{1BDBC350-8F9F-44B7-8860-EE05E4556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17434" y="3412293"/>
              <a:ext cx="159463" cy="124621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5">
              <a:extLst>
                <a:ext uri="{FF2B5EF4-FFF2-40B4-BE49-F238E27FC236}">
                  <a16:creationId xmlns:a16="http://schemas.microsoft.com/office/drawing/2014/main" id="{8CC1825B-07E8-4D9A-99FC-AF22F9D70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3589" y="3419055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6">
              <a:extLst>
                <a:ext uri="{FF2B5EF4-FFF2-40B4-BE49-F238E27FC236}">
                  <a16:creationId xmlns:a16="http://schemas.microsoft.com/office/drawing/2014/main" id="{E208343E-229A-4E39-AF3B-DAE8625D5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67596" y="3450937"/>
              <a:ext cx="152120" cy="85979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7">
              <a:extLst>
                <a:ext uri="{FF2B5EF4-FFF2-40B4-BE49-F238E27FC236}">
                  <a16:creationId xmlns:a16="http://schemas.microsoft.com/office/drawing/2014/main" id="{C48670A5-7175-4E13-BCF9-70B92BFB7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60620" y="3415192"/>
              <a:ext cx="166807" cy="111097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59">
              <a:extLst>
                <a:ext uri="{FF2B5EF4-FFF2-40B4-BE49-F238E27FC236}">
                  <a16:creationId xmlns:a16="http://schemas.microsoft.com/office/drawing/2014/main" id="{F4203D1F-0C38-4CC7-9667-06D91693C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3108" y="3458664"/>
              <a:ext cx="146874" cy="92743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0">
              <a:extLst>
                <a:ext uri="{FF2B5EF4-FFF2-40B4-BE49-F238E27FC236}">
                  <a16:creationId xmlns:a16="http://schemas.microsoft.com/office/drawing/2014/main" id="{7C6039CA-A1B7-4086-B035-CF1A0B147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23943" y="3465427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61">
              <a:extLst>
                <a:ext uri="{FF2B5EF4-FFF2-40B4-BE49-F238E27FC236}">
                  <a16:creationId xmlns:a16="http://schemas.microsoft.com/office/drawing/2014/main" id="{BCF25F37-4F50-4174-88D1-A3A43F614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5592" y="3483783"/>
              <a:ext cx="162611" cy="117858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8">
              <a:extLst>
                <a:ext uri="{FF2B5EF4-FFF2-40B4-BE49-F238E27FC236}">
                  <a16:creationId xmlns:a16="http://schemas.microsoft.com/office/drawing/2014/main" id="{F076F369-289A-4E93-BF39-B4C99E16B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149" y="3705975"/>
              <a:ext cx="175200" cy="88879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9">
              <a:extLst>
                <a:ext uri="{FF2B5EF4-FFF2-40B4-BE49-F238E27FC236}">
                  <a16:creationId xmlns:a16="http://schemas.microsoft.com/office/drawing/2014/main" id="{F014AE29-4A4C-418D-8D72-233AECCE7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456" y="3708874"/>
              <a:ext cx="146874" cy="82115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0">
              <a:extLst>
                <a:ext uri="{FF2B5EF4-FFF2-40B4-BE49-F238E27FC236}">
                  <a16:creationId xmlns:a16="http://schemas.microsoft.com/office/drawing/2014/main" id="{169B666F-51A1-4D47-851D-BF226C536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515" y="3716603"/>
              <a:ext cx="147925" cy="78251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1">
              <a:extLst>
                <a:ext uri="{FF2B5EF4-FFF2-40B4-BE49-F238E27FC236}">
                  <a16:creationId xmlns:a16="http://schemas.microsoft.com/office/drawing/2014/main" id="{1D47E7BB-91A2-4C01-848C-7528FB8DC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85883" y="3712738"/>
              <a:ext cx="166807" cy="107233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2">
              <a:extLst>
                <a:ext uri="{FF2B5EF4-FFF2-40B4-BE49-F238E27FC236}">
                  <a16:creationId xmlns:a16="http://schemas.microsoft.com/office/drawing/2014/main" id="{E8C443E6-6590-4FA5-9143-C734D59DC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7313" y="3723363"/>
              <a:ext cx="152120" cy="82115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3">
              <a:extLst>
                <a:ext uri="{FF2B5EF4-FFF2-40B4-BE49-F238E27FC236}">
                  <a16:creationId xmlns:a16="http://schemas.microsoft.com/office/drawing/2014/main" id="{8AE369CB-90BC-49E0-84E4-E46339759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95241" y="3702111"/>
              <a:ext cx="155267" cy="186450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4">
              <a:extLst>
                <a:ext uri="{FF2B5EF4-FFF2-40B4-BE49-F238E27FC236}">
                  <a16:creationId xmlns:a16="http://schemas.microsoft.com/office/drawing/2014/main" id="{DC1D6E23-7CDE-45A3-B8E0-2C5D1BDE7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3642" y="3730128"/>
              <a:ext cx="155267" cy="104334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AF542CA1-45D2-4197-B34E-0A63A758B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30" y="3737922"/>
              <a:ext cx="155267" cy="133317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5ED5642D-E343-41C8-8FF3-3368A8660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1490" y="3709999"/>
              <a:ext cx="159463" cy="110131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BDD03E24-B855-4A54-9C06-9665F8E96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9434" y="3802579"/>
              <a:ext cx="3148" cy="10628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5">
              <a:extLst>
                <a:ext uri="{FF2B5EF4-FFF2-40B4-BE49-F238E27FC236}">
                  <a16:creationId xmlns:a16="http://schemas.microsoft.com/office/drawing/2014/main" id="{92A5ABF9-C9AB-440A-9046-57769BAA7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7751" y="3076723"/>
              <a:ext cx="143728" cy="96607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7">
              <a:extLst>
                <a:ext uri="{FF2B5EF4-FFF2-40B4-BE49-F238E27FC236}">
                  <a16:creationId xmlns:a16="http://schemas.microsoft.com/office/drawing/2014/main" id="{20CCFA26-8B22-4B64-A21B-01B13BE5B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19939" y="3091214"/>
              <a:ext cx="163660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0">
              <a:extLst>
                <a:ext uri="{FF2B5EF4-FFF2-40B4-BE49-F238E27FC236}">
                  <a16:creationId xmlns:a16="http://schemas.microsoft.com/office/drawing/2014/main" id="{7034E999-C5DC-41C3-93CF-5AA428892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52129" y="3460249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6">
              <a:extLst>
                <a:ext uri="{FF2B5EF4-FFF2-40B4-BE49-F238E27FC236}">
                  <a16:creationId xmlns:a16="http://schemas.microsoft.com/office/drawing/2014/main" id="{1A197C36-622D-4B69-91BB-4C6D3D209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5385" y="3453485"/>
              <a:ext cx="143728" cy="96607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64">
              <a:extLst>
                <a:ext uri="{FF2B5EF4-FFF2-40B4-BE49-F238E27FC236}">
                  <a16:creationId xmlns:a16="http://schemas.microsoft.com/office/drawing/2014/main" id="{2B41BCF4-897C-4C73-A9C9-92A909F18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05696" y="3715636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75">
              <a:extLst>
                <a:ext uri="{FF2B5EF4-FFF2-40B4-BE49-F238E27FC236}">
                  <a16:creationId xmlns:a16="http://schemas.microsoft.com/office/drawing/2014/main" id="{406FB574-90F0-417D-ABCD-95DDE91A2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69586" y="3718188"/>
              <a:ext cx="152120" cy="92743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8">
              <a:extLst>
                <a:ext uri="{FF2B5EF4-FFF2-40B4-BE49-F238E27FC236}">
                  <a16:creationId xmlns:a16="http://schemas.microsoft.com/office/drawing/2014/main" id="{4B98C702-29E3-4C5E-AA82-64BAC1F2A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552" y="3423540"/>
              <a:ext cx="155267" cy="104334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36">
              <a:extLst>
                <a:ext uri="{FF2B5EF4-FFF2-40B4-BE49-F238E27FC236}">
                  <a16:creationId xmlns:a16="http://schemas.microsoft.com/office/drawing/2014/main" id="{943DBA82-CBF2-40C6-A535-C02BA2F1E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7107" y="358421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64">
              <a:extLst>
                <a:ext uri="{FF2B5EF4-FFF2-40B4-BE49-F238E27FC236}">
                  <a16:creationId xmlns:a16="http://schemas.microsoft.com/office/drawing/2014/main" id="{5A1CC399-638B-44DB-80A7-401D797A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8048" y="3693860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75E2E-3EB5-4E8C-A6EE-B60059BCB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1D8CF-7FD3-41F2-BF9C-59DE1E2B1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82520"/>
            <a:ext cx="9634011" cy="3843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59410" indent="-359410">
              <a:lnSpc>
                <a:spcPct val="125000"/>
              </a:lnSpc>
            </a:pPr>
            <a:r>
              <a:rPr lang="cs-CZ" b="1">
                <a:solidFill>
                  <a:schemeClr val="tx1"/>
                </a:solidFill>
                <a:ea typeface="+mn-lt"/>
                <a:cs typeface="+mn-lt"/>
              </a:rPr>
              <a:t>Poděbradský, J., Poděbradská, R.  </a:t>
            </a:r>
            <a:r>
              <a:rPr lang="cs-CZ" b="1" i="1">
                <a:solidFill>
                  <a:schemeClr val="tx1"/>
                </a:solidFill>
                <a:ea typeface="+mn-lt"/>
                <a:cs typeface="+mn-lt"/>
              </a:rPr>
              <a:t>Fyzikální terapie. Manuál a algoritmy. </a:t>
            </a:r>
            <a:r>
              <a:rPr lang="cs-CZ" b="1">
                <a:solidFill>
                  <a:schemeClr val="tx1"/>
                </a:solidFill>
                <a:ea typeface="+mn-lt"/>
                <a:cs typeface="+mn-lt"/>
              </a:rPr>
              <a:t>Praha: Grada, 2009. ISBN 978-80-247-2899-5.</a:t>
            </a:r>
            <a:r>
              <a:rPr lang="cs-CZ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br>
              <a:rPr lang="cs-CZ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cs-CZ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</a:p>
          <a:p>
            <a:pPr marL="359410" indent="-359410">
              <a:lnSpc>
                <a:spcPct val="125000"/>
              </a:lnSpc>
              <a:buClr>
                <a:srgbClr val="A2B5AF"/>
              </a:buClr>
            </a:pPr>
            <a:r>
              <a:rPr lang="cs-CZ" b="1">
                <a:solidFill>
                  <a:schemeClr val="tx1"/>
                </a:solidFill>
                <a:ea typeface="+mn-lt"/>
                <a:cs typeface="+mn-lt"/>
              </a:rPr>
              <a:t>přednášky Mgr.  J. Urbana FTK UP Olomouc.</a:t>
            </a:r>
            <a:r>
              <a:rPr lang="cs-CZ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br>
              <a:rPr lang="cs-CZ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cs-CZ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</a:p>
          <a:p>
            <a:pPr marL="359410" indent="-359410">
              <a:lnSpc>
                <a:spcPct val="125000"/>
              </a:lnSpc>
              <a:buClr>
                <a:srgbClr val="A2B5AF"/>
              </a:buClr>
            </a:pPr>
            <a:r>
              <a:rPr lang="cs-CZ" b="1">
                <a:solidFill>
                  <a:schemeClr val="tx1"/>
                </a:solidFill>
                <a:ea typeface="+mn-lt"/>
                <a:cs typeface="+mn-lt"/>
              </a:rPr>
              <a:t>Poděbradský, J.: </a:t>
            </a:r>
            <a:r>
              <a:rPr lang="cs-CZ" b="1" i="1">
                <a:solidFill>
                  <a:schemeClr val="tx1"/>
                </a:solidFill>
                <a:ea typeface="+mn-lt"/>
                <a:cs typeface="+mn-lt"/>
              </a:rPr>
              <a:t>Rehabilitace a fyzikální lékařství.</a:t>
            </a:r>
            <a:r>
              <a:rPr lang="cs-CZ" b="1">
                <a:solidFill>
                  <a:schemeClr val="tx1"/>
                </a:solidFill>
                <a:ea typeface="+mn-lt"/>
                <a:cs typeface="+mn-lt"/>
              </a:rPr>
              <a:t> Praha: ČLS JEP, 1995. 50s</a:t>
            </a: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354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6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7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8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9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0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1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2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3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4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5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6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7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8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9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0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1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2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3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4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5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6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7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1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2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3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4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5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6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7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8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9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0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1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2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3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4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5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6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7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8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9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0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1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2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3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4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5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6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7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8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9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1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2E702296-C979-4148-99DB-E5913F81F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0C37BE43-110C-4BB0-8B49-D8C368930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18813"/>
            <a:ext cx="12192000" cy="256325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6F2F21-18E3-4FD4-BD2C-36D938AC4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790894"/>
            <a:ext cx="9972478" cy="107571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/>
              <a:t>Děkuji za pozornost!</a:t>
            </a:r>
          </a:p>
        </p:txBody>
      </p:sp>
      <p:pic>
        <p:nvPicPr>
          <p:cNvPr id="7" name="Graphic 6" descr="Vějíř">
            <a:extLst>
              <a:ext uri="{FF2B5EF4-FFF2-40B4-BE49-F238E27FC236}">
                <a16:creationId xmlns:a16="http://schemas.microsoft.com/office/drawing/2014/main" id="{E9BF9C3D-3ACA-4D56-A1C7-492594B6C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872" y="1145735"/>
            <a:ext cx="2746847" cy="2746847"/>
          </a:xfrm>
          <a:prstGeom prst="rect">
            <a:avLst/>
          </a:prstGeom>
        </p:spPr>
      </p:pic>
      <p:pic>
        <p:nvPicPr>
          <p:cNvPr id="3" name="Obrázek 3" descr="Obsah obrázku hora, květina, exteriér, příroda&#10;&#10;Popis se vygeneroval automaticky.">
            <a:extLst>
              <a:ext uri="{FF2B5EF4-FFF2-40B4-BE49-F238E27FC236}">
                <a16:creationId xmlns:a16="http://schemas.microsoft.com/office/drawing/2014/main" id="{5B3C7F9A-7FFE-4E0C-B670-CE37CF14DF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0150" y="874221"/>
            <a:ext cx="5597810" cy="3150937"/>
          </a:xfrm>
          <a:prstGeom prst="rect">
            <a:avLst/>
          </a:prstGeom>
        </p:spPr>
      </p:pic>
      <p:grpSp>
        <p:nvGrpSpPr>
          <p:cNvPr id="137" name="Group 136">
            <a:extLst>
              <a:ext uri="{FF2B5EF4-FFF2-40B4-BE49-F238E27FC236}">
                <a16:creationId xmlns:a16="http://schemas.microsoft.com/office/drawing/2014/main" id="{5A9A51B5-7383-4F9E-B8A0-B893EA535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00" y="4035487"/>
            <a:ext cx="12186405" cy="599027"/>
            <a:chOff x="5599" y="4035487"/>
            <a:chExt cx="12243348" cy="599027"/>
          </a:xfrm>
        </p:grpSpPr>
        <p:sp>
          <p:nvSpPr>
            <p:cNvPr id="138" name="Freeform 6">
              <a:extLst>
                <a:ext uri="{FF2B5EF4-FFF2-40B4-BE49-F238E27FC236}">
                  <a16:creationId xmlns:a16="http://schemas.microsoft.com/office/drawing/2014/main" id="{C0461191-24F1-4F93-9F02-3A7569159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38465" y="446886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05">
              <a:extLst>
                <a:ext uri="{FF2B5EF4-FFF2-40B4-BE49-F238E27FC236}">
                  <a16:creationId xmlns:a16="http://schemas.microsoft.com/office/drawing/2014/main" id="{647E3387-CFC9-4C36-A79D-939BC578F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64027" y="404067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06">
              <a:extLst>
                <a:ext uri="{FF2B5EF4-FFF2-40B4-BE49-F238E27FC236}">
                  <a16:creationId xmlns:a16="http://schemas.microsoft.com/office/drawing/2014/main" id="{D2878C78-786C-4185-95DB-51B633DDB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6290" y="405210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07">
              <a:extLst>
                <a:ext uri="{FF2B5EF4-FFF2-40B4-BE49-F238E27FC236}">
                  <a16:creationId xmlns:a16="http://schemas.microsoft.com/office/drawing/2014/main" id="{8828D5AD-323B-4750-A953-44E8C61F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04165" y="412880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08">
              <a:extLst>
                <a:ext uri="{FF2B5EF4-FFF2-40B4-BE49-F238E27FC236}">
                  <a16:creationId xmlns:a16="http://schemas.microsoft.com/office/drawing/2014/main" id="{4BA20396-483D-478A-A01F-741A3B3E7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9517" y="406434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09">
              <a:extLst>
                <a:ext uri="{FF2B5EF4-FFF2-40B4-BE49-F238E27FC236}">
                  <a16:creationId xmlns:a16="http://schemas.microsoft.com/office/drawing/2014/main" id="{13E2350F-1CAC-4607-AECF-1E0F5BAC1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71592" y="406760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10">
              <a:extLst>
                <a:ext uri="{FF2B5EF4-FFF2-40B4-BE49-F238E27FC236}">
                  <a16:creationId xmlns:a16="http://schemas.microsoft.com/office/drawing/2014/main" id="{720523B9-96EA-403E-82F6-0E83F2455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0568" y="406935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11">
              <a:extLst>
                <a:ext uri="{FF2B5EF4-FFF2-40B4-BE49-F238E27FC236}">
                  <a16:creationId xmlns:a16="http://schemas.microsoft.com/office/drawing/2014/main" id="{A95DEB16-3E2C-4BF9-8EE9-8E3F574B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2831" y="407984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12">
              <a:extLst>
                <a:ext uri="{FF2B5EF4-FFF2-40B4-BE49-F238E27FC236}">
                  <a16:creationId xmlns:a16="http://schemas.microsoft.com/office/drawing/2014/main" id="{AA2E0BA7-F0E4-40AA-9B35-12E83B30B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0890" y="403548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22">
              <a:extLst>
                <a:ext uri="{FF2B5EF4-FFF2-40B4-BE49-F238E27FC236}">
                  <a16:creationId xmlns:a16="http://schemas.microsoft.com/office/drawing/2014/main" id="{B8082459-F7E7-47A5-8276-B27DE8C30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7982" y="436956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23">
              <a:extLst>
                <a:ext uri="{FF2B5EF4-FFF2-40B4-BE49-F238E27FC236}">
                  <a16:creationId xmlns:a16="http://schemas.microsoft.com/office/drawing/2014/main" id="{6F19D410-1387-46D2-931C-9AF30DF7A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6124" y="433896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30">
              <a:extLst>
                <a:ext uri="{FF2B5EF4-FFF2-40B4-BE49-F238E27FC236}">
                  <a16:creationId xmlns:a16="http://schemas.microsoft.com/office/drawing/2014/main" id="{EA4DF18E-30B5-4091-AB32-CF51DFC8D6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3475" y="433580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31">
              <a:extLst>
                <a:ext uri="{FF2B5EF4-FFF2-40B4-BE49-F238E27FC236}">
                  <a16:creationId xmlns:a16="http://schemas.microsoft.com/office/drawing/2014/main" id="{36289BD7-CCB4-43B7-AAE0-6B8FBE4CF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8617" y="436670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32">
              <a:extLst>
                <a:ext uri="{FF2B5EF4-FFF2-40B4-BE49-F238E27FC236}">
                  <a16:creationId xmlns:a16="http://schemas.microsoft.com/office/drawing/2014/main" id="{DAB2C40C-5E10-478A-BCDE-FC2F52109E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86093" y="440812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34">
              <a:extLst>
                <a:ext uri="{FF2B5EF4-FFF2-40B4-BE49-F238E27FC236}">
                  <a16:creationId xmlns:a16="http://schemas.microsoft.com/office/drawing/2014/main" id="{7A892338-8ED9-4DE0-A75A-BF19A9A5D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82390" y="441409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35">
              <a:extLst>
                <a:ext uri="{FF2B5EF4-FFF2-40B4-BE49-F238E27FC236}">
                  <a16:creationId xmlns:a16="http://schemas.microsoft.com/office/drawing/2014/main" id="{7BB8150C-C46D-4281-8C03-8395775B08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4430" y="432019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41">
              <a:extLst>
                <a:ext uri="{FF2B5EF4-FFF2-40B4-BE49-F238E27FC236}">
                  <a16:creationId xmlns:a16="http://schemas.microsoft.com/office/drawing/2014/main" id="{2CE23BC4-B0AA-44E5-A617-E0040C6591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3320" y="439460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91">
              <a:extLst>
                <a:ext uri="{FF2B5EF4-FFF2-40B4-BE49-F238E27FC236}">
                  <a16:creationId xmlns:a16="http://schemas.microsoft.com/office/drawing/2014/main" id="{C81B95E2-C643-4757-8050-BF8EF162A6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04818" y="412755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92">
              <a:extLst>
                <a:ext uri="{FF2B5EF4-FFF2-40B4-BE49-F238E27FC236}">
                  <a16:creationId xmlns:a16="http://schemas.microsoft.com/office/drawing/2014/main" id="{B5B17008-DC4B-41DC-8EB3-8BAC57EC4D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48939" y="406433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93">
              <a:extLst>
                <a:ext uri="{FF2B5EF4-FFF2-40B4-BE49-F238E27FC236}">
                  <a16:creationId xmlns:a16="http://schemas.microsoft.com/office/drawing/2014/main" id="{EC702AA8-E28A-4727-B8F6-EA0B0D663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0677" y="408689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94">
              <a:extLst>
                <a:ext uri="{FF2B5EF4-FFF2-40B4-BE49-F238E27FC236}">
                  <a16:creationId xmlns:a16="http://schemas.microsoft.com/office/drawing/2014/main" id="{17DB10F5-3A7F-41CA-96F1-9BB1F93FD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61384" y="417298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95">
              <a:extLst>
                <a:ext uri="{FF2B5EF4-FFF2-40B4-BE49-F238E27FC236}">
                  <a16:creationId xmlns:a16="http://schemas.microsoft.com/office/drawing/2014/main" id="{566E109F-8C79-4415-993C-B525C1CFF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43753" y="411709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96">
              <a:extLst>
                <a:ext uri="{FF2B5EF4-FFF2-40B4-BE49-F238E27FC236}">
                  <a16:creationId xmlns:a16="http://schemas.microsoft.com/office/drawing/2014/main" id="{149474EF-211A-4D61-88FD-359A46161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62160" y="412361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97">
              <a:extLst>
                <a:ext uri="{FF2B5EF4-FFF2-40B4-BE49-F238E27FC236}">
                  <a16:creationId xmlns:a16="http://schemas.microsoft.com/office/drawing/2014/main" id="{5F4BE1D2-FA48-405F-B386-2662223F6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55828" y="412606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98">
              <a:extLst>
                <a:ext uri="{FF2B5EF4-FFF2-40B4-BE49-F238E27FC236}">
                  <a16:creationId xmlns:a16="http://schemas.microsoft.com/office/drawing/2014/main" id="{D4B247B0-AA3B-4EFA-8B58-259EEE7D0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7420" y="412606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99">
              <a:extLst>
                <a:ext uri="{FF2B5EF4-FFF2-40B4-BE49-F238E27FC236}">
                  <a16:creationId xmlns:a16="http://schemas.microsoft.com/office/drawing/2014/main" id="{0A4A8E3E-9B23-487D-A3E4-AECF6C604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30605" y="412606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00">
              <a:extLst>
                <a:ext uri="{FF2B5EF4-FFF2-40B4-BE49-F238E27FC236}">
                  <a16:creationId xmlns:a16="http://schemas.microsoft.com/office/drawing/2014/main" id="{C99F5486-8114-4644-9E49-BC52B4962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82953" y="412606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01">
              <a:extLst>
                <a:ext uri="{FF2B5EF4-FFF2-40B4-BE49-F238E27FC236}">
                  <a16:creationId xmlns:a16="http://schemas.microsoft.com/office/drawing/2014/main" id="{B8C092FE-6E48-4672-BC3B-47C0994B0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80166" y="413259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02">
              <a:extLst>
                <a:ext uri="{FF2B5EF4-FFF2-40B4-BE49-F238E27FC236}">
                  <a16:creationId xmlns:a16="http://schemas.microsoft.com/office/drawing/2014/main" id="{D30F8245-62F2-4C99-BB58-02D6D72AB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40358" y="413590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03">
              <a:extLst>
                <a:ext uri="{FF2B5EF4-FFF2-40B4-BE49-F238E27FC236}">
                  <a16:creationId xmlns:a16="http://schemas.microsoft.com/office/drawing/2014/main" id="{491D8A6C-874C-453C-A072-9D57207D3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20251" y="414157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4">
              <a:extLst>
                <a:ext uri="{FF2B5EF4-FFF2-40B4-BE49-F238E27FC236}">
                  <a16:creationId xmlns:a16="http://schemas.microsoft.com/office/drawing/2014/main" id="{84286354-D3E3-41D5-96A6-818348191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9517" y="414157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13">
              <a:extLst>
                <a:ext uri="{FF2B5EF4-FFF2-40B4-BE49-F238E27FC236}">
                  <a16:creationId xmlns:a16="http://schemas.microsoft.com/office/drawing/2014/main" id="{F113CDFD-9A63-479C-A846-77687BAF0C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57738" y="418726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14">
              <a:extLst>
                <a:ext uri="{FF2B5EF4-FFF2-40B4-BE49-F238E27FC236}">
                  <a16:creationId xmlns:a16="http://schemas.microsoft.com/office/drawing/2014/main" id="{7772F333-FB87-43A1-A3E6-3F20FFF0F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24192" y="418726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15">
              <a:extLst>
                <a:ext uri="{FF2B5EF4-FFF2-40B4-BE49-F238E27FC236}">
                  <a16:creationId xmlns:a16="http://schemas.microsoft.com/office/drawing/2014/main" id="{7C0A9DC1-0463-467F-A613-32FF2AB2E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87046" y="419298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17">
              <a:extLst>
                <a:ext uri="{FF2B5EF4-FFF2-40B4-BE49-F238E27FC236}">
                  <a16:creationId xmlns:a16="http://schemas.microsoft.com/office/drawing/2014/main" id="{A6A2784A-9AA4-49CF-8F46-E93C97D9E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2283" y="420522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18">
              <a:extLst>
                <a:ext uri="{FF2B5EF4-FFF2-40B4-BE49-F238E27FC236}">
                  <a16:creationId xmlns:a16="http://schemas.microsoft.com/office/drawing/2014/main" id="{BC9997F6-3D93-4FAA-B608-2BF9C701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43227" y="420848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19">
              <a:extLst>
                <a:ext uri="{FF2B5EF4-FFF2-40B4-BE49-F238E27FC236}">
                  <a16:creationId xmlns:a16="http://schemas.microsoft.com/office/drawing/2014/main" id="{DC2EF84C-B519-485A-82F0-198ED62A0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59792" y="414920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20">
              <a:extLst>
                <a:ext uri="{FF2B5EF4-FFF2-40B4-BE49-F238E27FC236}">
                  <a16:creationId xmlns:a16="http://schemas.microsoft.com/office/drawing/2014/main" id="{BDB9DC46-CFA0-4B54-A026-4A18BED39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28456" y="445116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21">
              <a:extLst>
                <a:ext uri="{FF2B5EF4-FFF2-40B4-BE49-F238E27FC236}">
                  <a16:creationId xmlns:a16="http://schemas.microsoft.com/office/drawing/2014/main" id="{86614BEE-B27B-4E12-860D-A4A3118556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42666" y="446215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25">
              <a:extLst>
                <a:ext uri="{FF2B5EF4-FFF2-40B4-BE49-F238E27FC236}">
                  <a16:creationId xmlns:a16="http://schemas.microsoft.com/office/drawing/2014/main" id="{C3AA3BD2-4B90-4009-9AEF-523CD6097A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9621" y="444026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26">
              <a:extLst>
                <a:ext uri="{FF2B5EF4-FFF2-40B4-BE49-F238E27FC236}">
                  <a16:creationId xmlns:a16="http://schemas.microsoft.com/office/drawing/2014/main" id="{17E0D1C9-9085-42E2-A7D5-AFE4E8143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6433" y="445209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27">
              <a:extLst>
                <a:ext uri="{FF2B5EF4-FFF2-40B4-BE49-F238E27FC236}">
                  <a16:creationId xmlns:a16="http://schemas.microsoft.com/office/drawing/2014/main" id="{1E6F70D7-1EF4-4963-AA44-9E69E204E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1217" y="445209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28">
              <a:extLst>
                <a:ext uri="{FF2B5EF4-FFF2-40B4-BE49-F238E27FC236}">
                  <a16:creationId xmlns:a16="http://schemas.microsoft.com/office/drawing/2014/main" id="{BC10A3D0-5701-4F5C-AA52-80B5EF5C2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58407" y="445536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29">
              <a:extLst>
                <a:ext uri="{FF2B5EF4-FFF2-40B4-BE49-F238E27FC236}">
                  <a16:creationId xmlns:a16="http://schemas.microsoft.com/office/drawing/2014/main" id="{3B20264E-BA61-487E-8D88-337EE841C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6203" y="445536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33">
              <a:extLst>
                <a:ext uri="{FF2B5EF4-FFF2-40B4-BE49-F238E27FC236}">
                  <a16:creationId xmlns:a16="http://schemas.microsoft.com/office/drawing/2014/main" id="{3322FBB4-6B22-4E63-9CC8-04663BBF30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13019" y="446433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36">
              <a:extLst>
                <a:ext uri="{FF2B5EF4-FFF2-40B4-BE49-F238E27FC236}">
                  <a16:creationId xmlns:a16="http://schemas.microsoft.com/office/drawing/2014/main" id="{7A117676-0DC5-4BD8-8CE6-E08E066FA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74116" y="447620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37">
              <a:extLst>
                <a:ext uri="{FF2B5EF4-FFF2-40B4-BE49-F238E27FC236}">
                  <a16:creationId xmlns:a16="http://schemas.microsoft.com/office/drawing/2014/main" id="{77D55ADC-16B9-4A44-8D85-7D7DA15A8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4235" y="447984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38">
              <a:extLst>
                <a:ext uri="{FF2B5EF4-FFF2-40B4-BE49-F238E27FC236}">
                  <a16:creationId xmlns:a16="http://schemas.microsoft.com/office/drawing/2014/main" id="{FF9BC36F-D6E8-40D5-9402-5BA4411F8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21678" y="448229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39">
              <a:extLst>
                <a:ext uri="{FF2B5EF4-FFF2-40B4-BE49-F238E27FC236}">
                  <a16:creationId xmlns:a16="http://schemas.microsoft.com/office/drawing/2014/main" id="{7584B240-17A2-48DA-85C8-341F66C4F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43226" y="448881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40">
              <a:extLst>
                <a:ext uri="{FF2B5EF4-FFF2-40B4-BE49-F238E27FC236}">
                  <a16:creationId xmlns:a16="http://schemas.microsoft.com/office/drawing/2014/main" id="{0219C4FC-2CB5-427F-9F33-A5834892D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01217" y="449208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42">
              <a:extLst>
                <a:ext uri="{FF2B5EF4-FFF2-40B4-BE49-F238E27FC236}">
                  <a16:creationId xmlns:a16="http://schemas.microsoft.com/office/drawing/2014/main" id="{5FBF0933-FF5E-4321-8D3C-7413462845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71778" y="451901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43">
              <a:extLst>
                <a:ext uri="{FF2B5EF4-FFF2-40B4-BE49-F238E27FC236}">
                  <a16:creationId xmlns:a16="http://schemas.microsoft.com/office/drawing/2014/main" id="{2E6D589C-D9A5-4C27-BC99-0C8709125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98847" y="452227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44">
              <a:extLst>
                <a:ext uri="{FF2B5EF4-FFF2-40B4-BE49-F238E27FC236}">
                  <a16:creationId xmlns:a16="http://schemas.microsoft.com/office/drawing/2014/main" id="{3AAE79CE-A9F5-4091-9EDD-9AF18D24C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67356" y="451901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45">
              <a:extLst>
                <a:ext uri="{FF2B5EF4-FFF2-40B4-BE49-F238E27FC236}">
                  <a16:creationId xmlns:a16="http://schemas.microsoft.com/office/drawing/2014/main" id="{CE22994F-D03D-486A-94FA-E2E9600B9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77377" y="452472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8">
              <a:extLst>
                <a:ext uri="{FF2B5EF4-FFF2-40B4-BE49-F238E27FC236}">
                  <a16:creationId xmlns:a16="http://schemas.microsoft.com/office/drawing/2014/main" id="{56F69BEC-67A6-49BE-A79B-DEA26A0E3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32868" y="448270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8">
              <a:extLst>
                <a:ext uri="{FF2B5EF4-FFF2-40B4-BE49-F238E27FC236}">
                  <a16:creationId xmlns:a16="http://schemas.microsoft.com/office/drawing/2014/main" id="{88D8A28F-787E-49C5-9C34-A45005933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617" y="404488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06">
              <a:extLst>
                <a:ext uri="{FF2B5EF4-FFF2-40B4-BE49-F238E27FC236}">
                  <a16:creationId xmlns:a16="http://schemas.microsoft.com/office/drawing/2014/main" id="{B53BF6C7-F3D6-4D39-982E-0DFCD298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99" y="42593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20">
              <a:extLst>
                <a:ext uri="{FF2B5EF4-FFF2-40B4-BE49-F238E27FC236}">
                  <a16:creationId xmlns:a16="http://schemas.microsoft.com/office/drawing/2014/main" id="{F3A1BAD8-46B2-4396-90A4-64A57678D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43123" y="414502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20">
              <a:extLst>
                <a:ext uri="{FF2B5EF4-FFF2-40B4-BE49-F238E27FC236}">
                  <a16:creationId xmlns:a16="http://schemas.microsoft.com/office/drawing/2014/main" id="{F125F85A-F814-477D-8262-DFECF4A83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25006" y="415381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25">
              <a:extLst>
                <a:ext uri="{FF2B5EF4-FFF2-40B4-BE49-F238E27FC236}">
                  <a16:creationId xmlns:a16="http://schemas.microsoft.com/office/drawing/2014/main" id="{53C51890-08DF-4F68-9B7D-A45FCB585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34269" y="443327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37">
              <a:extLst>
                <a:ext uri="{FF2B5EF4-FFF2-40B4-BE49-F238E27FC236}">
                  <a16:creationId xmlns:a16="http://schemas.microsoft.com/office/drawing/2014/main" id="{EB408F99-70FB-45E9-88B0-285350808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866" y="416564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6">
              <a:extLst>
                <a:ext uri="{FF2B5EF4-FFF2-40B4-BE49-F238E27FC236}">
                  <a16:creationId xmlns:a16="http://schemas.microsoft.com/office/drawing/2014/main" id="{76738844-B284-4A1A-9BB9-1C78E5437B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9087" y="4392994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105">
              <a:extLst>
                <a:ext uri="{FF2B5EF4-FFF2-40B4-BE49-F238E27FC236}">
                  <a16:creationId xmlns:a16="http://schemas.microsoft.com/office/drawing/2014/main" id="{78AF8CED-F114-4A7F-9EAA-D7737BCE3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84237" y="419832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106">
              <a:extLst>
                <a:ext uri="{FF2B5EF4-FFF2-40B4-BE49-F238E27FC236}">
                  <a16:creationId xmlns:a16="http://schemas.microsoft.com/office/drawing/2014/main" id="{81F4134F-0B75-4813-893C-1EFF16A2F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35763" y="415291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107">
              <a:extLst>
                <a:ext uri="{FF2B5EF4-FFF2-40B4-BE49-F238E27FC236}">
                  <a16:creationId xmlns:a16="http://schemas.microsoft.com/office/drawing/2014/main" id="{407BA83B-BDC4-46FA-A643-0A46519ACB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63638" y="422961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108">
              <a:extLst>
                <a:ext uri="{FF2B5EF4-FFF2-40B4-BE49-F238E27FC236}">
                  <a16:creationId xmlns:a16="http://schemas.microsoft.com/office/drawing/2014/main" id="{F0C37DE0-0363-410F-A6E2-30007F3EC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48990" y="416515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109">
              <a:extLst>
                <a:ext uri="{FF2B5EF4-FFF2-40B4-BE49-F238E27FC236}">
                  <a16:creationId xmlns:a16="http://schemas.microsoft.com/office/drawing/2014/main" id="{E6F9E65F-176D-43BE-87C4-FBC65C1CD5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40505" y="419780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110">
              <a:extLst>
                <a:ext uri="{FF2B5EF4-FFF2-40B4-BE49-F238E27FC236}">
                  <a16:creationId xmlns:a16="http://schemas.microsoft.com/office/drawing/2014/main" id="{4EAB9AD4-661B-47AE-B073-C1A9F8BE54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7174" y="417016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111">
              <a:extLst>
                <a:ext uri="{FF2B5EF4-FFF2-40B4-BE49-F238E27FC236}">
                  <a16:creationId xmlns:a16="http://schemas.microsoft.com/office/drawing/2014/main" id="{DBBC46DC-42BB-4694-9526-8BA648571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72304" y="418066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112">
              <a:extLst>
                <a:ext uri="{FF2B5EF4-FFF2-40B4-BE49-F238E27FC236}">
                  <a16:creationId xmlns:a16="http://schemas.microsoft.com/office/drawing/2014/main" id="{54395EF3-155B-4EFF-B95A-F92A74FC0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57475" y="416841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122">
              <a:extLst>
                <a:ext uri="{FF2B5EF4-FFF2-40B4-BE49-F238E27FC236}">
                  <a16:creationId xmlns:a16="http://schemas.microsoft.com/office/drawing/2014/main" id="{66171B31-CAD6-482C-A77B-42135D408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17460" y="448270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130">
              <a:extLst>
                <a:ext uri="{FF2B5EF4-FFF2-40B4-BE49-F238E27FC236}">
                  <a16:creationId xmlns:a16="http://schemas.microsoft.com/office/drawing/2014/main" id="{CF2FFA42-E251-47CD-9B07-E14AB1716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55652" y="448596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131">
              <a:extLst>
                <a:ext uri="{FF2B5EF4-FFF2-40B4-BE49-F238E27FC236}">
                  <a16:creationId xmlns:a16="http://schemas.microsoft.com/office/drawing/2014/main" id="{E0179420-5731-458F-B4C1-F9643AD305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89079" y="446923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132">
              <a:extLst>
                <a:ext uri="{FF2B5EF4-FFF2-40B4-BE49-F238E27FC236}">
                  <a16:creationId xmlns:a16="http://schemas.microsoft.com/office/drawing/2014/main" id="{CAC9BD3C-759D-4A6C-BE6A-DE195B7FD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45566" y="450894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134">
              <a:extLst>
                <a:ext uri="{FF2B5EF4-FFF2-40B4-BE49-F238E27FC236}">
                  <a16:creationId xmlns:a16="http://schemas.microsoft.com/office/drawing/2014/main" id="{821D69E2-9C40-4B03-BD90-461F86EA53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41863" y="451491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135">
              <a:extLst>
                <a:ext uri="{FF2B5EF4-FFF2-40B4-BE49-F238E27FC236}">
                  <a16:creationId xmlns:a16="http://schemas.microsoft.com/office/drawing/2014/main" id="{14A067AA-4049-4252-955A-09AB6E163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03010" y="448758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141">
              <a:extLst>
                <a:ext uri="{FF2B5EF4-FFF2-40B4-BE49-F238E27FC236}">
                  <a16:creationId xmlns:a16="http://schemas.microsoft.com/office/drawing/2014/main" id="{D492653B-CD03-487E-817C-C7ABD08ED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70370" y="447130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91">
              <a:extLst>
                <a:ext uri="{FF2B5EF4-FFF2-40B4-BE49-F238E27FC236}">
                  <a16:creationId xmlns:a16="http://schemas.microsoft.com/office/drawing/2014/main" id="{A8A7DA15-ECD2-40DC-B47A-8DFEF8662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64291" y="422837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92">
              <a:extLst>
                <a:ext uri="{FF2B5EF4-FFF2-40B4-BE49-F238E27FC236}">
                  <a16:creationId xmlns:a16="http://schemas.microsoft.com/office/drawing/2014/main" id="{5270AE32-C036-4ABA-A28A-8BDF16A34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08412" y="416515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93">
              <a:extLst>
                <a:ext uri="{FF2B5EF4-FFF2-40B4-BE49-F238E27FC236}">
                  <a16:creationId xmlns:a16="http://schemas.microsoft.com/office/drawing/2014/main" id="{BD78EB4C-3276-473A-8AAC-2AA6DEEC8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34050" y="418756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94">
              <a:extLst>
                <a:ext uri="{FF2B5EF4-FFF2-40B4-BE49-F238E27FC236}">
                  <a16:creationId xmlns:a16="http://schemas.microsoft.com/office/drawing/2014/main" id="{4C4AD0D0-79C3-4D58-9028-2B957623D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0857" y="422599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95">
              <a:extLst>
                <a:ext uri="{FF2B5EF4-FFF2-40B4-BE49-F238E27FC236}">
                  <a16:creationId xmlns:a16="http://schemas.microsoft.com/office/drawing/2014/main" id="{BFCD6DC4-AF58-4A64-8DCB-5BD58DFA11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03226" y="41700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96">
              <a:extLst>
                <a:ext uri="{FF2B5EF4-FFF2-40B4-BE49-F238E27FC236}">
                  <a16:creationId xmlns:a16="http://schemas.microsoft.com/office/drawing/2014/main" id="{ECE83EA9-F58D-452D-B8FD-6893B61C7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21633" y="417662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97">
              <a:extLst>
                <a:ext uri="{FF2B5EF4-FFF2-40B4-BE49-F238E27FC236}">
                  <a16:creationId xmlns:a16="http://schemas.microsoft.com/office/drawing/2014/main" id="{0E47C341-DBCD-4B50-BA3E-BA1766E8F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15301" y="417907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98">
              <a:extLst>
                <a:ext uri="{FF2B5EF4-FFF2-40B4-BE49-F238E27FC236}">
                  <a16:creationId xmlns:a16="http://schemas.microsoft.com/office/drawing/2014/main" id="{77E5DE6C-50A8-421E-9A34-E9122E2D0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6893" y="417907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99">
              <a:extLst>
                <a:ext uri="{FF2B5EF4-FFF2-40B4-BE49-F238E27FC236}">
                  <a16:creationId xmlns:a16="http://schemas.microsoft.com/office/drawing/2014/main" id="{56DC8E20-D76C-4E6D-8346-4BBCB80E0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90078" y="417906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100">
              <a:extLst>
                <a:ext uri="{FF2B5EF4-FFF2-40B4-BE49-F238E27FC236}">
                  <a16:creationId xmlns:a16="http://schemas.microsoft.com/office/drawing/2014/main" id="{9F8FBEA6-0AAC-4A0C-9D6A-BF5F5BB307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42426" y="417906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101">
              <a:extLst>
                <a:ext uri="{FF2B5EF4-FFF2-40B4-BE49-F238E27FC236}">
                  <a16:creationId xmlns:a16="http://schemas.microsoft.com/office/drawing/2014/main" id="{F48C8948-1728-44FC-AB88-5BF4099A8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39639" y="418559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104">
              <a:extLst>
                <a:ext uri="{FF2B5EF4-FFF2-40B4-BE49-F238E27FC236}">
                  <a16:creationId xmlns:a16="http://schemas.microsoft.com/office/drawing/2014/main" id="{3C00F0D0-A2FD-432B-A5AA-424BCFD3F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28990" y="424238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113">
              <a:extLst>
                <a:ext uri="{FF2B5EF4-FFF2-40B4-BE49-F238E27FC236}">
                  <a16:creationId xmlns:a16="http://schemas.microsoft.com/office/drawing/2014/main" id="{BDC2CC1B-9413-40CD-9802-397011A62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7211" y="424027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114">
              <a:extLst>
                <a:ext uri="{FF2B5EF4-FFF2-40B4-BE49-F238E27FC236}">
                  <a16:creationId xmlns:a16="http://schemas.microsoft.com/office/drawing/2014/main" id="{6C92AAFB-3AC6-4FC4-92F0-AB55F797DA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83665" y="424027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115">
              <a:extLst>
                <a:ext uri="{FF2B5EF4-FFF2-40B4-BE49-F238E27FC236}">
                  <a16:creationId xmlns:a16="http://schemas.microsoft.com/office/drawing/2014/main" id="{7F22BDEC-7BA5-40F9-84C0-1BDC961F6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46519" y="424598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120">
              <a:extLst>
                <a:ext uri="{FF2B5EF4-FFF2-40B4-BE49-F238E27FC236}">
                  <a16:creationId xmlns:a16="http://schemas.microsoft.com/office/drawing/2014/main" id="{A3525B15-C557-4F40-9185-EF5241262A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7231" y="440319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121">
              <a:extLst>
                <a:ext uri="{FF2B5EF4-FFF2-40B4-BE49-F238E27FC236}">
                  <a16:creationId xmlns:a16="http://schemas.microsoft.com/office/drawing/2014/main" id="{72DC9B9F-0878-4A41-AAB5-5A1EC70EB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93080" y="4426415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125">
              <a:extLst>
                <a:ext uri="{FF2B5EF4-FFF2-40B4-BE49-F238E27FC236}">
                  <a16:creationId xmlns:a16="http://schemas.microsoft.com/office/drawing/2014/main" id="{32E9E717-B03F-444F-AFA5-15812F309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79094" y="454107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126">
              <a:extLst>
                <a:ext uri="{FF2B5EF4-FFF2-40B4-BE49-F238E27FC236}">
                  <a16:creationId xmlns:a16="http://schemas.microsoft.com/office/drawing/2014/main" id="{5D756BA2-03B8-40F6-9169-BC3709C2A7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5906" y="4433388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127">
              <a:extLst>
                <a:ext uri="{FF2B5EF4-FFF2-40B4-BE49-F238E27FC236}">
                  <a16:creationId xmlns:a16="http://schemas.microsoft.com/office/drawing/2014/main" id="{42BD4CAB-3F28-4236-8BFB-FBF5C61D2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0690" y="4433387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128">
              <a:extLst>
                <a:ext uri="{FF2B5EF4-FFF2-40B4-BE49-F238E27FC236}">
                  <a16:creationId xmlns:a16="http://schemas.microsoft.com/office/drawing/2014/main" id="{4964135B-83FA-4752-B51F-4CFD602E9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17880" y="453227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129">
              <a:extLst>
                <a:ext uri="{FF2B5EF4-FFF2-40B4-BE49-F238E27FC236}">
                  <a16:creationId xmlns:a16="http://schemas.microsoft.com/office/drawing/2014/main" id="{F3C3490C-C80D-4EBD-B0FF-3442D00A2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5676" y="4436650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133">
              <a:extLst>
                <a:ext uri="{FF2B5EF4-FFF2-40B4-BE49-F238E27FC236}">
                  <a16:creationId xmlns:a16="http://schemas.microsoft.com/office/drawing/2014/main" id="{753BA736-C0F4-4347-A2C2-8E04EE964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72492" y="4445628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136">
              <a:extLst>
                <a:ext uri="{FF2B5EF4-FFF2-40B4-BE49-F238E27FC236}">
                  <a16:creationId xmlns:a16="http://schemas.microsoft.com/office/drawing/2014/main" id="{CF428053-E04E-4393-A359-CA6B3A215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34498" y="449493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137">
              <a:extLst>
                <a:ext uri="{FF2B5EF4-FFF2-40B4-BE49-F238E27FC236}">
                  <a16:creationId xmlns:a16="http://schemas.microsoft.com/office/drawing/2014/main" id="{D13AE202-2FC6-43BE-A627-885299B6C6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3708" y="4461132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138">
              <a:extLst>
                <a:ext uri="{FF2B5EF4-FFF2-40B4-BE49-F238E27FC236}">
                  <a16:creationId xmlns:a16="http://schemas.microsoft.com/office/drawing/2014/main" id="{C5E6661C-2D64-4582-9DE2-BB12642A7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81151" y="4463581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140">
              <a:extLst>
                <a:ext uri="{FF2B5EF4-FFF2-40B4-BE49-F238E27FC236}">
                  <a16:creationId xmlns:a16="http://schemas.microsoft.com/office/drawing/2014/main" id="{C23ABE2D-B41B-40A7-A361-A53B37AFB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60690" y="4473372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142">
              <a:extLst>
                <a:ext uri="{FF2B5EF4-FFF2-40B4-BE49-F238E27FC236}">
                  <a16:creationId xmlns:a16="http://schemas.microsoft.com/office/drawing/2014/main" id="{CE3296F5-7A30-4DB9-B08F-524BDDEB1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1251" y="4500301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125">
              <a:extLst>
                <a:ext uri="{FF2B5EF4-FFF2-40B4-BE49-F238E27FC236}">
                  <a16:creationId xmlns:a16="http://schemas.microsoft.com/office/drawing/2014/main" id="{DABAC787-1EC4-4F31-A114-BECB16800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93742" y="453408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137">
              <a:extLst>
                <a:ext uri="{FF2B5EF4-FFF2-40B4-BE49-F238E27FC236}">
                  <a16:creationId xmlns:a16="http://schemas.microsoft.com/office/drawing/2014/main" id="{4EBBFFB4-01C2-4163-BD3E-C91FBC054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121339" y="421864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761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446D25-7193-413A-9112-B25BCC938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1" y="718366"/>
            <a:ext cx="9483513" cy="944656"/>
          </a:xfrm>
        </p:spPr>
        <p:txBody>
          <a:bodyPr>
            <a:normAutofit/>
          </a:bodyPr>
          <a:lstStyle/>
          <a:p>
            <a:r>
              <a:rPr lang="cs-CZ" dirty="0"/>
              <a:t>Iontoforéza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268EF-1ED3-4797-8355-F5078CB18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0700" y="1883764"/>
            <a:ext cx="8992046" cy="40971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533C5-0D9B-4ECF-B9D5-BC1DB6C44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5967" y="2086210"/>
            <a:ext cx="8557099" cy="3892344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just"/>
            <a:r>
              <a:rPr lang="cs-CZ" dirty="0"/>
              <a:t>Objevitel Přerovský</a:t>
            </a:r>
            <a:endParaRPr lang="cs-CZ"/>
          </a:p>
          <a:p>
            <a:pPr algn="just">
              <a:buClr>
                <a:srgbClr val="A2B5AF"/>
              </a:buClr>
            </a:pPr>
            <a:r>
              <a:rPr lang="cs-CZ" dirty="0"/>
              <a:t>= vpravování elektricky nabitých částic z elektrodového roztoku elektrody se stejnou polaritou do kůže a podkoží</a:t>
            </a:r>
          </a:p>
          <a:p>
            <a:pPr algn="just">
              <a:buClr>
                <a:srgbClr val="A2B5AF"/>
              </a:buClr>
            </a:pPr>
            <a:r>
              <a:rPr lang="cs-CZ" dirty="0"/>
              <a:t>Většina se dává z anody: K, prokain, </a:t>
            </a:r>
            <a:r>
              <a:rPr lang="cs-CZ" err="1"/>
              <a:t>mezokain</a:t>
            </a:r>
            <a:r>
              <a:rPr lang="cs-CZ" dirty="0"/>
              <a:t>, Ca, </a:t>
            </a:r>
            <a:r>
              <a:rPr lang="cs-CZ"/>
              <a:t>hyaluronidáza, histamin, thiamin, acetylcholin, adrenalin, acetylcholin,adrenalin, akonitin, kortikoidy, měď, zinek.</a:t>
            </a:r>
          </a:p>
          <a:p>
            <a:pPr algn="just">
              <a:buClr>
                <a:srgbClr val="A2B5AF"/>
              </a:buClr>
            </a:pPr>
            <a:r>
              <a:rPr lang="cs-CZ"/>
              <a:t>Z katody: jód, kyselina acetylsalicylová, salicyl, kyselina askorbová &amp; gely pro zmírnění bolesti (Voltaren, Indomethacin)</a:t>
            </a:r>
          </a:p>
          <a:p>
            <a:pPr algn="just">
              <a:buClr>
                <a:srgbClr val="A2B5AF"/>
              </a:buClr>
            </a:pPr>
            <a:r>
              <a:rPr lang="cs-CZ" dirty="0"/>
              <a:t>Hloubka průniku??? - značně diskutabilní</a:t>
            </a:r>
          </a:p>
          <a:p>
            <a:pPr algn="just">
              <a:buClr>
                <a:srgbClr val="A2B5AF"/>
              </a:buClr>
            </a:pPr>
            <a:r>
              <a:rPr lang="cs-CZ" err="1"/>
              <a:t>Alergizace</a:t>
            </a:r>
            <a:r>
              <a:rPr lang="cs-CZ" dirty="0"/>
              <a:t>!!! (prokain silně alergizující)</a:t>
            </a:r>
          </a:p>
          <a:p>
            <a:pPr algn="just">
              <a:buClr>
                <a:srgbClr val="A2B5AF"/>
              </a:buClr>
            </a:pPr>
            <a:r>
              <a:rPr lang="cs-CZ" dirty="0"/>
              <a:t>Aplikace gelu: gel-celofán-vrstevnatá elektroda-katoda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A54BA0-BEFE-4BA5-A3C1-FE85FE03E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84460" y="-5553"/>
            <a:ext cx="781459" cy="6853105"/>
            <a:chOff x="11084460" y="-5553"/>
            <a:chExt cx="781459" cy="6853105"/>
          </a:xfrm>
        </p:grpSpPr>
        <p:sp>
          <p:nvSpPr>
            <p:cNvPr id="13" name="Freeform 59">
              <a:extLst>
                <a:ext uri="{FF2B5EF4-FFF2-40B4-BE49-F238E27FC236}">
                  <a16:creationId xmlns:a16="http://schemas.microsoft.com/office/drawing/2014/main" id="{781905C4-1133-4589-891D-4E6052BC9C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5558" y="6708631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B549DF45-2D76-437C-ACBF-763DF06F3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122" y="65743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B49F2B88-F0AA-40D6-997C-4CD28AD293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3494" y="888476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36A4A66A-D1F4-4383-8D28-A68695937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153" y="1126271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1">
              <a:extLst>
                <a:ext uri="{FF2B5EF4-FFF2-40B4-BE49-F238E27FC236}">
                  <a16:creationId xmlns:a16="http://schemas.microsoft.com/office/drawing/2014/main" id="{1A73A306-1140-4842-AB32-DEFA0C75D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1203" y="213932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2">
              <a:extLst>
                <a:ext uri="{FF2B5EF4-FFF2-40B4-BE49-F238E27FC236}">
                  <a16:creationId xmlns:a16="http://schemas.microsoft.com/office/drawing/2014/main" id="{9E9F1E99-2F3F-4867-BBFE-FCA8F92CA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9039" y="1916872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3">
              <a:extLst>
                <a:ext uri="{FF2B5EF4-FFF2-40B4-BE49-F238E27FC236}">
                  <a16:creationId xmlns:a16="http://schemas.microsoft.com/office/drawing/2014/main" id="{015B614E-DBF6-4DE6-9339-24B527AE0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1596" y="1602084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4">
              <a:extLst>
                <a:ext uri="{FF2B5EF4-FFF2-40B4-BE49-F238E27FC236}">
                  <a16:creationId xmlns:a16="http://schemas.microsoft.com/office/drawing/2014/main" id="{2D99F085-1658-457C-A1E7-8BB59784E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2612" y="45284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6">
              <a:extLst>
                <a:ext uri="{FF2B5EF4-FFF2-40B4-BE49-F238E27FC236}">
                  <a16:creationId xmlns:a16="http://schemas.microsoft.com/office/drawing/2014/main" id="{72314D71-6CB0-478C-A2EE-9DD68D4B0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2581" y="106836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9">
              <a:extLst>
                <a:ext uri="{FF2B5EF4-FFF2-40B4-BE49-F238E27FC236}">
                  <a16:creationId xmlns:a16="http://schemas.microsoft.com/office/drawing/2014/main" id="{CFF40123-9723-4AED-B3F6-54C54E54A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7384" y="1389733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0">
              <a:extLst>
                <a:ext uri="{FF2B5EF4-FFF2-40B4-BE49-F238E27FC236}">
                  <a16:creationId xmlns:a16="http://schemas.microsoft.com/office/drawing/2014/main" id="{18149ACA-B455-497E-A336-7CA5EA3FF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5236" y="201264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2">
              <a:extLst>
                <a:ext uri="{FF2B5EF4-FFF2-40B4-BE49-F238E27FC236}">
                  <a16:creationId xmlns:a16="http://schemas.microsoft.com/office/drawing/2014/main" id="{BEA79FD9-FE3C-474C-9635-FA1AC8B10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8261" y="2886960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5A1C9036-2209-48AB-9A45-1CF7A88BC8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9619" y="4025573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4">
              <a:extLst>
                <a:ext uri="{FF2B5EF4-FFF2-40B4-BE49-F238E27FC236}">
                  <a16:creationId xmlns:a16="http://schemas.microsoft.com/office/drawing/2014/main" id="{949D7B76-E779-437D-BF53-4B314E304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7570" y="2618652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5">
              <a:extLst>
                <a:ext uri="{FF2B5EF4-FFF2-40B4-BE49-F238E27FC236}">
                  <a16:creationId xmlns:a16="http://schemas.microsoft.com/office/drawing/2014/main" id="{6C7666CC-2CD8-49CF-97E8-03A4748E5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8201" y="3762667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6694159E-961A-40AD-9710-DE5D858BE2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5983" y="5309103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67">
              <a:extLst>
                <a:ext uri="{FF2B5EF4-FFF2-40B4-BE49-F238E27FC236}">
                  <a16:creationId xmlns:a16="http://schemas.microsoft.com/office/drawing/2014/main" id="{3415C869-BF38-4F37-A07D-99863F6F0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66163" y="4525125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68">
              <a:extLst>
                <a:ext uri="{FF2B5EF4-FFF2-40B4-BE49-F238E27FC236}">
                  <a16:creationId xmlns:a16="http://schemas.microsoft.com/office/drawing/2014/main" id="{C532C6F8-F368-4C0C-A0C7-26ED5B5C74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3551" y="3182385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9">
              <a:extLst>
                <a:ext uri="{FF2B5EF4-FFF2-40B4-BE49-F238E27FC236}">
                  <a16:creationId xmlns:a16="http://schemas.microsoft.com/office/drawing/2014/main" id="{CE0F0051-9235-439E-906C-6D4734860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72808" y="5591348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0">
              <a:extLst>
                <a:ext uri="{FF2B5EF4-FFF2-40B4-BE49-F238E27FC236}">
                  <a16:creationId xmlns:a16="http://schemas.microsoft.com/office/drawing/2014/main" id="{595300AA-1720-4A83-A1A6-AEAC14DC44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37021" y="6183092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1">
              <a:extLst>
                <a:ext uri="{FF2B5EF4-FFF2-40B4-BE49-F238E27FC236}">
                  <a16:creationId xmlns:a16="http://schemas.microsoft.com/office/drawing/2014/main" id="{4C3205CA-C6A4-4BC9-A856-44012512DF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4351" y="5070698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2">
              <a:extLst>
                <a:ext uri="{FF2B5EF4-FFF2-40B4-BE49-F238E27FC236}">
                  <a16:creationId xmlns:a16="http://schemas.microsoft.com/office/drawing/2014/main" id="{2ADF09EA-ED2B-435A-98A9-C04F61AEC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1088" y="484383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3">
              <a:extLst>
                <a:ext uri="{FF2B5EF4-FFF2-40B4-BE49-F238E27FC236}">
                  <a16:creationId xmlns:a16="http://schemas.microsoft.com/office/drawing/2014/main" id="{FECDE996-00DD-4523-A839-977B3099D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5961" y="4344204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4">
              <a:extLst>
                <a:ext uri="{FF2B5EF4-FFF2-40B4-BE49-F238E27FC236}">
                  <a16:creationId xmlns:a16="http://schemas.microsoft.com/office/drawing/2014/main" id="{41E13E80-7416-41BF-9F70-0471C3755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53913" y="592448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5">
              <a:extLst>
                <a:ext uri="{FF2B5EF4-FFF2-40B4-BE49-F238E27FC236}">
                  <a16:creationId xmlns:a16="http://schemas.microsoft.com/office/drawing/2014/main" id="{E0904C63-D5F2-4DEC-BC8B-20A262017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922" y="237888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77">
              <a:extLst>
                <a:ext uri="{FF2B5EF4-FFF2-40B4-BE49-F238E27FC236}">
                  <a16:creationId xmlns:a16="http://schemas.microsoft.com/office/drawing/2014/main" id="{E8FF1427-C8C3-4A62-BA09-C39CD288F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54168" y="354316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5">
              <a:extLst>
                <a:ext uri="{FF2B5EF4-FFF2-40B4-BE49-F238E27FC236}">
                  <a16:creationId xmlns:a16="http://schemas.microsoft.com/office/drawing/2014/main" id="{8A423576-FAF7-451E-8E03-BD83EB4C2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40427" y="637098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7">
              <a:extLst>
                <a:ext uri="{FF2B5EF4-FFF2-40B4-BE49-F238E27FC236}">
                  <a16:creationId xmlns:a16="http://schemas.microsoft.com/office/drawing/2014/main" id="{6E983BE2-E9E0-42E2-9321-D69CE9C5DE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27906" y="6662260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8">
              <a:extLst>
                <a:ext uri="{FF2B5EF4-FFF2-40B4-BE49-F238E27FC236}">
                  <a16:creationId xmlns:a16="http://schemas.microsoft.com/office/drawing/2014/main" id="{D3F95FF6-487C-4B8A-8366-D3ED419325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8467" y="564043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7BEB0739-EF74-4D95-80D7-4173F5B980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6657" y="3978357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5">
              <a:extLst>
                <a:ext uri="{FF2B5EF4-FFF2-40B4-BE49-F238E27FC236}">
                  <a16:creationId xmlns:a16="http://schemas.microsoft.com/office/drawing/2014/main" id="{783B7BCE-EE41-439B-B505-CCE4A75EA5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8643" y="1918333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6">
              <a:extLst>
                <a:ext uri="{FF2B5EF4-FFF2-40B4-BE49-F238E27FC236}">
                  <a16:creationId xmlns:a16="http://schemas.microsoft.com/office/drawing/2014/main" id="{3C74358B-9A47-45F3-8386-A5618A504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280" y="52545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7">
              <a:extLst>
                <a:ext uri="{FF2B5EF4-FFF2-40B4-BE49-F238E27FC236}">
                  <a16:creationId xmlns:a16="http://schemas.microsoft.com/office/drawing/2014/main" id="{99DE0B49-D1D7-4B06-9F02-E82BAD335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4045" y="220540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8">
              <a:extLst>
                <a:ext uri="{FF2B5EF4-FFF2-40B4-BE49-F238E27FC236}">
                  <a16:creationId xmlns:a16="http://schemas.microsoft.com/office/drawing/2014/main" id="{3E40A68B-6E09-47B3-B503-187E6DB05B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951" y="1135299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9">
              <a:extLst>
                <a:ext uri="{FF2B5EF4-FFF2-40B4-BE49-F238E27FC236}">
                  <a16:creationId xmlns:a16="http://schemas.microsoft.com/office/drawing/2014/main" id="{D689A519-2610-420E-A0A9-969BFF67B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9148" y="1636624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0">
              <a:extLst>
                <a:ext uri="{FF2B5EF4-FFF2-40B4-BE49-F238E27FC236}">
                  <a16:creationId xmlns:a16="http://schemas.microsoft.com/office/drawing/2014/main" id="{6FBC6584-911F-4264-B473-D2BF13165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6004" y="2776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1">
              <a:extLst>
                <a:ext uri="{FF2B5EF4-FFF2-40B4-BE49-F238E27FC236}">
                  <a16:creationId xmlns:a16="http://schemas.microsoft.com/office/drawing/2014/main" id="{43BA3088-9071-4CB5-AA87-D26ADA6A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7203" y="136511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2">
              <a:extLst>
                <a:ext uri="{FF2B5EF4-FFF2-40B4-BE49-F238E27FC236}">
                  <a16:creationId xmlns:a16="http://schemas.microsoft.com/office/drawing/2014/main" id="{036754A1-5FF1-4DAF-865F-51A8F732D4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6706" y="846465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2">
              <a:extLst>
                <a:ext uri="{FF2B5EF4-FFF2-40B4-BE49-F238E27FC236}">
                  <a16:creationId xmlns:a16="http://schemas.microsoft.com/office/drawing/2014/main" id="{3113C36F-F2C1-4AEF-907E-B011FC7DF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9267" y="15726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3">
              <a:extLst>
                <a:ext uri="{FF2B5EF4-FFF2-40B4-BE49-F238E27FC236}">
                  <a16:creationId xmlns:a16="http://schemas.microsoft.com/office/drawing/2014/main" id="{05297B79-2217-4E20-ADCE-55A99DFC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1768" y="208501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0">
              <a:extLst>
                <a:ext uri="{FF2B5EF4-FFF2-40B4-BE49-F238E27FC236}">
                  <a16:creationId xmlns:a16="http://schemas.microsoft.com/office/drawing/2014/main" id="{CDFBCAF2-7156-47B5-B4CD-4C9A6B0C5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989" y="497750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31">
              <a:extLst>
                <a:ext uri="{FF2B5EF4-FFF2-40B4-BE49-F238E27FC236}">
                  <a16:creationId xmlns:a16="http://schemas.microsoft.com/office/drawing/2014/main" id="{6141C6ED-A205-4582-B2B7-28AEFFCE9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4755" y="1047421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32">
              <a:extLst>
                <a:ext uri="{FF2B5EF4-FFF2-40B4-BE49-F238E27FC236}">
                  <a16:creationId xmlns:a16="http://schemas.microsoft.com/office/drawing/2014/main" id="{45D98E0C-835E-42DB-8E99-55F88B5D3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6410" y="1873893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34">
              <a:extLst>
                <a:ext uri="{FF2B5EF4-FFF2-40B4-BE49-F238E27FC236}">
                  <a16:creationId xmlns:a16="http://schemas.microsoft.com/office/drawing/2014/main" id="{C1A190CA-579E-475F-A682-AE831D0B6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6558" y="200578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5">
              <a:extLst>
                <a:ext uri="{FF2B5EF4-FFF2-40B4-BE49-F238E27FC236}">
                  <a16:creationId xmlns:a16="http://schemas.microsoft.com/office/drawing/2014/main" id="{95752704-828A-4BF6-9D5B-7EE272F3C9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12094" y="817763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41">
              <a:extLst>
                <a:ext uri="{FF2B5EF4-FFF2-40B4-BE49-F238E27FC236}">
                  <a16:creationId xmlns:a16="http://schemas.microsoft.com/office/drawing/2014/main" id="{1DDC7947-4F4F-4B68-8A9A-5B08914D3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6842" y="1202016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91">
              <a:extLst>
                <a:ext uri="{FF2B5EF4-FFF2-40B4-BE49-F238E27FC236}">
                  <a16:creationId xmlns:a16="http://schemas.microsoft.com/office/drawing/2014/main" id="{F9B6A847-04BE-4DA2-9766-403B52C53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7463" y="2700472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92">
              <a:extLst>
                <a:ext uri="{FF2B5EF4-FFF2-40B4-BE49-F238E27FC236}">
                  <a16:creationId xmlns:a16="http://schemas.microsoft.com/office/drawing/2014/main" id="{E0120860-FA73-465D-98A8-0A80630A7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6503" y="23568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93">
              <a:extLst>
                <a:ext uri="{FF2B5EF4-FFF2-40B4-BE49-F238E27FC236}">
                  <a16:creationId xmlns:a16="http://schemas.microsoft.com/office/drawing/2014/main" id="{73B154EA-FA98-4BA2-B207-56A75AF5F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6005" y="328527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94">
              <a:extLst>
                <a:ext uri="{FF2B5EF4-FFF2-40B4-BE49-F238E27FC236}">
                  <a16:creationId xmlns:a16="http://schemas.microsoft.com/office/drawing/2014/main" id="{CD9D9A2E-D334-4FF7-AE1B-3C73FF735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1111" y="530384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95">
              <a:extLst>
                <a:ext uri="{FF2B5EF4-FFF2-40B4-BE49-F238E27FC236}">
                  <a16:creationId xmlns:a16="http://schemas.microsoft.com/office/drawing/2014/main" id="{C3CEB375-641F-4ACA-BFE8-15BCE9CFB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9462" y="299225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96">
              <a:extLst>
                <a:ext uri="{FF2B5EF4-FFF2-40B4-BE49-F238E27FC236}">
                  <a16:creationId xmlns:a16="http://schemas.microsoft.com/office/drawing/2014/main" id="{64C2C2DC-ADC8-45C1-9176-0BE21158B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4848" y="3511815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97">
              <a:extLst>
                <a:ext uri="{FF2B5EF4-FFF2-40B4-BE49-F238E27FC236}">
                  <a16:creationId xmlns:a16="http://schemas.microsoft.com/office/drawing/2014/main" id="{6DC6FE9E-EE79-4AAD-B79F-D1320F972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4160" y="472066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98">
              <a:extLst>
                <a:ext uri="{FF2B5EF4-FFF2-40B4-BE49-F238E27FC236}">
                  <a16:creationId xmlns:a16="http://schemas.microsoft.com/office/drawing/2014/main" id="{4A065DC5-0B08-4188-9CAC-C782BE3346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6645" y="4202207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99">
              <a:extLst>
                <a:ext uri="{FF2B5EF4-FFF2-40B4-BE49-F238E27FC236}">
                  <a16:creationId xmlns:a16="http://schemas.microsoft.com/office/drawing/2014/main" id="{77933EC7-7607-4F9B-8946-946926844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9540" y="4410065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00">
              <a:extLst>
                <a:ext uri="{FF2B5EF4-FFF2-40B4-BE49-F238E27FC236}">
                  <a16:creationId xmlns:a16="http://schemas.microsoft.com/office/drawing/2014/main" id="{98A0955A-87AB-4E27-A4EB-390D5A9973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049" y="383064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1">
              <a:extLst>
                <a:ext uri="{FF2B5EF4-FFF2-40B4-BE49-F238E27FC236}">
                  <a16:creationId xmlns:a16="http://schemas.microsoft.com/office/drawing/2014/main" id="{D0D3E081-021C-476C-A0B4-025460A08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3766" y="503885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02">
              <a:extLst>
                <a:ext uri="{FF2B5EF4-FFF2-40B4-BE49-F238E27FC236}">
                  <a16:creationId xmlns:a16="http://schemas.microsoft.com/office/drawing/2014/main" id="{73D4B676-80A8-44CB-A417-17AF4DE19D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945" y="5599239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3">
              <a:extLst>
                <a:ext uri="{FF2B5EF4-FFF2-40B4-BE49-F238E27FC236}">
                  <a16:creationId xmlns:a16="http://schemas.microsoft.com/office/drawing/2014/main" id="{B0210B7F-84AA-41BE-87D2-9F5260010C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853" y="5869661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4">
              <a:extLst>
                <a:ext uri="{FF2B5EF4-FFF2-40B4-BE49-F238E27FC236}">
                  <a16:creationId xmlns:a16="http://schemas.microsoft.com/office/drawing/2014/main" id="{17B17F87-1255-4200-A4C5-1F8661A38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8313" y="240057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13">
              <a:extLst>
                <a:ext uri="{FF2B5EF4-FFF2-40B4-BE49-F238E27FC236}">
                  <a16:creationId xmlns:a16="http://schemas.microsoft.com/office/drawing/2014/main" id="{D55CF0FB-1894-4689-808C-524F20F21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9654" y="4788492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14">
              <a:extLst>
                <a:ext uri="{FF2B5EF4-FFF2-40B4-BE49-F238E27FC236}">
                  <a16:creationId xmlns:a16="http://schemas.microsoft.com/office/drawing/2014/main" id="{6D672041-E9F6-41CA-8F94-8F92F4F52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3058" y="355480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5">
              <a:extLst>
                <a:ext uri="{FF2B5EF4-FFF2-40B4-BE49-F238E27FC236}">
                  <a16:creationId xmlns:a16="http://schemas.microsoft.com/office/drawing/2014/main" id="{F2980BBB-6C11-4661-B664-64A509E79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7345" y="42176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7">
              <a:extLst>
                <a:ext uri="{FF2B5EF4-FFF2-40B4-BE49-F238E27FC236}">
                  <a16:creationId xmlns:a16="http://schemas.microsoft.com/office/drawing/2014/main" id="{74418F40-0BE6-45C5-A622-A4EC9ECC7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4662" y="591334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8">
              <a:extLst>
                <a:ext uri="{FF2B5EF4-FFF2-40B4-BE49-F238E27FC236}">
                  <a16:creationId xmlns:a16="http://schemas.microsoft.com/office/drawing/2014/main" id="{689670C9-875E-4A8F-8485-379483869D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78" y="649102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19">
              <a:extLst>
                <a:ext uri="{FF2B5EF4-FFF2-40B4-BE49-F238E27FC236}">
                  <a16:creationId xmlns:a16="http://schemas.microsoft.com/office/drawing/2014/main" id="{B73F6F9B-7042-48A0-8AAB-CFD4AE104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10752" y="6222652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20">
              <a:extLst>
                <a:ext uri="{FF2B5EF4-FFF2-40B4-BE49-F238E27FC236}">
                  <a16:creationId xmlns:a16="http://schemas.microsoft.com/office/drawing/2014/main" id="{D9922668-2B6F-4226-BEBD-91DBE7EB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7987" y="3795373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21">
              <a:extLst>
                <a:ext uri="{FF2B5EF4-FFF2-40B4-BE49-F238E27FC236}">
                  <a16:creationId xmlns:a16="http://schemas.microsoft.com/office/drawing/2014/main" id="{25E4C9F4-6F2B-48AB-A99B-392DE5473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6278" y="3572831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25">
              <a:extLst>
                <a:ext uri="{FF2B5EF4-FFF2-40B4-BE49-F238E27FC236}">
                  <a16:creationId xmlns:a16="http://schemas.microsoft.com/office/drawing/2014/main" id="{65715319-1FF9-45E8-9E9A-C674AF42E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8374" y="2371010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26">
              <a:extLst>
                <a:ext uri="{FF2B5EF4-FFF2-40B4-BE49-F238E27FC236}">
                  <a16:creationId xmlns:a16="http://schemas.microsoft.com/office/drawing/2014/main" id="{12649F26-7CDE-4DB8-83B3-EF3782AD0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6608" y="3222992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7">
              <a:extLst>
                <a:ext uri="{FF2B5EF4-FFF2-40B4-BE49-F238E27FC236}">
                  <a16:creationId xmlns:a16="http://schemas.microsoft.com/office/drawing/2014/main" id="{2FE4021B-DAF2-4374-BA57-A34924342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8" y="4190687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28">
              <a:extLst>
                <a:ext uri="{FF2B5EF4-FFF2-40B4-BE49-F238E27FC236}">
                  <a16:creationId xmlns:a16="http://schemas.microsoft.com/office/drawing/2014/main" id="{DF5BAFBB-6EF3-4AB2-AEB6-101F5E93B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944" y="2715183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29">
              <a:extLst>
                <a:ext uri="{FF2B5EF4-FFF2-40B4-BE49-F238E27FC236}">
                  <a16:creationId xmlns:a16="http://schemas.microsoft.com/office/drawing/2014/main" id="{237BBB0E-5E66-4455-9E38-5A7A576FA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0021" y="4655893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3">
              <a:extLst>
                <a:ext uri="{FF2B5EF4-FFF2-40B4-BE49-F238E27FC236}">
                  <a16:creationId xmlns:a16="http://schemas.microsoft.com/office/drawing/2014/main" id="{F3737C72-7122-4969-90DB-9F1A2A2E76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0849" y="446188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36">
              <a:extLst>
                <a:ext uri="{FF2B5EF4-FFF2-40B4-BE49-F238E27FC236}">
                  <a16:creationId xmlns:a16="http://schemas.microsoft.com/office/drawing/2014/main" id="{E0471B7E-606B-4DF6-97A3-C86A23004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8988" y="5571356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37">
              <a:extLst>
                <a:ext uri="{FF2B5EF4-FFF2-40B4-BE49-F238E27FC236}">
                  <a16:creationId xmlns:a16="http://schemas.microsoft.com/office/drawing/2014/main" id="{90E27B31-5A24-46EB-85BE-DC5C886BC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3483" y="5221486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38">
              <a:extLst>
                <a:ext uri="{FF2B5EF4-FFF2-40B4-BE49-F238E27FC236}">
                  <a16:creationId xmlns:a16="http://schemas.microsoft.com/office/drawing/2014/main" id="{2EDC5D7B-EB07-447D-B76E-A07A6632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3252" y="4971400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39">
              <a:extLst>
                <a:ext uri="{FF2B5EF4-FFF2-40B4-BE49-F238E27FC236}">
                  <a16:creationId xmlns:a16="http://schemas.microsoft.com/office/drawing/2014/main" id="{BC74D79F-6756-4F06-A0F5-DC43209C5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5998" y="649551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40">
              <a:extLst>
                <a:ext uri="{FF2B5EF4-FFF2-40B4-BE49-F238E27FC236}">
                  <a16:creationId xmlns:a16="http://schemas.microsoft.com/office/drawing/2014/main" id="{2210FDBB-A853-4414-A030-69E1F4295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7675" y="2936171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42">
              <a:extLst>
                <a:ext uri="{FF2B5EF4-FFF2-40B4-BE49-F238E27FC236}">
                  <a16:creationId xmlns:a16="http://schemas.microsoft.com/office/drawing/2014/main" id="{9AAC29D9-EC94-4008-824A-E1F0F2187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0411" y="4701063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43">
              <a:extLst>
                <a:ext uri="{FF2B5EF4-FFF2-40B4-BE49-F238E27FC236}">
                  <a16:creationId xmlns:a16="http://schemas.microsoft.com/office/drawing/2014/main" id="{8B39C842-398E-4937-A696-BFFC3860BC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4434" y="5793277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44">
              <a:extLst>
                <a:ext uri="{FF2B5EF4-FFF2-40B4-BE49-F238E27FC236}">
                  <a16:creationId xmlns:a16="http://schemas.microsoft.com/office/drawing/2014/main" id="{7088F78F-878E-460B-87EC-BA3BF1B546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58857" y="602332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45">
              <a:extLst>
                <a:ext uri="{FF2B5EF4-FFF2-40B4-BE49-F238E27FC236}">
                  <a16:creationId xmlns:a16="http://schemas.microsoft.com/office/drawing/2014/main" id="{63E026E2-AE0E-499A-A8FA-39274DFB0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167" y="6234992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550BA48D-6442-47A4-95D9-5C452FF888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710" y="673791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8">
              <a:extLst>
                <a:ext uri="{FF2B5EF4-FFF2-40B4-BE49-F238E27FC236}">
                  <a16:creationId xmlns:a16="http://schemas.microsoft.com/office/drawing/2014/main" id="{06EF15E3-76AB-4075-B334-94FD017C56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1761" y="3349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6">
              <a:extLst>
                <a:ext uri="{FF2B5EF4-FFF2-40B4-BE49-F238E27FC236}">
                  <a16:creationId xmlns:a16="http://schemas.microsoft.com/office/drawing/2014/main" id="{9FED76EA-CA3D-4690-9FCE-768160FAB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55063" y="13242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548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B720F-5086-428F-9B8B-E18F2F47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Množství vpravené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E41510-2731-4BF1-B380-0D0AE18B5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+mn-lt"/>
                <a:cs typeface="+mn-lt"/>
              </a:rPr>
              <a:t>Množství vpravené látky dávkujeme v miliampérminutách (mAmin.). V předpisu je uvedeno množstvé látky v mg, které se vpraví dávkou 300 mAmin.</a:t>
            </a:r>
          </a:p>
          <a:p>
            <a:pPr>
              <a:buClr>
                <a:srgbClr val="A2B5AF"/>
              </a:buClr>
            </a:pPr>
            <a:r>
              <a:rPr lang="cs-CZ"/>
              <a:t>U galvanoterapie to tedy odpovídá 0,1xplocha elektrody. Pokud pacient toleruje kupř. 5 mA, k vpravení příslušné látky je třeba 1 hodiny (300:5= 60 min.)</a:t>
            </a:r>
            <a:endParaRPr lang="cs-CZ" dirty="0"/>
          </a:p>
          <a:p>
            <a:pPr>
              <a:buClr>
                <a:srgbClr val="A2B5AF"/>
              </a:buClr>
            </a:pPr>
            <a:r>
              <a:rPr lang="cs-CZ"/>
              <a:t>Výjimka: histamin - délka aplikace 30 sek. - 5 min. (jedná se o vysoce účinnou látku)</a:t>
            </a:r>
            <a:endParaRPr lang="cs-CZ" dirty="0"/>
          </a:p>
          <a:p>
            <a:pPr>
              <a:buClr>
                <a:srgbClr val="A2B5AF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167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4" name="Rectangle 93">
            <a:extLst>
              <a:ext uri="{FF2B5EF4-FFF2-40B4-BE49-F238E27FC236}">
                <a16:creationId xmlns:a16="http://schemas.microsoft.com/office/drawing/2014/main" id="{CFB03654-F8D1-4066-85B5-5BA57499B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E65D92-364C-41BE-9DA7-7BA9F69A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0" y="696226"/>
            <a:ext cx="8675712" cy="98189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Účinky iontoforézy</a:t>
            </a:r>
          </a:p>
        </p:txBody>
      </p:sp>
      <p:sp>
        <p:nvSpPr>
          <p:cNvPr id="225" name="Rectangle 95">
            <a:extLst>
              <a:ext uri="{FF2B5EF4-FFF2-40B4-BE49-F238E27FC236}">
                <a16:creationId xmlns:a16="http://schemas.microsoft.com/office/drawing/2014/main" id="{7615BC76-014D-4BD0-A843-994E2D759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90" y="1874829"/>
            <a:ext cx="12175432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6" name="Group 97">
            <a:extLst>
              <a:ext uri="{FF2B5EF4-FFF2-40B4-BE49-F238E27FC236}">
                <a16:creationId xmlns:a16="http://schemas.microsoft.com/office/drawing/2014/main" id="{39D2483B-7210-454A-B168-51DA3C161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7372" y="-18787"/>
            <a:ext cx="1238945" cy="1919798"/>
            <a:chOff x="10357372" y="-18787"/>
            <a:chExt cx="1238945" cy="1919798"/>
          </a:xfrm>
        </p:grpSpPr>
        <p:sp>
          <p:nvSpPr>
            <p:cNvPr id="99" name="Freeform 57">
              <a:extLst>
                <a:ext uri="{FF2B5EF4-FFF2-40B4-BE49-F238E27FC236}">
                  <a16:creationId xmlns:a16="http://schemas.microsoft.com/office/drawing/2014/main" id="{F1142EB5-2791-4EAD-B4A2-43BECFBC5F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15372" y="140636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78">
              <a:extLst>
                <a:ext uri="{FF2B5EF4-FFF2-40B4-BE49-F238E27FC236}">
                  <a16:creationId xmlns:a16="http://schemas.microsoft.com/office/drawing/2014/main" id="{2C8870C2-1368-48B0-A8CF-BC33DF765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1520" y="75502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79">
              <a:extLst>
                <a:ext uri="{FF2B5EF4-FFF2-40B4-BE49-F238E27FC236}">
                  <a16:creationId xmlns:a16="http://schemas.microsoft.com/office/drawing/2014/main" id="{853F9E0D-F5F9-438C-B1DC-0AA3127C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3892" y="986073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80">
              <a:extLst>
                <a:ext uri="{FF2B5EF4-FFF2-40B4-BE49-F238E27FC236}">
                  <a16:creationId xmlns:a16="http://schemas.microsoft.com/office/drawing/2014/main" id="{B4E911B1-253E-4755-9AEC-BB1DAB8E2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8551" y="122386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83">
              <a:extLst>
                <a:ext uri="{FF2B5EF4-FFF2-40B4-BE49-F238E27FC236}">
                  <a16:creationId xmlns:a16="http://schemas.microsoft.com/office/drawing/2014/main" id="{2AF5DD4D-BF15-452D-937B-7F29FA3F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1994" y="1699681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84">
              <a:extLst>
                <a:ext uri="{FF2B5EF4-FFF2-40B4-BE49-F238E27FC236}">
                  <a16:creationId xmlns:a16="http://schemas.microsoft.com/office/drawing/2014/main" id="{5F821C6A-EDEE-4845-92EB-367AC6002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3010" y="55044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86">
              <a:extLst>
                <a:ext uri="{FF2B5EF4-FFF2-40B4-BE49-F238E27FC236}">
                  <a16:creationId xmlns:a16="http://schemas.microsoft.com/office/drawing/2014/main" id="{504AA4DA-748D-4CFF-891A-5C8861EC4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2979" y="20443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89">
              <a:extLst>
                <a:ext uri="{FF2B5EF4-FFF2-40B4-BE49-F238E27FC236}">
                  <a16:creationId xmlns:a16="http://schemas.microsoft.com/office/drawing/2014/main" id="{7CC3A8FA-D5F6-4A96-9B55-4479C171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782" y="1487330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26E1DC3C-522F-46BF-9C95-47500176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8678" y="5991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F7CDF92D-312E-42AB-960E-637D404934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20666" y="124026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918FE320-F6B2-4BDB-95D8-DFD3B2B34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6349" y="120899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B90769B0-46E9-4B76-96A9-A247A0DF3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9546" y="1710317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C0CC5855-0620-41C7-AA4D-3D30E2455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6402" y="35131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7A99B1F4-089E-4A1A-833C-0D0C8E770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7601" y="143881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52C3D5C1-0862-4E4B-BAD8-C6244D035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7104" y="92015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22">
              <a:extLst>
                <a:ext uri="{FF2B5EF4-FFF2-40B4-BE49-F238E27FC236}">
                  <a16:creationId xmlns:a16="http://schemas.microsoft.com/office/drawing/2014/main" id="{5E020019-37DA-47B1-A859-25E2009F7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52607" y="1741989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23">
              <a:extLst>
                <a:ext uri="{FF2B5EF4-FFF2-40B4-BE49-F238E27FC236}">
                  <a16:creationId xmlns:a16="http://schemas.microsoft.com/office/drawing/2014/main" id="{FC071985-7349-45B2-AD36-AB9014D8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68114" y="20578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30">
              <a:extLst>
                <a:ext uri="{FF2B5EF4-FFF2-40B4-BE49-F238E27FC236}">
                  <a16:creationId xmlns:a16="http://schemas.microsoft.com/office/drawing/2014/main" id="{8A8374B4-6CAE-4B1D-8AD8-BBD71C66E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41335" y="49503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31">
              <a:extLst>
                <a:ext uri="{FF2B5EF4-FFF2-40B4-BE49-F238E27FC236}">
                  <a16:creationId xmlns:a16="http://schemas.microsoft.com/office/drawing/2014/main" id="{4F0392BB-C222-4B4A-B3F7-86E195396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55153" y="1050023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35">
              <a:extLst>
                <a:ext uri="{FF2B5EF4-FFF2-40B4-BE49-F238E27FC236}">
                  <a16:creationId xmlns:a16="http://schemas.microsoft.com/office/drawing/2014/main" id="{A602A52C-3AB9-4D97-AE2A-BB87DB6AC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42492" y="820365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41">
              <a:extLst>
                <a:ext uri="{FF2B5EF4-FFF2-40B4-BE49-F238E27FC236}">
                  <a16:creationId xmlns:a16="http://schemas.microsoft.com/office/drawing/2014/main" id="{B30A965C-348F-4CA1-882F-46F532A33B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81044" y="142204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77">
              <a:extLst>
                <a:ext uri="{FF2B5EF4-FFF2-40B4-BE49-F238E27FC236}">
                  <a16:creationId xmlns:a16="http://schemas.microsoft.com/office/drawing/2014/main" id="{3DB93D99-B20E-4CEF-A4B5-E355F2EF8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9747" y="1955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1">
              <a:extLst>
                <a:ext uri="{FF2B5EF4-FFF2-40B4-BE49-F238E27FC236}">
                  <a16:creationId xmlns:a16="http://schemas.microsoft.com/office/drawing/2014/main" id="{59BF81A2-5680-4745-9838-B87F14A4EE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60727" y="5686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8">
              <a:extLst>
                <a:ext uri="{FF2B5EF4-FFF2-40B4-BE49-F238E27FC236}">
                  <a16:creationId xmlns:a16="http://schemas.microsoft.com/office/drawing/2014/main" id="{15D7F206-A93F-4CCC-B241-B733ECFCF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2159" y="1071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87">
              <a:extLst>
                <a:ext uri="{FF2B5EF4-FFF2-40B4-BE49-F238E27FC236}">
                  <a16:creationId xmlns:a16="http://schemas.microsoft.com/office/drawing/2014/main" id="{88E77691-B7C1-4F5D-98EC-C5508CDFB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86315" y="672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94">
              <a:extLst>
                <a:ext uri="{FF2B5EF4-FFF2-40B4-BE49-F238E27FC236}">
                  <a16:creationId xmlns:a16="http://schemas.microsoft.com/office/drawing/2014/main" id="{B15258A7-A882-4D79-B870-C92A57D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39661" y="1306068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97">
              <a:extLst>
                <a:ext uri="{FF2B5EF4-FFF2-40B4-BE49-F238E27FC236}">
                  <a16:creationId xmlns:a16="http://schemas.microsoft.com/office/drawing/2014/main" id="{CF3D5844-0132-49FA-BD1E-5263802F47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8751" y="1744954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01">
              <a:extLst>
                <a:ext uri="{FF2B5EF4-FFF2-40B4-BE49-F238E27FC236}">
                  <a16:creationId xmlns:a16="http://schemas.microsoft.com/office/drawing/2014/main" id="{A399F043-AB24-4109-800A-BD94939A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47006" y="1478722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02">
              <a:extLst>
                <a:ext uri="{FF2B5EF4-FFF2-40B4-BE49-F238E27FC236}">
                  <a16:creationId xmlns:a16="http://schemas.microsoft.com/office/drawing/2014/main" id="{796159AE-3178-456B-B411-196E260E5E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7663" y="110955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03">
              <a:extLst>
                <a:ext uri="{FF2B5EF4-FFF2-40B4-BE49-F238E27FC236}">
                  <a16:creationId xmlns:a16="http://schemas.microsoft.com/office/drawing/2014/main" id="{B0562100-3934-4A15-8C23-D55F111D9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5260" y="83587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17">
              <a:extLst>
                <a:ext uri="{FF2B5EF4-FFF2-40B4-BE49-F238E27FC236}">
                  <a16:creationId xmlns:a16="http://schemas.microsoft.com/office/drawing/2014/main" id="{6DD7C928-63AE-4BCB-9843-570F9E04E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7263" y="88929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18">
              <a:extLst>
                <a:ext uri="{FF2B5EF4-FFF2-40B4-BE49-F238E27FC236}">
                  <a16:creationId xmlns:a16="http://schemas.microsoft.com/office/drawing/2014/main" id="{5AC011E4-1DCA-418C-8008-AE4E1E61D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33783" y="22103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19">
              <a:extLst>
                <a:ext uri="{FF2B5EF4-FFF2-40B4-BE49-F238E27FC236}">
                  <a16:creationId xmlns:a16="http://schemas.microsoft.com/office/drawing/2014/main" id="{5B2D3B89-E1F5-40D8-AEC0-8E7B2E67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14899" y="45851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6">
              <a:extLst>
                <a:ext uri="{FF2B5EF4-FFF2-40B4-BE49-F238E27FC236}">
                  <a16:creationId xmlns:a16="http://schemas.microsoft.com/office/drawing/2014/main" id="{DBB111D7-2067-4503-A6F9-647407E18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42418" y="1263253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7">
              <a:extLst>
                <a:ext uri="{FF2B5EF4-FFF2-40B4-BE49-F238E27FC236}">
                  <a16:creationId xmlns:a16="http://schemas.microsoft.com/office/drawing/2014/main" id="{20B3ED41-DE4C-4CE7-A8DE-B4ED03137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7923" y="165641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9">
              <a:extLst>
                <a:ext uri="{FF2B5EF4-FFF2-40B4-BE49-F238E27FC236}">
                  <a16:creationId xmlns:a16="http://schemas.microsoft.com/office/drawing/2014/main" id="{F4EE6DAD-6518-47B6-A04F-484A16267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61863" y="32114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43">
              <a:extLst>
                <a:ext uri="{FF2B5EF4-FFF2-40B4-BE49-F238E27FC236}">
                  <a16:creationId xmlns:a16="http://schemas.microsoft.com/office/drawing/2014/main" id="{B6867974-B4C0-48AA-A205-B435998B74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72041" y="1015660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44">
              <a:extLst>
                <a:ext uri="{FF2B5EF4-FFF2-40B4-BE49-F238E27FC236}">
                  <a16:creationId xmlns:a16="http://schemas.microsoft.com/office/drawing/2014/main" id="{21F27A0E-A6C1-4AFE-8CBA-28E4FE70BC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88371" y="790064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45">
              <a:extLst>
                <a:ext uri="{FF2B5EF4-FFF2-40B4-BE49-F238E27FC236}">
                  <a16:creationId xmlns:a16="http://schemas.microsoft.com/office/drawing/2014/main" id="{AAA114B9-98D7-4840-8602-457F0741B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92441" y="60206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8">
              <a:extLst>
                <a:ext uri="{FF2B5EF4-FFF2-40B4-BE49-F238E27FC236}">
                  <a16:creationId xmlns:a16="http://schemas.microsoft.com/office/drawing/2014/main" id="{4E9E63DF-694C-4693-8D8B-0275BB744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6151" y="13109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8" name="Freeform 113">
            <a:extLst>
              <a:ext uri="{FF2B5EF4-FFF2-40B4-BE49-F238E27FC236}">
                <a16:creationId xmlns:a16="http://schemas.microsoft.com/office/drawing/2014/main" id="{B1A3BF1A-EF96-468A-B04F-AFDF6621D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429612" y="2010881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22704-1C89-40CF-AEAE-EEC9AF78F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812" y="2007957"/>
            <a:ext cx="5263642" cy="38208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1400" cap="all" spc="600" err="1"/>
              <a:t>Zvýšení</a:t>
            </a:r>
            <a:r>
              <a:rPr lang="en-US" sz="1400" cap="all" spc="600" dirty="0"/>
              <a:t> </a:t>
            </a:r>
            <a:r>
              <a:rPr lang="en-US" sz="1400" cap="all" spc="600" err="1"/>
              <a:t>koncentrace</a:t>
            </a:r>
            <a:r>
              <a:rPr lang="en-US" sz="1400" cap="all" spc="600" dirty="0"/>
              <a:t> </a:t>
            </a:r>
            <a:r>
              <a:rPr lang="en-US" sz="1400" cap="all" spc="600" err="1"/>
              <a:t>iontů</a:t>
            </a:r>
            <a:r>
              <a:rPr lang="en-US" sz="1400" cap="all" spc="600"/>
              <a:t> a </a:t>
            </a:r>
            <a:r>
              <a:rPr lang="en-US" sz="1400" cap="all" spc="600" err="1"/>
              <a:t>molekul</a:t>
            </a:r>
            <a:r>
              <a:rPr lang="en-US" sz="1400" cap="all" spc="600"/>
              <a:t> se </a:t>
            </a:r>
            <a:r>
              <a:rPr lang="en-US" sz="1400" cap="all" spc="600" err="1"/>
              <a:t>stejným</a:t>
            </a:r>
            <a:r>
              <a:rPr lang="en-US" sz="1400" cap="all" spc="600" dirty="0"/>
              <a:t> </a:t>
            </a:r>
            <a:r>
              <a:rPr lang="en-US" sz="1400" cap="all" spc="600" err="1"/>
              <a:t>nábojem</a:t>
            </a:r>
            <a:r>
              <a:rPr lang="en-US" sz="1400" cap="all" spc="600" dirty="0"/>
              <a:t> </a:t>
            </a:r>
            <a:r>
              <a:rPr lang="en-US" sz="1400" cap="all" spc="600"/>
              <a:t>v </a:t>
            </a:r>
            <a:r>
              <a:rPr lang="en-US" sz="1400" cap="all" spc="600" err="1"/>
              <a:t>kůži</a:t>
            </a:r>
            <a:r>
              <a:rPr lang="en-US" sz="1400" cap="all" spc="600"/>
              <a:t> a </a:t>
            </a:r>
            <a:r>
              <a:rPr lang="en-US" sz="1400" cap="all" spc="600" err="1"/>
              <a:t>žilní</a:t>
            </a:r>
            <a:r>
              <a:rPr lang="en-US" sz="1400" cap="all" spc="600" dirty="0"/>
              <a:t> </a:t>
            </a:r>
            <a:r>
              <a:rPr lang="en-US" sz="1400" cap="all" spc="600" err="1"/>
              <a:t>krvi</a:t>
            </a:r>
            <a:r>
              <a:rPr lang="en-US" sz="1400" cap="all" spc="600"/>
              <a:t> z </a:t>
            </a:r>
            <a:r>
              <a:rPr lang="en-US" sz="1400" cap="all" spc="600" err="1"/>
              <a:t>aplikační</a:t>
            </a:r>
            <a:r>
              <a:rPr lang="en-US" sz="1400" cap="all" spc="600" dirty="0"/>
              <a:t> </a:t>
            </a:r>
            <a:r>
              <a:rPr lang="en-US" sz="1400" cap="all" spc="600" err="1"/>
              <a:t>oblasti</a:t>
            </a:r>
            <a:endParaRPr lang="en-US" sz="1400" cap="all" spc="600" dirty="0"/>
          </a:p>
          <a:p>
            <a:pPr marL="0" indent="0">
              <a:lnSpc>
                <a:spcPct val="140000"/>
              </a:lnSpc>
              <a:buNone/>
            </a:pPr>
            <a:r>
              <a:rPr lang="en-US" sz="1400" cap="all" spc="600" err="1"/>
              <a:t>Účinky</a:t>
            </a:r>
            <a:r>
              <a:rPr lang="en-US" sz="1400" cap="all" spc="600" dirty="0"/>
              <a:t> </a:t>
            </a:r>
            <a:r>
              <a:rPr lang="en-US" sz="1400" cap="all" spc="600" err="1"/>
              <a:t>klidové</a:t>
            </a:r>
            <a:r>
              <a:rPr lang="en-US" sz="1400" cap="all" spc="600"/>
              <a:t> galvanizace - polarizace</a:t>
            </a:r>
            <a:endParaRPr lang="en-US" sz="1400" cap="all" spc="600" dirty="0"/>
          </a:p>
          <a:p>
            <a:pPr marL="0" indent="0">
              <a:lnSpc>
                <a:spcPct val="140000"/>
              </a:lnSpc>
              <a:buNone/>
            </a:pPr>
            <a:r>
              <a:rPr lang="en-US" sz="1400" cap="all" spc="600"/>
              <a:t>U </a:t>
            </a:r>
            <a:r>
              <a:rPr lang="en-US" sz="1400" cap="all" spc="600" err="1"/>
              <a:t>hyaluronidázy</a:t>
            </a:r>
            <a:r>
              <a:rPr lang="en-US" sz="1400" cap="all" spc="600"/>
              <a:t>: </a:t>
            </a:r>
            <a:r>
              <a:rPr lang="en-US" sz="1400" cap="all" spc="600" err="1"/>
              <a:t>krátkodobá</a:t>
            </a:r>
            <a:r>
              <a:rPr lang="en-US" sz="1400" cap="all" spc="600" dirty="0"/>
              <a:t> </a:t>
            </a:r>
            <a:r>
              <a:rPr lang="en-US" sz="1400" cap="all" spc="600" err="1"/>
              <a:t>změna</a:t>
            </a:r>
            <a:r>
              <a:rPr lang="en-US" sz="1400" cap="all" spc="600"/>
              <a:t> elasticity </a:t>
            </a:r>
            <a:r>
              <a:rPr lang="en-US" sz="1400" cap="all" spc="600" err="1"/>
              <a:t>fascií</a:t>
            </a:r>
            <a:endParaRPr lang="en-US" sz="1400" cap="all" spc="600" dirty="0"/>
          </a:p>
          <a:p>
            <a:pPr marL="0" indent="0">
              <a:lnSpc>
                <a:spcPct val="140000"/>
              </a:lnSpc>
              <a:buNone/>
            </a:pPr>
            <a:r>
              <a:rPr lang="en-US" sz="1400" cap="all" spc="600"/>
              <a:t>(reflexní ovlivnění z příslušného segmentu)</a:t>
            </a:r>
            <a:endParaRPr lang="en-US" sz="1400" cap="all" spc="600" dirty="0"/>
          </a:p>
          <a:p>
            <a:pPr marL="0" indent="0">
              <a:lnSpc>
                <a:spcPct val="140000"/>
              </a:lnSpc>
              <a:buNone/>
            </a:pPr>
            <a:endParaRPr lang="en-US" sz="1400" cap="all" spc="600" dirty="0"/>
          </a:p>
        </p:txBody>
      </p:sp>
      <p:grpSp>
        <p:nvGrpSpPr>
          <p:cNvPr id="229" name="Group 141">
            <a:extLst>
              <a:ext uri="{FF2B5EF4-FFF2-40B4-BE49-F238E27FC236}">
                <a16:creationId xmlns:a16="http://schemas.microsoft.com/office/drawing/2014/main" id="{AC1582F5-FF93-46BF-A92F-D4490D653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72524" y="5987703"/>
            <a:ext cx="1274531" cy="932361"/>
            <a:chOff x="10372524" y="5987703"/>
            <a:chExt cx="1274531" cy="932361"/>
          </a:xfrm>
        </p:grpSpPr>
        <p:sp>
          <p:nvSpPr>
            <p:cNvPr id="143" name="Freeform 82">
              <a:extLst>
                <a:ext uri="{FF2B5EF4-FFF2-40B4-BE49-F238E27FC236}">
                  <a16:creationId xmlns:a16="http://schemas.microsoft.com/office/drawing/2014/main" id="{EDA30C63-7387-41DF-A6B0-5E3B1AF60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61" y="6018941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70">
              <a:extLst>
                <a:ext uri="{FF2B5EF4-FFF2-40B4-BE49-F238E27FC236}">
                  <a16:creationId xmlns:a16="http://schemas.microsoft.com/office/drawing/2014/main" id="{0F9349DE-8C14-4D6E-B1C2-4750F704C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3533" y="6280908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85">
              <a:extLst>
                <a:ext uri="{FF2B5EF4-FFF2-40B4-BE49-F238E27FC236}">
                  <a16:creationId xmlns:a16="http://schemas.microsoft.com/office/drawing/2014/main" id="{0093B34B-1559-4D7A-90CF-114125FD6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0975" y="6503581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87">
              <a:extLst>
                <a:ext uri="{FF2B5EF4-FFF2-40B4-BE49-F238E27FC236}">
                  <a16:creationId xmlns:a16="http://schemas.microsoft.com/office/drawing/2014/main" id="{F32E37EB-F93F-4ACA-8EC5-83130850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2215" y="673397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94">
              <a:extLst>
                <a:ext uri="{FF2B5EF4-FFF2-40B4-BE49-F238E27FC236}">
                  <a16:creationId xmlns:a16="http://schemas.microsoft.com/office/drawing/2014/main" id="{6486B439-14A8-40F4-BD01-2647D4752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6680" y="671673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18">
              <a:extLst>
                <a:ext uri="{FF2B5EF4-FFF2-40B4-BE49-F238E27FC236}">
                  <a16:creationId xmlns:a16="http://schemas.microsoft.com/office/drawing/2014/main" id="{3EA0483A-6030-445C-9A9E-FC8847FD44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3570" y="660050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19">
              <a:extLst>
                <a:ext uri="{FF2B5EF4-FFF2-40B4-BE49-F238E27FC236}">
                  <a16:creationId xmlns:a16="http://schemas.microsoft.com/office/drawing/2014/main" id="{54E9F49B-F300-4A14-B0F3-36A75B171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9260" y="641557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39">
              <a:extLst>
                <a:ext uri="{FF2B5EF4-FFF2-40B4-BE49-F238E27FC236}">
                  <a16:creationId xmlns:a16="http://schemas.microsoft.com/office/drawing/2014/main" id="{293DA61B-9566-467E-A357-E86CD8E7E2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04088" y="655127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4">
              <a:extLst>
                <a:ext uri="{FF2B5EF4-FFF2-40B4-BE49-F238E27FC236}">
                  <a16:creationId xmlns:a16="http://schemas.microsoft.com/office/drawing/2014/main" id="{A1A7223C-6F2C-487D-A45A-6EBBD051A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41775" y="618273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45">
              <a:extLst>
                <a:ext uri="{FF2B5EF4-FFF2-40B4-BE49-F238E27FC236}">
                  <a16:creationId xmlns:a16="http://schemas.microsoft.com/office/drawing/2014/main" id="{DC4DE17D-AC51-4C89-AC1A-016A928A1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83257" y="629075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8">
              <a:extLst>
                <a:ext uri="{FF2B5EF4-FFF2-40B4-BE49-F238E27FC236}">
                  <a16:creationId xmlns:a16="http://schemas.microsoft.com/office/drawing/2014/main" id="{95D0E198-D3C3-4790-881E-4DF6C9D7F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09800" y="675246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1">
              <a:extLst>
                <a:ext uri="{FF2B5EF4-FFF2-40B4-BE49-F238E27FC236}">
                  <a16:creationId xmlns:a16="http://schemas.microsoft.com/office/drawing/2014/main" id="{E9952623-7C81-47CA-85D8-C872DE84E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219682" y="61960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78">
              <a:extLst>
                <a:ext uri="{FF2B5EF4-FFF2-40B4-BE49-F238E27FC236}">
                  <a16:creationId xmlns:a16="http://schemas.microsoft.com/office/drawing/2014/main" id="{F90AA42C-D724-4AD8-81F3-CDFC42063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53319" y="6028606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84">
              <a:extLst>
                <a:ext uri="{FF2B5EF4-FFF2-40B4-BE49-F238E27FC236}">
                  <a16:creationId xmlns:a16="http://schemas.microsoft.com/office/drawing/2014/main" id="{CAB3A278-E8E7-4070-B30A-31B5DE980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487085" y="6029984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86">
              <a:extLst>
                <a:ext uri="{FF2B5EF4-FFF2-40B4-BE49-F238E27FC236}">
                  <a16:creationId xmlns:a16="http://schemas.microsoft.com/office/drawing/2014/main" id="{910FC82B-A4C1-428C-A576-79B5F6D18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8273" y="6040831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06">
              <a:extLst>
                <a:ext uri="{FF2B5EF4-FFF2-40B4-BE49-F238E27FC236}">
                  <a16:creationId xmlns:a16="http://schemas.microsoft.com/office/drawing/2014/main" id="{B9CB6255-5C91-4496-B0AE-529737BC5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53729" y="628141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10">
              <a:extLst>
                <a:ext uri="{FF2B5EF4-FFF2-40B4-BE49-F238E27FC236}">
                  <a16:creationId xmlns:a16="http://schemas.microsoft.com/office/drawing/2014/main" id="{A58DBA3F-B3E2-4AD9-A93C-FDF997582E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83094" y="651210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23">
              <a:extLst>
                <a:ext uri="{FF2B5EF4-FFF2-40B4-BE49-F238E27FC236}">
                  <a16:creationId xmlns:a16="http://schemas.microsoft.com/office/drawing/2014/main" id="{AE100164-158F-422B-8A80-DFF4E0E06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1803" y="659994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30">
              <a:extLst>
                <a:ext uri="{FF2B5EF4-FFF2-40B4-BE49-F238E27FC236}">
                  <a16:creationId xmlns:a16="http://schemas.microsoft.com/office/drawing/2014/main" id="{1A0EF69A-22C3-4FF9-B6DD-55C6DAC3B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98032" y="6383097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41">
              <a:extLst>
                <a:ext uri="{FF2B5EF4-FFF2-40B4-BE49-F238E27FC236}">
                  <a16:creationId xmlns:a16="http://schemas.microsoft.com/office/drawing/2014/main" id="{3963C700-CFE8-4ED2-8E1E-1139AC305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6888" y="675649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99">
              <a:extLst>
                <a:ext uri="{FF2B5EF4-FFF2-40B4-BE49-F238E27FC236}">
                  <a16:creationId xmlns:a16="http://schemas.microsoft.com/office/drawing/2014/main" id="{86FC694B-4A70-4160-A64D-DA282DE9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9290" y="603679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2A55A10A-49CA-42B6-84C9-8A1A1596D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8502" y="67592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" name="Picture 4" descr="3D vykreslení buněk">
            <a:extLst>
              <a:ext uri="{FF2B5EF4-FFF2-40B4-BE49-F238E27FC236}">
                <a16:creationId xmlns:a16="http://schemas.microsoft.com/office/drawing/2014/main" id="{9ABFC513-589C-4FAB-BEDB-62F4D389A3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20" r="14254" b="2"/>
          <a:stretch/>
        </p:blipFill>
        <p:spPr>
          <a:xfrm>
            <a:off x="6586071" y="1879643"/>
            <a:ext cx="5613519" cy="410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74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5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6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7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8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9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0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1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2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3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4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5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6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7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8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9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0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1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2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3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4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5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6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7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8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9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0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1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2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3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4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5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6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7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8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9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0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1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2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3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4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5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6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7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8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9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0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1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2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3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4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5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6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7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8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9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0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132" name="Rectangle 131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Rozostřená světla na modrém pozadí">
            <a:extLst>
              <a:ext uri="{FF2B5EF4-FFF2-40B4-BE49-F238E27FC236}">
                <a16:creationId xmlns:a16="http://schemas.microsoft.com/office/drawing/2014/main" id="{A79CB9F3-AEB1-4C57-806D-F37161F6BF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262" b="5320"/>
          <a:stretch/>
        </p:blipFill>
        <p:spPr>
          <a:xfrm>
            <a:off x="20" y="10"/>
            <a:ext cx="12191962" cy="6857990"/>
          </a:xfrm>
          <a:prstGeom prst="rect">
            <a:avLst/>
          </a:prstGeom>
        </p:spPr>
      </p:pic>
      <p:sp>
        <p:nvSpPr>
          <p:cNvPr id="134" name="Rectangle 133">
            <a:extLst>
              <a:ext uri="{FF2B5EF4-FFF2-40B4-BE49-F238E27FC236}">
                <a16:creationId xmlns:a16="http://schemas.microsoft.com/office/drawing/2014/main" id="{B7E0C296-2B1B-4589-84EA-239D8784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9175" y="2279176"/>
            <a:ext cx="5199894" cy="25856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B94CAB-D478-4DA3-A677-39DABD45D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5812" y="2522070"/>
            <a:ext cx="4606621" cy="101355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Nežádoucí účinky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F2BD52-CC93-4617-8314-BEB9ED304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8670" y="3704811"/>
            <a:ext cx="4490112" cy="10036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40000"/>
              </a:lnSpc>
              <a:buNone/>
            </a:pPr>
            <a:r>
              <a:rPr lang="en-US" sz="1400" cap="all" spc="600"/>
              <a:t>Alergizace (=speciální KI): </a:t>
            </a:r>
            <a:r>
              <a:rPr lang="en-US" sz="1400" cap="all" spc="600" err="1"/>
              <a:t>lepší</a:t>
            </a:r>
            <a:r>
              <a:rPr lang="en-US" sz="1400" cap="all" spc="600" dirty="0"/>
              <a:t> </a:t>
            </a:r>
            <a:r>
              <a:rPr lang="en-US" sz="1400" cap="all" spc="600" err="1"/>
              <a:t>masti</a:t>
            </a:r>
            <a:r>
              <a:rPr lang="en-US" sz="1400" cap="all" spc="600" dirty="0"/>
              <a:t> </a:t>
            </a:r>
            <a:r>
              <a:rPr lang="en-US" sz="1400" cap="all" spc="600" err="1"/>
              <a:t>než</a:t>
            </a:r>
            <a:r>
              <a:rPr lang="en-US" sz="1400" cap="all" spc="600" dirty="0"/>
              <a:t> </a:t>
            </a:r>
            <a:r>
              <a:rPr lang="en-US" sz="1400" cap="all" spc="600" err="1"/>
              <a:t>gely</a:t>
            </a:r>
            <a:endParaRPr lang="en-US" sz="1400" cap="all" spc="600" dirty="0"/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3CDD339A-0D5C-435F-B70C-6498DB974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552" y="3022005"/>
            <a:ext cx="12161561" cy="1033163"/>
            <a:chOff x="23552" y="3022005"/>
            <a:chExt cx="12161561" cy="1033163"/>
          </a:xfrm>
        </p:grpSpPr>
        <p:sp>
          <p:nvSpPr>
            <p:cNvPr id="137" name="Freeform 6">
              <a:extLst>
                <a:ext uri="{FF2B5EF4-FFF2-40B4-BE49-F238E27FC236}">
                  <a16:creationId xmlns:a16="http://schemas.microsoft.com/office/drawing/2014/main" id="{21D7864D-9CC0-4345-A8ED-01EEC9C57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33426" y="3820899"/>
              <a:ext cx="146874" cy="103369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63">
              <a:extLst>
                <a:ext uri="{FF2B5EF4-FFF2-40B4-BE49-F238E27FC236}">
                  <a16:creationId xmlns:a16="http://schemas.microsoft.com/office/drawing/2014/main" id="{F9F23CAB-0676-4AC7-8CA8-7B5BF73E2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12632" y="3146103"/>
              <a:ext cx="143728" cy="146842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65">
              <a:extLst>
                <a:ext uri="{FF2B5EF4-FFF2-40B4-BE49-F238E27FC236}">
                  <a16:creationId xmlns:a16="http://schemas.microsoft.com/office/drawing/2014/main" id="{EB1A7EF0-FD1E-4431-AA12-061658B276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8308" y="3186235"/>
              <a:ext cx="143728" cy="93707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AA8D351-4D5D-43CA-9EA3-3A209DBA7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19141" y="3199239"/>
              <a:ext cx="155267" cy="132351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67">
              <a:extLst>
                <a:ext uri="{FF2B5EF4-FFF2-40B4-BE49-F238E27FC236}">
                  <a16:creationId xmlns:a16="http://schemas.microsoft.com/office/drawing/2014/main" id="{AEB482CE-8502-400F-A587-CEA8BF668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79147" y="3203103"/>
              <a:ext cx="186739" cy="140079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69">
              <a:extLst>
                <a:ext uri="{FF2B5EF4-FFF2-40B4-BE49-F238E27FC236}">
                  <a16:creationId xmlns:a16="http://schemas.microsoft.com/office/drawing/2014/main" id="{B86FDE7E-057E-44EF-9209-38C5CD45C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45413" y="3206968"/>
              <a:ext cx="171003" cy="132351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70">
              <a:extLst>
                <a:ext uri="{FF2B5EF4-FFF2-40B4-BE49-F238E27FC236}">
                  <a16:creationId xmlns:a16="http://schemas.microsoft.com/office/drawing/2014/main" id="{9DAEC7B8-1258-418C-8918-40304A03F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2571" y="3278457"/>
              <a:ext cx="155267" cy="89843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71">
              <a:extLst>
                <a:ext uri="{FF2B5EF4-FFF2-40B4-BE49-F238E27FC236}">
                  <a16:creationId xmlns:a16="http://schemas.microsoft.com/office/drawing/2014/main" id="{7B3E59D7-9F28-4FEB-8725-3474C434C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24344" y="3213730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72">
              <a:extLst>
                <a:ext uri="{FF2B5EF4-FFF2-40B4-BE49-F238E27FC236}">
                  <a16:creationId xmlns:a16="http://schemas.microsoft.com/office/drawing/2014/main" id="{FB6EF793-0487-49E6-ACD6-A61029C0A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55774" y="3217593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73">
              <a:extLst>
                <a:ext uri="{FF2B5EF4-FFF2-40B4-BE49-F238E27FC236}">
                  <a16:creationId xmlns:a16="http://schemas.microsoft.com/office/drawing/2014/main" id="{98ABF759-8FA6-48D5-B872-D9CEECD39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66180" y="3221457"/>
              <a:ext cx="143728" cy="99505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74">
              <a:extLst>
                <a:ext uri="{FF2B5EF4-FFF2-40B4-BE49-F238E27FC236}">
                  <a16:creationId xmlns:a16="http://schemas.microsoft.com/office/drawing/2014/main" id="{DDB8BBFA-C9D7-4F60-A252-7ED1743E47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9313" y="3228221"/>
              <a:ext cx="162611" cy="142976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85">
              <a:extLst>
                <a:ext uri="{FF2B5EF4-FFF2-40B4-BE49-F238E27FC236}">
                  <a16:creationId xmlns:a16="http://schemas.microsoft.com/office/drawing/2014/main" id="{A0FF6E41-0C56-4070-B2E2-2B584C578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69669" y="3263964"/>
              <a:ext cx="151070" cy="114961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87">
              <a:extLst>
                <a:ext uri="{FF2B5EF4-FFF2-40B4-BE49-F238E27FC236}">
                  <a16:creationId xmlns:a16="http://schemas.microsoft.com/office/drawing/2014/main" id="{BF2AC548-3795-4AF1-B887-1983F7F8A9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25650" y="3278455"/>
              <a:ext cx="159463" cy="107233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88">
              <a:extLst>
                <a:ext uri="{FF2B5EF4-FFF2-40B4-BE49-F238E27FC236}">
                  <a16:creationId xmlns:a16="http://schemas.microsoft.com/office/drawing/2014/main" id="{2BDFC7FA-5D85-4F31-B712-6E0C0D7B0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23043" y="3285217"/>
              <a:ext cx="7345" cy="77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94">
              <a:extLst>
                <a:ext uri="{FF2B5EF4-FFF2-40B4-BE49-F238E27FC236}">
                  <a16:creationId xmlns:a16="http://schemas.microsoft.com/office/drawing/2014/main" id="{DD1464FA-ADAE-4DB6-A9A6-A809763A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0139" y="3580387"/>
              <a:ext cx="163660" cy="121724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97">
              <a:extLst>
                <a:ext uri="{FF2B5EF4-FFF2-40B4-BE49-F238E27FC236}">
                  <a16:creationId xmlns:a16="http://schemas.microsoft.com/office/drawing/2014/main" id="{A247191C-2FEA-4AA3-9B1B-4F1602D26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5064" y="3539291"/>
              <a:ext cx="225557" cy="143944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98">
              <a:extLst>
                <a:ext uri="{FF2B5EF4-FFF2-40B4-BE49-F238E27FC236}">
                  <a16:creationId xmlns:a16="http://schemas.microsoft.com/office/drawing/2014/main" id="{92676367-B42C-46BC-BF52-A543723C2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91835" y="3539292"/>
              <a:ext cx="175200" cy="93707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99">
              <a:extLst>
                <a:ext uri="{FF2B5EF4-FFF2-40B4-BE49-F238E27FC236}">
                  <a16:creationId xmlns:a16="http://schemas.microsoft.com/office/drawing/2014/main" id="{F96083BD-2E2F-43C1-B5B8-90A19ECB2F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20539" y="3539289"/>
              <a:ext cx="260178" cy="143944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00">
              <a:extLst>
                <a:ext uri="{FF2B5EF4-FFF2-40B4-BE49-F238E27FC236}">
                  <a16:creationId xmlns:a16="http://schemas.microsoft.com/office/drawing/2014/main" id="{36D49EC8-F959-4206-9496-81C1FCE95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9800" y="3539291"/>
              <a:ext cx="152120" cy="111097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01">
              <a:extLst>
                <a:ext uri="{FF2B5EF4-FFF2-40B4-BE49-F238E27FC236}">
                  <a16:creationId xmlns:a16="http://schemas.microsoft.com/office/drawing/2014/main" id="{0D1F9B54-5650-4ADE-8769-818D5AD39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4341" y="3569721"/>
              <a:ext cx="163660" cy="96607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02">
              <a:extLst>
                <a:ext uri="{FF2B5EF4-FFF2-40B4-BE49-F238E27FC236}">
                  <a16:creationId xmlns:a16="http://schemas.microsoft.com/office/drawing/2014/main" id="{1208F64B-D1E2-4308-A921-2791E4D90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59349" y="3594839"/>
              <a:ext cx="143728" cy="117858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03">
              <a:extLst>
                <a:ext uri="{FF2B5EF4-FFF2-40B4-BE49-F238E27FC236}">
                  <a16:creationId xmlns:a16="http://schemas.microsoft.com/office/drawing/2014/main" id="{DD5592E3-A816-49FE-824E-AF5845C51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71682" y="3557646"/>
              <a:ext cx="166807" cy="121724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13">
              <a:extLst>
                <a:ext uri="{FF2B5EF4-FFF2-40B4-BE49-F238E27FC236}">
                  <a16:creationId xmlns:a16="http://schemas.microsoft.com/office/drawing/2014/main" id="{048AF30C-3E40-4065-A7E2-A78D26B05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3811" y="3611744"/>
              <a:ext cx="11540" cy="10628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15">
              <a:extLst>
                <a:ext uri="{FF2B5EF4-FFF2-40B4-BE49-F238E27FC236}">
                  <a16:creationId xmlns:a16="http://schemas.microsoft.com/office/drawing/2014/main" id="{F6E9CB87-8280-47D0-88C8-BAC285D5D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8190" y="3618509"/>
              <a:ext cx="7345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17">
              <a:extLst>
                <a:ext uri="{FF2B5EF4-FFF2-40B4-BE49-F238E27FC236}">
                  <a16:creationId xmlns:a16="http://schemas.microsoft.com/office/drawing/2014/main" id="{C126D247-0C11-4EAB-BE52-A4D807955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5118" y="3633000"/>
              <a:ext cx="8392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18">
              <a:extLst>
                <a:ext uri="{FF2B5EF4-FFF2-40B4-BE49-F238E27FC236}">
                  <a16:creationId xmlns:a16="http://schemas.microsoft.com/office/drawing/2014/main" id="{A15D480B-DA3E-4F00-BDEA-52E018D2C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636863"/>
              <a:ext cx="155267" cy="113994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19">
              <a:extLst>
                <a:ext uri="{FF2B5EF4-FFF2-40B4-BE49-F238E27FC236}">
                  <a16:creationId xmlns:a16="http://schemas.microsoft.com/office/drawing/2014/main" id="{171F133F-A692-4513-A861-47BDCCC8F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25942" y="3622374"/>
              <a:ext cx="151070" cy="178722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20">
              <a:extLst>
                <a:ext uri="{FF2B5EF4-FFF2-40B4-BE49-F238E27FC236}">
                  <a16:creationId xmlns:a16="http://schemas.microsoft.com/office/drawing/2014/main" id="{38207A8D-8E7E-463D-9992-9844A7808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06294" y="3832973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27">
              <a:extLst>
                <a:ext uri="{FF2B5EF4-FFF2-40B4-BE49-F238E27FC236}">
                  <a16:creationId xmlns:a16="http://schemas.microsoft.com/office/drawing/2014/main" id="{7BA77B91-9626-4DFA-A5D2-86BE3EAC8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2096" y="3868719"/>
              <a:ext cx="162611" cy="93707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29">
              <a:extLst>
                <a:ext uri="{FF2B5EF4-FFF2-40B4-BE49-F238E27FC236}">
                  <a16:creationId xmlns:a16="http://schemas.microsoft.com/office/drawing/2014/main" id="{E160D945-C924-441B-827A-C27206D18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34415" y="3872581"/>
              <a:ext cx="175200" cy="129453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33">
              <a:extLst>
                <a:ext uri="{FF2B5EF4-FFF2-40B4-BE49-F238E27FC236}">
                  <a16:creationId xmlns:a16="http://schemas.microsoft.com/office/drawing/2014/main" id="{034D50E5-CC96-47EA-909D-9CC6ABA24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05710" y="3883209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36">
              <a:extLst>
                <a:ext uri="{FF2B5EF4-FFF2-40B4-BE49-F238E27FC236}">
                  <a16:creationId xmlns:a16="http://schemas.microsoft.com/office/drawing/2014/main" id="{CE529D6B-DA12-4C21-8816-B7C0655DC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733368" y="395837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37">
              <a:extLst>
                <a:ext uri="{FF2B5EF4-FFF2-40B4-BE49-F238E27FC236}">
                  <a16:creationId xmlns:a16="http://schemas.microsoft.com/office/drawing/2014/main" id="{8BD20D1C-AFD2-46C5-B874-E1E6575A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06887" y="3901564"/>
              <a:ext cx="151070" cy="111097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38">
              <a:extLst>
                <a:ext uri="{FF2B5EF4-FFF2-40B4-BE49-F238E27FC236}">
                  <a16:creationId xmlns:a16="http://schemas.microsoft.com/office/drawing/2014/main" id="{1553F3A5-DAE1-4BE4-A62C-DC0B2B076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07894" y="3904464"/>
              <a:ext cx="139530" cy="93707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39">
              <a:extLst>
                <a:ext uri="{FF2B5EF4-FFF2-40B4-BE49-F238E27FC236}">
                  <a16:creationId xmlns:a16="http://schemas.microsoft.com/office/drawing/2014/main" id="{7248432C-E709-4AB9-B196-B17BABF54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912191"/>
              <a:ext cx="155267" cy="103369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42">
              <a:extLst>
                <a:ext uri="{FF2B5EF4-FFF2-40B4-BE49-F238E27FC236}">
                  <a16:creationId xmlns:a16="http://schemas.microsoft.com/office/drawing/2014/main" id="{87579DF1-0CD1-48D7-9B6C-2B437C7B0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2046" y="3947935"/>
              <a:ext cx="4197" cy="676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43">
              <a:extLst>
                <a:ext uri="{FF2B5EF4-FFF2-40B4-BE49-F238E27FC236}">
                  <a16:creationId xmlns:a16="http://schemas.microsoft.com/office/drawing/2014/main" id="{51C5165A-A8BD-4E8A-BB51-96ADB4E0C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7955" y="3951797"/>
              <a:ext cx="143728" cy="92743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44">
              <a:extLst>
                <a:ext uri="{FF2B5EF4-FFF2-40B4-BE49-F238E27FC236}">
                  <a16:creationId xmlns:a16="http://schemas.microsoft.com/office/drawing/2014/main" id="{3318A639-15FE-47E4-883D-24F0DAF6B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45833" y="3947935"/>
              <a:ext cx="167855" cy="107233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45">
              <a:extLst>
                <a:ext uri="{FF2B5EF4-FFF2-40B4-BE49-F238E27FC236}">
                  <a16:creationId xmlns:a16="http://schemas.microsoft.com/office/drawing/2014/main" id="{B03EC112-0D5C-48DA-93EE-940B74A62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94469" y="3954698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0">
              <a:extLst>
                <a:ext uri="{FF2B5EF4-FFF2-40B4-BE49-F238E27FC236}">
                  <a16:creationId xmlns:a16="http://schemas.microsoft.com/office/drawing/2014/main" id="{982DB46C-F13E-4ED7-90F3-47B25A085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8264" y="3024903"/>
              <a:ext cx="163660" cy="104334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5">
              <a:extLst>
                <a:ext uri="{FF2B5EF4-FFF2-40B4-BE49-F238E27FC236}">
                  <a16:creationId xmlns:a16="http://schemas.microsoft.com/office/drawing/2014/main" id="{FF698AC9-5CD1-4A7F-8D25-5787F7E8E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7792" y="3039394"/>
              <a:ext cx="143728" cy="85979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8">
              <a:extLst>
                <a:ext uri="{FF2B5EF4-FFF2-40B4-BE49-F238E27FC236}">
                  <a16:creationId xmlns:a16="http://schemas.microsoft.com/office/drawing/2014/main" id="{580965AB-01A6-476C-8F50-ED2350820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7259" y="3022005"/>
              <a:ext cx="163660" cy="92743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9">
              <a:extLst>
                <a:ext uri="{FF2B5EF4-FFF2-40B4-BE49-F238E27FC236}">
                  <a16:creationId xmlns:a16="http://schemas.microsoft.com/office/drawing/2014/main" id="{E3C0DF2F-3170-4A79-ADAA-4BC015B24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56843" y="3047122"/>
              <a:ext cx="147925" cy="82115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20">
              <a:extLst>
                <a:ext uri="{FF2B5EF4-FFF2-40B4-BE49-F238E27FC236}">
                  <a16:creationId xmlns:a16="http://schemas.microsoft.com/office/drawing/2014/main" id="{69010010-E67A-4065-8312-BE392BB1C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3941" y="3057748"/>
              <a:ext cx="15212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22">
              <a:extLst>
                <a:ext uri="{FF2B5EF4-FFF2-40B4-BE49-F238E27FC236}">
                  <a16:creationId xmlns:a16="http://schemas.microsoft.com/office/drawing/2014/main" id="{631A2BD3-8DA4-49DA-961C-2A84252DD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8079" y="3068377"/>
              <a:ext cx="178347" cy="117858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23">
              <a:extLst>
                <a:ext uri="{FF2B5EF4-FFF2-40B4-BE49-F238E27FC236}">
                  <a16:creationId xmlns:a16="http://schemas.microsoft.com/office/drawing/2014/main" id="{B3462A74-8748-4CC2-A7DC-0F765B734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247" y="3072240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26">
              <a:extLst>
                <a:ext uri="{FF2B5EF4-FFF2-40B4-BE49-F238E27FC236}">
                  <a16:creationId xmlns:a16="http://schemas.microsoft.com/office/drawing/2014/main" id="{3FD72CB2-5280-4C42-ABD9-AC2202E75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30154" y="3093493"/>
              <a:ext cx="15107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27">
              <a:extLst>
                <a:ext uri="{FF2B5EF4-FFF2-40B4-BE49-F238E27FC236}">
                  <a16:creationId xmlns:a16="http://schemas.microsoft.com/office/drawing/2014/main" id="{7BB6BA01-F7D6-431B-97F7-2DAD44DF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54702" y="3093493"/>
              <a:ext cx="155267" cy="111097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28">
              <a:extLst>
                <a:ext uri="{FF2B5EF4-FFF2-40B4-BE49-F238E27FC236}">
                  <a16:creationId xmlns:a16="http://schemas.microsoft.com/office/drawing/2014/main" id="{6CBFA44B-13FA-4E01-8EC8-3C2E03DC7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78791" y="3125373"/>
              <a:ext cx="151070" cy="82115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30">
              <a:extLst>
                <a:ext uri="{FF2B5EF4-FFF2-40B4-BE49-F238E27FC236}">
                  <a16:creationId xmlns:a16="http://schemas.microsoft.com/office/drawing/2014/main" id="{0B5F8AEE-90EF-4529-B573-77F764D89A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9975" y="3143729"/>
              <a:ext cx="11540" cy="676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43">
              <a:extLst>
                <a:ext uri="{FF2B5EF4-FFF2-40B4-BE49-F238E27FC236}">
                  <a16:creationId xmlns:a16="http://schemas.microsoft.com/office/drawing/2014/main" id="{56BAE621-EB8E-4E88-9B1A-F840BFE65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6006" y="3362058"/>
              <a:ext cx="169954" cy="88879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51">
              <a:extLst>
                <a:ext uri="{FF2B5EF4-FFF2-40B4-BE49-F238E27FC236}">
                  <a16:creationId xmlns:a16="http://schemas.microsoft.com/office/drawing/2014/main" id="{14B4DED6-A4BF-4F3B-B1FC-82825676B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4777" y="3401668"/>
              <a:ext cx="136383" cy="107233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52">
              <a:extLst>
                <a:ext uri="{FF2B5EF4-FFF2-40B4-BE49-F238E27FC236}">
                  <a16:creationId xmlns:a16="http://schemas.microsoft.com/office/drawing/2014/main" id="{E93A246E-C93F-4DCB-8EB4-8AE46BC81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156" y="3408428"/>
              <a:ext cx="140580" cy="96607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53">
              <a:extLst>
                <a:ext uri="{FF2B5EF4-FFF2-40B4-BE49-F238E27FC236}">
                  <a16:creationId xmlns:a16="http://schemas.microsoft.com/office/drawing/2014/main" id="{2D8ABAA9-E978-42EE-9895-4A97F33EAF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3345" y="3415192"/>
              <a:ext cx="151070" cy="93707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54">
              <a:extLst>
                <a:ext uri="{FF2B5EF4-FFF2-40B4-BE49-F238E27FC236}">
                  <a16:creationId xmlns:a16="http://schemas.microsoft.com/office/drawing/2014/main" id="{1BDBC350-8F9F-44B7-8860-EE05E4556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17434" y="3412293"/>
              <a:ext cx="159463" cy="124621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55">
              <a:extLst>
                <a:ext uri="{FF2B5EF4-FFF2-40B4-BE49-F238E27FC236}">
                  <a16:creationId xmlns:a16="http://schemas.microsoft.com/office/drawing/2014/main" id="{8CC1825B-07E8-4D9A-99FC-AF22F9D70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3589" y="3419055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56">
              <a:extLst>
                <a:ext uri="{FF2B5EF4-FFF2-40B4-BE49-F238E27FC236}">
                  <a16:creationId xmlns:a16="http://schemas.microsoft.com/office/drawing/2014/main" id="{E208343E-229A-4E39-AF3B-DAE8625D5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67596" y="3450937"/>
              <a:ext cx="152120" cy="85979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57">
              <a:extLst>
                <a:ext uri="{FF2B5EF4-FFF2-40B4-BE49-F238E27FC236}">
                  <a16:creationId xmlns:a16="http://schemas.microsoft.com/office/drawing/2014/main" id="{C48670A5-7175-4E13-BCF9-70B92BFB7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60620" y="3415192"/>
              <a:ext cx="166807" cy="111097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59">
              <a:extLst>
                <a:ext uri="{FF2B5EF4-FFF2-40B4-BE49-F238E27FC236}">
                  <a16:creationId xmlns:a16="http://schemas.microsoft.com/office/drawing/2014/main" id="{F4203D1F-0C38-4CC7-9667-06D91693C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3108" y="3458664"/>
              <a:ext cx="146874" cy="92743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60">
              <a:extLst>
                <a:ext uri="{FF2B5EF4-FFF2-40B4-BE49-F238E27FC236}">
                  <a16:creationId xmlns:a16="http://schemas.microsoft.com/office/drawing/2014/main" id="{7C6039CA-A1B7-4086-B035-CF1A0B147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23943" y="3465427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61">
              <a:extLst>
                <a:ext uri="{FF2B5EF4-FFF2-40B4-BE49-F238E27FC236}">
                  <a16:creationId xmlns:a16="http://schemas.microsoft.com/office/drawing/2014/main" id="{BCF25F37-4F50-4174-88D1-A3A43F614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5592" y="3483783"/>
              <a:ext cx="162611" cy="117858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78">
              <a:extLst>
                <a:ext uri="{FF2B5EF4-FFF2-40B4-BE49-F238E27FC236}">
                  <a16:creationId xmlns:a16="http://schemas.microsoft.com/office/drawing/2014/main" id="{F076F369-289A-4E93-BF39-B4C99E16B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149" y="3705975"/>
              <a:ext cx="175200" cy="88879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79">
              <a:extLst>
                <a:ext uri="{FF2B5EF4-FFF2-40B4-BE49-F238E27FC236}">
                  <a16:creationId xmlns:a16="http://schemas.microsoft.com/office/drawing/2014/main" id="{F014AE29-4A4C-418D-8D72-233AECCE7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456" y="3708874"/>
              <a:ext cx="146874" cy="82115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80">
              <a:extLst>
                <a:ext uri="{FF2B5EF4-FFF2-40B4-BE49-F238E27FC236}">
                  <a16:creationId xmlns:a16="http://schemas.microsoft.com/office/drawing/2014/main" id="{169B666F-51A1-4D47-851D-BF226C536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515" y="3716603"/>
              <a:ext cx="147925" cy="78251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81">
              <a:extLst>
                <a:ext uri="{FF2B5EF4-FFF2-40B4-BE49-F238E27FC236}">
                  <a16:creationId xmlns:a16="http://schemas.microsoft.com/office/drawing/2014/main" id="{1D47E7BB-91A2-4C01-848C-7528FB8DC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85883" y="3712738"/>
              <a:ext cx="166807" cy="107233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82">
              <a:extLst>
                <a:ext uri="{FF2B5EF4-FFF2-40B4-BE49-F238E27FC236}">
                  <a16:creationId xmlns:a16="http://schemas.microsoft.com/office/drawing/2014/main" id="{E8C443E6-6590-4FA5-9143-C734D59DC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7313" y="3723363"/>
              <a:ext cx="152120" cy="82115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83">
              <a:extLst>
                <a:ext uri="{FF2B5EF4-FFF2-40B4-BE49-F238E27FC236}">
                  <a16:creationId xmlns:a16="http://schemas.microsoft.com/office/drawing/2014/main" id="{8AE369CB-90BC-49E0-84E4-E46339759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95241" y="3702111"/>
              <a:ext cx="155267" cy="186450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84">
              <a:extLst>
                <a:ext uri="{FF2B5EF4-FFF2-40B4-BE49-F238E27FC236}">
                  <a16:creationId xmlns:a16="http://schemas.microsoft.com/office/drawing/2014/main" id="{DC1D6E23-7CDE-45A3-B8E0-2C5D1BDE7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3642" y="3730128"/>
              <a:ext cx="155267" cy="104334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86">
              <a:extLst>
                <a:ext uri="{FF2B5EF4-FFF2-40B4-BE49-F238E27FC236}">
                  <a16:creationId xmlns:a16="http://schemas.microsoft.com/office/drawing/2014/main" id="{AF542CA1-45D2-4197-B34E-0A63A758B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30" y="3737922"/>
              <a:ext cx="155267" cy="133317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89">
              <a:extLst>
                <a:ext uri="{FF2B5EF4-FFF2-40B4-BE49-F238E27FC236}">
                  <a16:creationId xmlns:a16="http://schemas.microsoft.com/office/drawing/2014/main" id="{5ED5642D-E343-41C8-8FF3-3368A8660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1490" y="3709999"/>
              <a:ext cx="159463" cy="110131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90">
              <a:extLst>
                <a:ext uri="{FF2B5EF4-FFF2-40B4-BE49-F238E27FC236}">
                  <a16:creationId xmlns:a16="http://schemas.microsoft.com/office/drawing/2014/main" id="{BDD03E24-B855-4A54-9C06-9665F8E96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9434" y="3802579"/>
              <a:ext cx="3148" cy="10628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5">
              <a:extLst>
                <a:ext uri="{FF2B5EF4-FFF2-40B4-BE49-F238E27FC236}">
                  <a16:creationId xmlns:a16="http://schemas.microsoft.com/office/drawing/2014/main" id="{92A5ABF9-C9AB-440A-9046-57769BAA7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7751" y="3076723"/>
              <a:ext cx="143728" cy="96607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7">
              <a:extLst>
                <a:ext uri="{FF2B5EF4-FFF2-40B4-BE49-F238E27FC236}">
                  <a16:creationId xmlns:a16="http://schemas.microsoft.com/office/drawing/2014/main" id="{20CCFA26-8B22-4B64-A21B-01B13BE5B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19939" y="3091214"/>
              <a:ext cx="163660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40">
              <a:extLst>
                <a:ext uri="{FF2B5EF4-FFF2-40B4-BE49-F238E27FC236}">
                  <a16:creationId xmlns:a16="http://schemas.microsoft.com/office/drawing/2014/main" id="{7034E999-C5DC-41C3-93CF-5AA428892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52129" y="3460249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46">
              <a:extLst>
                <a:ext uri="{FF2B5EF4-FFF2-40B4-BE49-F238E27FC236}">
                  <a16:creationId xmlns:a16="http://schemas.microsoft.com/office/drawing/2014/main" id="{1A197C36-622D-4B69-91BB-4C6D3D209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5385" y="3453485"/>
              <a:ext cx="143728" cy="96607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4">
              <a:extLst>
                <a:ext uri="{FF2B5EF4-FFF2-40B4-BE49-F238E27FC236}">
                  <a16:creationId xmlns:a16="http://schemas.microsoft.com/office/drawing/2014/main" id="{2B41BCF4-897C-4C73-A9C9-92A909F18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05696" y="3715636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75">
              <a:extLst>
                <a:ext uri="{FF2B5EF4-FFF2-40B4-BE49-F238E27FC236}">
                  <a16:creationId xmlns:a16="http://schemas.microsoft.com/office/drawing/2014/main" id="{406FB574-90F0-417D-ABCD-95DDE91A2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69586" y="3718188"/>
              <a:ext cx="152120" cy="92743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8">
              <a:extLst>
                <a:ext uri="{FF2B5EF4-FFF2-40B4-BE49-F238E27FC236}">
                  <a16:creationId xmlns:a16="http://schemas.microsoft.com/office/drawing/2014/main" id="{4B98C702-29E3-4C5E-AA82-64BAC1F2A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552" y="3423540"/>
              <a:ext cx="155267" cy="104334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136">
              <a:extLst>
                <a:ext uri="{FF2B5EF4-FFF2-40B4-BE49-F238E27FC236}">
                  <a16:creationId xmlns:a16="http://schemas.microsoft.com/office/drawing/2014/main" id="{943DBA82-CBF2-40C6-A535-C02BA2F1E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7107" y="358421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64">
              <a:extLst>
                <a:ext uri="{FF2B5EF4-FFF2-40B4-BE49-F238E27FC236}">
                  <a16:creationId xmlns:a16="http://schemas.microsoft.com/office/drawing/2014/main" id="{5A1CC399-638B-44DB-80A7-401D797A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8048" y="3693860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6076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FC72E-148E-49AD-B8B6-46273D289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Vrstvení u inotoforézy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BD5FE-7A23-424A-B485-307448F05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Vlastní elektroda</a:t>
            </a:r>
          </a:p>
          <a:p>
            <a:pPr>
              <a:buClr>
                <a:srgbClr val="A2B5AF"/>
              </a:buClr>
            </a:pPr>
            <a:r>
              <a:rPr lang="cs-CZ"/>
              <a:t>Podložka s příslušným roztokem</a:t>
            </a:r>
            <a:endParaRPr lang="cs-CZ" dirty="0"/>
          </a:p>
          <a:p>
            <a:pPr>
              <a:buClr>
                <a:srgbClr val="A2B5AF"/>
              </a:buClr>
            </a:pPr>
            <a:r>
              <a:rPr lang="cs-CZ"/>
              <a:t>Celofánová folie</a:t>
            </a:r>
          </a:p>
          <a:p>
            <a:pPr>
              <a:buClr>
                <a:srgbClr val="A2B5AF"/>
              </a:buClr>
            </a:pPr>
            <a:r>
              <a:rPr lang="cs-CZ"/>
              <a:t>Účinná mast či gel</a:t>
            </a:r>
            <a:endParaRPr lang="cs-CZ" dirty="0"/>
          </a:p>
          <a:p>
            <a:pPr>
              <a:buClr>
                <a:srgbClr val="A2B5AF"/>
              </a:buClr>
            </a:pPr>
            <a:r>
              <a:rPr lang="cs-CZ"/>
              <a:t>Pokožka</a:t>
            </a:r>
            <a:endParaRPr lang="cs-CZ" dirty="0"/>
          </a:p>
          <a:p>
            <a:pPr>
              <a:buClr>
                <a:srgbClr val="A2B5AF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160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D35D4-D0BD-4B42-85CC-1F91AE624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 iontoforézy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82DA2-C37B-4A05-9AEE-DC3FF8D94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just"/>
            <a:r>
              <a:rPr lang="cs-CZ" err="1"/>
              <a:t>Obsolentní</a:t>
            </a:r>
            <a:r>
              <a:rPr lang="cs-CZ" dirty="0"/>
              <a:t> metoda</a:t>
            </a:r>
            <a:endParaRPr lang="cs-CZ"/>
          </a:p>
          <a:p>
            <a:pPr algn="just">
              <a:buClr>
                <a:srgbClr val="A2B5AF"/>
              </a:buClr>
            </a:pPr>
            <a:r>
              <a:rPr lang="cs-CZ" dirty="0"/>
              <a:t>Keloidní jizvy</a:t>
            </a:r>
          </a:p>
          <a:p>
            <a:pPr algn="just">
              <a:buClr>
                <a:srgbClr val="A2B5AF"/>
              </a:buClr>
            </a:pPr>
            <a:r>
              <a:rPr lang="cs-CZ" dirty="0"/>
              <a:t>Kontraktura fascií (</a:t>
            </a:r>
            <a:r>
              <a:rPr lang="cs-CZ" err="1"/>
              <a:t>Dupuytrenova</a:t>
            </a:r>
            <a:r>
              <a:rPr lang="cs-CZ" dirty="0"/>
              <a:t> kontraktura)</a:t>
            </a:r>
          </a:p>
          <a:p>
            <a:pPr algn="just">
              <a:buClr>
                <a:srgbClr val="A2B5AF"/>
              </a:buClr>
            </a:pPr>
            <a:r>
              <a:rPr lang="cs-CZ" dirty="0"/>
              <a:t>Praxe: </a:t>
            </a:r>
            <a:r>
              <a:rPr lang="cs-CZ" err="1"/>
              <a:t>hyaluronidázová</a:t>
            </a:r>
            <a:r>
              <a:rPr lang="cs-CZ" dirty="0"/>
              <a:t> iontoforéza je účinná metoda přípravy </a:t>
            </a:r>
            <a:r>
              <a:rPr lang="cs-CZ" err="1"/>
              <a:t>retrahovaných</a:t>
            </a:r>
            <a:r>
              <a:rPr lang="cs-CZ" dirty="0"/>
              <a:t> povrchových vazivových struktur PŘED manuálním protahováním. Doba aplikace minimálně 30 min. u palmární a 45 min. u plantární aponeurózy. K protažení musí dojít DO 10 min. po skončení aplikace.</a:t>
            </a:r>
          </a:p>
          <a:p>
            <a:pPr algn="just">
              <a:buClr>
                <a:srgbClr val="A2B5AF"/>
              </a:buClr>
            </a:pPr>
            <a:r>
              <a:rPr lang="cs-CZ" dirty="0"/>
              <a:t>Užité parametry: intenzita PS či NPS, minimálně 7x, frekvence denně</a:t>
            </a:r>
          </a:p>
          <a:p>
            <a:pPr algn="just">
              <a:buClr>
                <a:srgbClr val="A2B5AF"/>
              </a:buClr>
            </a:pPr>
            <a:r>
              <a:rPr lang="cs-CZ" dirty="0"/>
              <a:t>Speciální KI: alergie na vpravovanou látku. První aplikace: vyzkoušet na malém okrsku kůže - reakce?</a:t>
            </a:r>
          </a:p>
          <a:p>
            <a:pPr algn="just">
              <a:buClr>
                <a:srgbClr val="A2B5AF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737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B316B3-7BB7-449E-9B7F-4B1CE37DA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Iontoforetické</a:t>
            </a:r>
            <a:r>
              <a:rPr lang="cs-CZ" dirty="0"/>
              <a:t> vpravování farmak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6D318F-964D-4A41-804A-3F64FF4EB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Využívá se především u externích forem antiflogisticky působících léků, kupř. </a:t>
            </a:r>
            <a:r>
              <a:rPr lang="cs-CZ" dirty="0" err="1"/>
              <a:t>Indomethacin</a:t>
            </a:r>
            <a:r>
              <a:rPr lang="cs-CZ" dirty="0"/>
              <a:t>, </a:t>
            </a:r>
            <a:r>
              <a:rPr lang="cs-CZ" dirty="0" err="1"/>
              <a:t>Voltaren</a:t>
            </a:r>
            <a:r>
              <a:rPr lang="cs-CZ" dirty="0"/>
              <a:t> </a:t>
            </a:r>
            <a:r>
              <a:rPr lang="cs-CZ" dirty="0" err="1"/>
              <a:t>emulgel</a:t>
            </a:r>
          </a:p>
          <a:p>
            <a:pPr>
              <a:buClr>
                <a:srgbClr val="A2B5AF"/>
              </a:buClr>
            </a:pPr>
            <a:r>
              <a:rPr lang="cs-CZ" dirty="0"/>
              <a:t>Snadno pronikají kůží</a:t>
            </a:r>
          </a:p>
          <a:p>
            <a:pPr>
              <a:buClr>
                <a:srgbClr val="A2B5AF"/>
              </a:buClr>
            </a:pPr>
            <a:r>
              <a:rPr lang="cs-CZ" dirty="0"/>
              <a:t>Molekuly jsou dostatečně velké</a:t>
            </a:r>
          </a:p>
          <a:p>
            <a:pPr>
              <a:buClr>
                <a:srgbClr val="A2B5AF"/>
              </a:buClr>
            </a:pPr>
            <a:r>
              <a:rPr lang="cs-CZ" dirty="0"/>
              <a:t>Účinné jsou pouze u klasického zánětu</a:t>
            </a:r>
          </a:p>
          <a:p>
            <a:pPr>
              <a:buClr>
                <a:srgbClr val="A2B5AF"/>
              </a:buClr>
            </a:pPr>
            <a:r>
              <a:rPr lang="cs-CZ" dirty="0"/>
              <a:t>Svým účinkem zpomalují hojení - </a:t>
            </a:r>
            <a:r>
              <a:rPr lang="cs-CZ" dirty="0" err="1"/>
              <a:t>autoreparace</a:t>
            </a:r>
          </a:p>
          <a:p>
            <a:pPr>
              <a:buClr>
                <a:srgbClr val="A2B5AF"/>
              </a:buClr>
            </a:pPr>
            <a:r>
              <a:rPr lang="cs-CZ" dirty="0"/>
              <a:t>Nezbytná je vrstevnatá elektroda - katoda</a:t>
            </a:r>
          </a:p>
        </p:txBody>
      </p:sp>
    </p:spTree>
    <p:extLst>
      <p:ext uri="{BB962C8B-B14F-4D97-AF65-F5344CB8AC3E}">
        <p14:creationId xmlns:p14="http://schemas.microsoft.com/office/powerpoint/2010/main" val="1592618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68CBA64-7743-4C5C-83B8-655DE1450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3977D2-2541-4570-9DD5-C3C104DD1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233" y="1028183"/>
            <a:ext cx="3370079" cy="4792068"/>
          </a:xfrm>
        </p:spPr>
        <p:txBody>
          <a:bodyPr>
            <a:normAutofit/>
          </a:bodyPr>
          <a:lstStyle/>
          <a:p>
            <a:r>
              <a:rPr lang="cs-CZ"/>
              <a:t>Zásady aplikace iontoforézy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2153040-1C1F-4962-9E5D-0793F73FC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771012" y="-44968"/>
            <a:ext cx="4693761" cy="1003641"/>
            <a:chOff x="6771012" y="-54859"/>
            <a:chExt cx="4693761" cy="1003641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2657FD3-A974-4296-9FBE-0C2FD52954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562153" y="110830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887B7096-0CDA-429B-A1C2-CDAC575E9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566083" y="625027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BB5C54D6-30FE-4CE5-8C46-A7FD28A8A1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569497" y="368284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2">
              <a:extLst>
                <a:ext uri="{FF2B5EF4-FFF2-40B4-BE49-F238E27FC236}">
                  <a16:creationId xmlns:a16="http://schemas.microsoft.com/office/drawing/2014/main" id="{EC42106A-B41F-4ADB-82C8-D3CDCA1C7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251204" y="409188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4">
              <a:extLst>
                <a:ext uri="{FF2B5EF4-FFF2-40B4-BE49-F238E27FC236}">
                  <a16:creationId xmlns:a16="http://schemas.microsoft.com/office/drawing/2014/main" id="{ED969A3C-A50C-44D0-ABC9-7ADE93FBCC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228132" y="572816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9">
              <a:extLst>
                <a:ext uri="{FF2B5EF4-FFF2-40B4-BE49-F238E27FC236}">
                  <a16:creationId xmlns:a16="http://schemas.microsoft.com/office/drawing/2014/main" id="{341AB3CA-DC2A-4577-8F22-83D408C67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207744" y="214091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8">
              <a:extLst>
                <a:ext uri="{FF2B5EF4-FFF2-40B4-BE49-F238E27FC236}">
                  <a16:creationId xmlns:a16="http://schemas.microsoft.com/office/drawing/2014/main" id="{E613EEB8-55A9-4D44-B402-00D03F775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88510" y="67963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9">
              <a:extLst>
                <a:ext uri="{FF2B5EF4-FFF2-40B4-BE49-F238E27FC236}">
                  <a16:creationId xmlns:a16="http://schemas.microsoft.com/office/drawing/2014/main" id="{8F4D24CA-5C8D-49C0-ACC5-434542DDC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45905" y="752598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4">
              <a:extLst>
                <a:ext uri="{FF2B5EF4-FFF2-40B4-BE49-F238E27FC236}">
                  <a16:creationId xmlns:a16="http://schemas.microsoft.com/office/drawing/2014/main" id="{1FFEFFD4-59AE-43E2-8D65-C2B6FD3C6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70000" y="47504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6">
              <a:extLst>
                <a:ext uri="{FF2B5EF4-FFF2-40B4-BE49-F238E27FC236}">
                  <a16:creationId xmlns:a16="http://schemas.microsoft.com/office/drawing/2014/main" id="{7A9DF6A7-06B9-4C7C-BB38-49BADFABF6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79969" y="129036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06">
              <a:extLst>
                <a:ext uri="{FF2B5EF4-FFF2-40B4-BE49-F238E27FC236}">
                  <a16:creationId xmlns:a16="http://schemas.microsoft.com/office/drawing/2014/main" id="{477D55E3-BEBF-4F32-8501-97DD43818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15668" y="54765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10">
              <a:extLst>
                <a:ext uri="{FF2B5EF4-FFF2-40B4-BE49-F238E27FC236}">
                  <a16:creationId xmlns:a16="http://schemas.microsoft.com/office/drawing/2014/main" id="{7524CAEC-4AFA-4EF2-A441-964B9319F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93392" y="2998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23">
              <a:extLst>
                <a:ext uri="{FF2B5EF4-FFF2-40B4-BE49-F238E27FC236}">
                  <a16:creationId xmlns:a16="http://schemas.microsoft.com/office/drawing/2014/main" id="{12AEAA0B-80F2-49BE-8FE4-DAF46FDF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475104" y="172222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0">
              <a:extLst>
                <a:ext uri="{FF2B5EF4-FFF2-40B4-BE49-F238E27FC236}">
                  <a16:creationId xmlns:a16="http://schemas.microsoft.com/office/drawing/2014/main" id="{719C39C7-4E0E-4693-A9C9-90BD5C82E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448325" y="461471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5">
              <a:extLst>
                <a:ext uri="{FF2B5EF4-FFF2-40B4-BE49-F238E27FC236}">
                  <a16:creationId xmlns:a16="http://schemas.microsoft.com/office/drawing/2014/main" id="{73F04989-E7CE-4345-914E-485DC1EFF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439598" y="698821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73914653-6F3A-4492-92C5-D5B51F5B4C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228972" y="-650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9FC54A4-336E-4076-9203-AA2D68215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29149" y="5569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6">
              <a:extLst>
                <a:ext uri="{FF2B5EF4-FFF2-40B4-BE49-F238E27FC236}">
                  <a16:creationId xmlns:a16="http://schemas.microsoft.com/office/drawing/2014/main" id="{7BE7DE9E-E667-496B-8996-13CF79B193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477466" y="28212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1771F469-0310-43EB-85A0-D9BFF0D96A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196038" y="83988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E1BA5C1F-DCD5-4D95-9884-0A0834699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199968" y="598185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E4992CBB-3FD8-418A-B568-B47907CCC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03382" y="341442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2">
              <a:extLst>
                <a:ext uri="{FF2B5EF4-FFF2-40B4-BE49-F238E27FC236}">
                  <a16:creationId xmlns:a16="http://schemas.microsoft.com/office/drawing/2014/main" id="{1B87DF6E-8D8C-4FE7-A8CF-4408ABD04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85089" y="382346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4">
              <a:extLst>
                <a:ext uri="{FF2B5EF4-FFF2-40B4-BE49-F238E27FC236}">
                  <a16:creationId xmlns:a16="http://schemas.microsoft.com/office/drawing/2014/main" id="{CDAABDF1-DB94-46F6-8825-97360C3BF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62017" y="54597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59">
              <a:extLst>
                <a:ext uri="{FF2B5EF4-FFF2-40B4-BE49-F238E27FC236}">
                  <a16:creationId xmlns:a16="http://schemas.microsoft.com/office/drawing/2014/main" id="{E36FD073-63B2-4137-82CB-2B3D754DF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41629" y="187249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8">
              <a:extLst>
                <a:ext uri="{FF2B5EF4-FFF2-40B4-BE49-F238E27FC236}">
                  <a16:creationId xmlns:a16="http://schemas.microsoft.com/office/drawing/2014/main" id="{C4ACAB12-D209-499A-A732-0D8F88941A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622395" y="652789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4">
              <a:extLst>
                <a:ext uri="{FF2B5EF4-FFF2-40B4-BE49-F238E27FC236}">
                  <a16:creationId xmlns:a16="http://schemas.microsoft.com/office/drawing/2014/main" id="{645005B8-197A-4046-94EF-17115FFA8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603885" y="44820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6">
              <a:extLst>
                <a:ext uri="{FF2B5EF4-FFF2-40B4-BE49-F238E27FC236}">
                  <a16:creationId xmlns:a16="http://schemas.microsoft.com/office/drawing/2014/main" id="{A9BA9B36-D9CE-409A-80D2-A44A673247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55553" y="224568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06">
              <a:extLst>
                <a:ext uri="{FF2B5EF4-FFF2-40B4-BE49-F238E27FC236}">
                  <a16:creationId xmlns:a16="http://schemas.microsoft.com/office/drawing/2014/main" id="{C017D4DA-C769-4177-9064-AE44C2741E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49553" y="520812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0">
              <a:extLst>
                <a:ext uri="{FF2B5EF4-FFF2-40B4-BE49-F238E27FC236}">
                  <a16:creationId xmlns:a16="http://schemas.microsoft.com/office/drawing/2014/main" id="{68CB10AF-3534-40F8-A060-A4553445C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27277" y="272977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23">
              <a:extLst>
                <a:ext uri="{FF2B5EF4-FFF2-40B4-BE49-F238E27FC236}">
                  <a16:creationId xmlns:a16="http://schemas.microsoft.com/office/drawing/2014/main" id="{03FFDE36-0C19-4CC1-BDD1-27A048FE9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97726" y="19570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30">
              <a:extLst>
                <a:ext uri="{FF2B5EF4-FFF2-40B4-BE49-F238E27FC236}">
                  <a16:creationId xmlns:a16="http://schemas.microsoft.com/office/drawing/2014/main" id="{72303E7A-1C17-48A7-93CA-7C7AFD7F2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82210" y="434629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35">
              <a:extLst>
                <a:ext uri="{FF2B5EF4-FFF2-40B4-BE49-F238E27FC236}">
                  <a16:creationId xmlns:a16="http://schemas.microsoft.com/office/drawing/2014/main" id="{D067651F-28D9-48CB-A77C-A15EC7E4EB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83018" y="702146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1D291151-E63E-499B-8FA8-89BA93D9F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62857" y="-3334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89CB8859-CCFB-4D06-AECC-0029CA619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63034" y="2885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6">
              <a:extLst>
                <a:ext uri="{FF2B5EF4-FFF2-40B4-BE49-F238E27FC236}">
                  <a16:creationId xmlns:a16="http://schemas.microsoft.com/office/drawing/2014/main" id="{2075F976-9885-4165-BC9C-DBA16FD38A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73357" y="-399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760609C2-3DE5-4EDD-B7BF-A320FC1F2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864761" y="124645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51823375-A051-4BC7-825B-0F6656043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868691" y="638842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8">
              <a:extLst>
                <a:ext uri="{FF2B5EF4-FFF2-40B4-BE49-F238E27FC236}">
                  <a16:creationId xmlns:a16="http://schemas.microsoft.com/office/drawing/2014/main" id="{CFB367EA-590F-47B3-8700-EAF9963CE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872105" y="382099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2">
              <a:extLst>
                <a:ext uri="{FF2B5EF4-FFF2-40B4-BE49-F238E27FC236}">
                  <a16:creationId xmlns:a16="http://schemas.microsoft.com/office/drawing/2014/main" id="{DE400FD4-1037-42CF-84E1-8E60C7A6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553812" y="423003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4">
              <a:extLst>
                <a:ext uri="{FF2B5EF4-FFF2-40B4-BE49-F238E27FC236}">
                  <a16:creationId xmlns:a16="http://schemas.microsoft.com/office/drawing/2014/main" id="{1A8EC63B-9778-42C3-8E45-B6B6224C9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530740" y="586631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9">
              <a:extLst>
                <a:ext uri="{FF2B5EF4-FFF2-40B4-BE49-F238E27FC236}">
                  <a16:creationId xmlns:a16="http://schemas.microsoft.com/office/drawing/2014/main" id="{B1CC9D87-2F53-4AB3-8F05-4D628F2CD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510352" y="227906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78">
              <a:extLst>
                <a:ext uri="{FF2B5EF4-FFF2-40B4-BE49-F238E27FC236}">
                  <a16:creationId xmlns:a16="http://schemas.microsoft.com/office/drawing/2014/main" id="{648CF0D8-56FC-478C-8B69-D8E76492F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282824" y="60951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84">
              <a:extLst>
                <a:ext uri="{FF2B5EF4-FFF2-40B4-BE49-F238E27FC236}">
                  <a16:creationId xmlns:a16="http://schemas.microsoft.com/office/drawing/2014/main" id="{1E71CA55-130A-456D-A26A-D072544E12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214853" y="39362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86">
              <a:extLst>
                <a:ext uri="{FF2B5EF4-FFF2-40B4-BE49-F238E27FC236}">
                  <a16:creationId xmlns:a16="http://schemas.microsoft.com/office/drawing/2014/main" id="{FCA6EC8F-0157-4B9B-882A-82225E7E3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282576" y="87808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06">
              <a:extLst>
                <a:ext uri="{FF2B5EF4-FFF2-40B4-BE49-F238E27FC236}">
                  <a16:creationId xmlns:a16="http://schemas.microsoft.com/office/drawing/2014/main" id="{2AC8E27E-3B2B-4726-B298-F8D6E843F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018276" y="561469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10">
              <a:extLst>
                <a:ext uri="{FF2B5EF4-FFF2-40B4-BE49-F238E27FC236}">
                  <a16:creationId xmlns:a16="http://schemas.microsoft.com/office/drawing/2014/main" id="{97FA679C-2A10-445C-9C4E-7185405D7E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996000" y="31363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3">
              <a:extLst>
                <a:ext uri="{FF2B5EF4-FFF2-40B4-BE49-F238E27FC236}">
                  <a16:creationId xmlns:a16="http://schemas.microsoft.com/office/drawing/2014/main" id="{508CE495-5226-4004-A03C-A1A6986C0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777712" y="203965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0">
              <a:extLst>
                <a:ext uri="{FF2B5EF4-FFF2-40B4-BE49-F238E27FC236}">
                  <a16:creationId xmlns:a16="http://schemas.microsoft.com/office/drawing/2014/main" id="{7E048EA9-47E8-455A-AD7B-24D1474A2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750933" y="47528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8">
              <a:extLst>
                <a:ext uri="{FF2B5EF4-FFF2-40B4-BE49-F238E27FC236}">
                  <a16:creationId xmlns:a16="http://schemas.microsoft.com/office/drawing/2014/main" id="{C0D48D73-E5D7-4D42-98D4-960F12F17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531580" y="731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8">
              <a:extLst>
                <a:ext uri="{FF2B5EF4-FFF2-40B4-BE49-F238E27FC236}">
                  <a16:creationId xmlns:a16="http://schemas.microsoft.com/office/drawing/2014/main" id="{96AC2D82-5C61-4A26-B2B5-B539F28B4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031757" y="6951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06">
              <a:extLst>
                <a:ext uri="{FF2B5EF4-FFF2-40B4-BE49-F238E27FC236}">
                  <a16:creationId xmlns:a16="http://schemas.microsoft.com/office/drawing/2014/main" id="{FAC301C4-466F-464C-A194-6E6FDF04F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811007" y="8706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8">
              <a:extLst>
                <a:ext uri="{FF2B5EF4-FFF2-40B4-BE49-F238E27FC236}">
                  <a16:creationId xmlns:a16="http://schemas.microsoft.com/office/drawing/2014/main" id="{B3D709AF-EABF-4CE4-9F48-4648CBA70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1431" y="566910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84">
              <a:extLst>
                <a:ext uri="{FF2B5EF4-FFF2-40B4-BE49-F238E27FC236}">
                  <a16:creationId xmlns:a16="http://schemas.microsoft.com/office/drawing/2014/main" id="{04E78BF2-AFDF-4D21-9C53-6DB3E2B5D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32921" y="362324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86">
              <a:extLst>
                <a:ext uri="{FF2B5EF4-FFF2-40B4-BE49-F238E27FC236}">
                  <a16:creationId xmlns:a16="http://schemas.microsoft.com/office/drawing/2014/main" id="{6BA6D0CD-F8DC-4D2F-9D99-098F0F125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2890" y="94007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06">
              <a:extLst>
                <a:ext uri="{FF2B5EF4-FFF2-40B4-BE49-F238E27FC236}">
                  <a16:creationId xmlns:a16="http://schemas.microsoft.com/office/drawing/2014/main" id="{056AADDE-FBBA-497F-9A08-A7D5E3C71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589" y="51262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10">
              <a:extLst>
                <a:ext uri="{FF2B5EF4-FFF2-40B4-BE49-F238E27FC236}">
                  <a16:creationId xmlns:a16="http://schemas.microsoft.com/office/drawing/2014/main" id="{1F60A2E5-6C68-4EC0-A5C3-AD401385E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56313" y="264790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12">
              <a:extLst>
                <a:ext uri="{FF2B5EF4-FFF2-40B4-BE49-F238E27FC236}">
                  <a16:creationId xmlns:a16="http://schemas.microsoft.com/office/drawing/2014/main" id="{99E55911-E2C8-4B40-98FD-79A3B760C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6607" y="691433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23">
              <a:extLst>
                <a:ext uri="{FF2B5EF4-FFF2-40B4-BE49-F238E27FC236}">
                  <a16:creationId xmlns:a16="http://schemas.microsoft.com/office/drawing/2014/main" id="{12610BA4-0146-4CC0-BDB2-11A948F00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38025" y="196956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30">
              <a:extLst>
                <a:ext uri="{FF2B5EF4-FFF2-40B4-BE49-F238E27FC236}">
                  <a16:creationId xmlns:a16="http://schemas.microsoft.com/office/drawing/2014/main" id="{76946214-CF5D-4B57-8E22-854F5D5FA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11246" y="486205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35">
              <a:extLst>
                <a:ext uri="{FF2B5EF4-FFF2-40B4-BE49-F238E27FC236}">
                  <a16:creationId xmlns:a16="http://schemas.microsoft.com/office/drawing/2014/main" id="{E285B1F0-7213-4DC0-A10E-B02797F53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53661" y="783521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8">
              <a:extLst>
                <a:ext uri="{FF2B5EF4-FFF2-40B4-BE49-F238E27FC236}">
                  <a16:creationId xmlns:a16="http://schemas.microsoft.com/office/drawing/2014/main" id="{01025D1B-EAF1-4988-939A-476DDB27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2070" y="20668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6">
              <a:extLst>
                <a:ext uri="{FF2B5EF4-FFF2-40B4-BE49-F238E27FC236}">
                  <a16:creationId xmlns:a16="http://schemas.microsoft.com/office/drawing/2014/main" id="{98AC36B2-A922-481E-8AC6-E0CEBACF4B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02007" y="48929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35">
              <a:extLst>
                <a:ext uri="{FF2B5EF4-FFF2-40B4-BE49-F238E27FC236}">
                  <a16:creationId xmlns:a16="http://schemas.microsoft.com/office/drawing/2014/main" id="{86793B47-6F23-4531-B615-2117296482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605580" y="820927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4">
              <a:extLst>
                <a:ext uri="{FF2B5EF4-FFF2-40B4-BE49-F238E27FC236}">
                  <a16:creationId xmlns:a16="http://schemas.microsoft.com/office/drawing/2014/main" id="{E40091B3-76CD-40EF-A893-21701C3A6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013937" y="72724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84">
              <a:extLst>
                <a:ext uri="{FF2B5EF4-FFF2-40B4-BE49-F238E27FC236}">
                  <a16:creationId xmlns:a16="http://schemas.microsoft.com/office/drawing/2014/main" id="{121648B0-1487-40D9-8DAE-916653F52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749500" y="78253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35">
              <a:extLst>
                <a:ext uri="{FF2B5EF4-FFF2-40B4-BE49-F238E27FC236}">
                  <a16:creationId xmlns:a16="http://schemas.microsoft.com/office/drawing/2014/main" id="{B5CF2290-AD1C-4885-917C-498579A14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241841" y="81980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4">
              <a:extLst>
                <a:ext uri="{FF2B5EF4-FFF2-40B4-BE49-F238E27FC236}">
                  <a16:creationId xmlns:a16="http://schemas.microsoft.com/office/drawing/2014/main" id="{F07321C0-AEED-46D0-A0E5-09BD430BC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538871" y="76576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4">
              <a:extLst>
                <a:ext uri="{FF2B5EF4-FFF2-40B4-BE49-F238E27FC236}">
                  <a16:creationId xmlns:a16="http://schemas.microsoft.com/office/drawing/2014/main" id="{13063EF5-53D0-4CD8-A83E-4089A06C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35602" y="776987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35">
              <a:extLst>
                <a:ext uri="{FF2B5EF4-FFF2-40B4-BE49-F238E27FC236}">
                  <a16:creationId xmlns:a16="http://schemas.microsoft.com/office/drawing/2014/main" id="{B2C4E99F-A1C6-4344-BF75-27AFFD091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3873" y="791357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54">
              <a:extLst>
                <a:ext uri="{FF2B5EF4-FFF2-40B4-BE49-F238E27FC236}">
                  <a16:creationId xmlns:a16="http://schemas.microsoft.com/office/drawing/2014/main" id="{00FF74AE-2593-4F6B-81F5-F590CBDE3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24638" y="736759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4">
              <a:extLst>
                <a:ext uri="{FF2B5EF4-FFF2-40B4-BE49-F238E27FC236}">
                  <a16:creationId xmlns:a16="http://schemas.microsoft.com/office/drawing/2014/main" id="{0D88C936-973F-4C41-93CD-06ACC3BE0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853545" y="83106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4">
              <a:extLst>
                <a:ext uri="{FF2B5EF4-FFF2-40B4-BE49-F238E27FC236}">
                  <a16:creationId xmlns:a16="http://schemas.microsoft.com/office/drawing/2014/main" id="{FBB916FA-E2F0-42B2-9568-E0EC975B8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53406" y="76618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4">
              <a:extLst>
                <a:ext uri="{FF2B5EF4-FFF2-40B4-BE49-F238E27FC236}">
                  <a16:creationId xmlns:a16="http://schemas.microsoft.com/office/drawing/2014/main" id="{2EED1F78-EBC1-42E8-B3ED-F3260AE70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240317" y="839141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E420B60-EB39-4544-87CE-09C5D7DE30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624456" y="5884485"/>
            <a:ext cx="4752301" cy="951832"/>
            <a:chOff x="6624456" y="5930493"/>
            <a:chExt cx="4752301" cy="951832"/>
          </a:xfrm>
        </p:grpSpPr>
        <p:sp>
          <p:nvSpPr>
            <p:cNvPr id="86" name="Freeform 8">
              <a:extLst>
                <a:ext uri="{FF2B5EF4-FFF2-40B4-BE49-F238E27FC236}">
                  <a16:creationId xmlns:a16="http://schemas.microsoft.com/office/drawing/2014/main" id="{7E80A177-CE54-47FE-B857-BF477246A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95128" y="674290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25">
              <a:extLst>
                <a:ext uri="{FF2B5EF4-FFF2-40B4-BE49-F238E27FC236}">
                  <a16:creationId xmlns:a16="http://schemas.microsoft.com/office/drawing/2014/main" id="{A198D49F-543D-45A6-8055-BB8E0267A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411214" y="6481642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31">
              <a:extLst>
                <a:ext uri="{FF2B5EF4-FFF2-40B4-BE49-F238E27FC236}">
                  <a16:creationId xmlns:a16="http://schemas.microsoft.com/office/drawing/2014/main" id="{ECD712F5-F742-47FE-A71E-88165011F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90137" y="6264505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36">
              <a:extLst>
                <a:ext uri="{FF2B5EF4-FFF2-40B4-BE49-F238E27FC236}">
                  <a16:creationId xmlns:a16="http://schemas.microsoft.com/office/drawing/2014/main" id="{42492919-7062-4930-8341-A532F329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92949" y="6071027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1">
              <a:extLst>
                <a:ext uri="{FF2B5EF4-FFF2-40B4-BE49-F238E27FC236}">
                  <a16:creationId xmlns:a16="http://schemas.microsoft.com/office/drawing/2014/main" id="{5F9DA937-61A8-4E63-B01C-F4A443DDF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92949" y="6303035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9">
              <a:extLst>
                <a:ext uri="{FF2B5EF4-FFF2-40B4-BE49-F238E27FC236}">
                  <a16:creationId xmlns:a16="http://schemas.microsoft.com/office/drawing/2014/main" id="{F5A6C680-A4FC-4262-8A10-BC70695E0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63831" y="6532250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70">
              <a:extLst>
                <a:ext uri="{FF2B5EF4-FFF2-40B4-BE49-F238E27FC236}">
                  <a16:creationId xmlns:a16="http://schemas.microsoft.com/office/drawing/2014/main" id="{CD563E08-AB21-4835-A4DF-DDAF94780D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4409" y="6271028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5">
              <a:extLst>
                <a:ext uri="{FF2B5EF4-FFF2-40B4-BE49-F238E27FC236}">
                  <a16:creationId xmlns:a16="http://schemas.microsoft.com/office/drawing/2014/main" id="{2A586E34-A7CD-4D99-9717-AABFBC282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7815" y="6458922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7">
              <a:extLst>
                <a:ext uri="{FF2B5EF4-FFF2-40B4-BE49-F238E27FC236}">
                  <a16:creationId xmlns:a16="http://schemas.microsoft.com/office/drawing/2014/main" id="{EF31E361-DA1E-4CE6-98D8-291444CEE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65294" y="6681956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17">
              <a:extLst>
                <a:ext uri="{FF2B5EF4-FFF2-40B4-BE49-F238E27FC236}">
                  <a16:creationId xmlns:a16="http://schemas.microsoft.com/office/drawing/2014/main" id="{66829572-6C2D-47A1-A37E-CC2FA7E86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72050" y="6028572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8">
              <a:extLst>
                <a:ext uri="{FF2B5EF4-FFF2-40B4-BE49-F238E27FC236}">
                  <a16:creationId xmlns:a16="http://schemas.microsoft.com/office/drawing/2014/main" id="{50DCE6C4-F390-41AE-B5CE-BB2DAF401A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1466" y="6606259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9">
              <a:extLst>
                <a:ext uri="{FF2B5EF4-FFF2-40B4-BE49-F238E27FC236}">
                  <a16:creationId xmlns:a16="http://schemas.microsoft.com/office/drawing/2014/main" id="{B172F65D-71C6-45BA-94E4-377171B6F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47983" y="6387216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39">
              <a:extLst>
                <a:ext uri="{FF2B5EF4-FFF2-40B4-BE49-F238E27FC236}">
                  <a16:creationId xmlns:a16="http://schemas.microsoft.com/office/drawing/2014/main" id="{A1099F0A-8048-4CBD-9ED0-72CF3432E4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33386" y="658345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44">
              <a:extLst>
                <a:ext uri="{FF2B5EF4-FFF2-40B4-BE49-F238E27FC236}">
                  <a16:creationId xmlns:a16="http://schemas.microsoft.com/office/drawing/2014/main" id="{C9CAE903-ADB3-4CE4-950E-EE0837F2D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96245" y="6111264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45">
              <a:extLst>
                <a:ext uri="{FF2B5EF4-FFF2-40B4-BE49-F238E27FC236}">
                  <a16:creationId xmlns:a16="http://schemas.microsoft.com/office/drawing/2014/main" id="{81FA9D8F-DF11-408E-A5F7-94E3C41BD0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12555" y="632292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8">
              <a:extLst>
                <a:ext uri="{FF2B5EF4-FFF2-40B4-BE49-F238E27FC236}">
                  <a16:creationId xmlns:a16="http://schemas.microsoft.com/office/drawing/2014/main" id="{4A8A749C-9CB9-446B-8CA4-7E77E2EDC7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39098" y="6772684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6">
              <a:extLst>
                <a:ext uri="{FF2B5EF4-FFF2-40B4-BE49-F238E27FC236}">
                  <a16:creationId xmlns:a16="http://schemas.microsoft.com/office/drawing/2014/main" id="{8DCE61AA-D23B-4949-B97D-8107FB476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88303" y="6697479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8">
              <a:extLst>
                <a:ext uri="{FF2B5EF4-FFF2-40B4-BE49-F238E27FC236}">
                  <a16:creationId xmlns:a16="http://schemas.microsoft.com/office/drawing/2014/main" id="{D5734C15-885E-4C4A-BCE2-40EEBC4201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29013" y="671605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25">
              <a:extLst>
                <a:ext uri="{FF2B5EF4-FFF2-40B4-BE49-F238E27FC236}">
                  <a16:creationId xmlns:a16="http://schemas.microsoft.com/office/drawing/2014/main" id="{0DF76958-CCA0-4139-9926-1713899D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45099" y="6447976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31">
              <a:extLst>
                <a:ext uri="{FF2B5EF4-FFF2-40B4-BE49-F238E27FC236}">
                  <a16:creationId xmlns:a16="http://schemas.microsoft.com/office/drawing/2014/main" id="{997EAA8D-E8EB-4B67-BA2D-4CC4C60878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24022" y="6230839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1">
              <a:extLst>
                <a:ext uri="{FF2B5EF4-FFF2-40B4-BE49-F238E27FC236}">
                  <a16:creationId xmlns:a16="http://schemas.microsoft.com/office/drawing/2014/main" id="{41C18114-E8E5-4736-9BE6-D4E67C3DF6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26834" y="627619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9">
              <a:extLst>
                <a:ext uri="{FF2B5EF4-FFF2-40B4-BE49-F238E27FC236}">
                  <a16:creationId xmlns:a16="http://schemas.microsoft.com/office/drawing/2014/main" id="{0389C81B-E6D1-4D7D-903B-154945D709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97716" y="6505408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70">
              <a:extLst>
                <a:ext uri="{FF2B5EF4-FFF2-40B4-BE49-F238E27FC236}">
                  <a16:creationId xmlns:a16="http://schemas.microsoft.com/office/drawing/2014/main" id="{D2AB3F76-E9FC-4760-8087-74D9EC6B7A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08294" y="624418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85">
              <a:extLst>
                <a:ext uri="{FF2B5EF4-FFF2-40B4-BE49-F238E27FC236}">
                  <a16:creationId xmlns:a16="http://schemas.microsoft.com/office/drawing/2014/main" id="{BC4AA8F0-169B-4D3A-99B4-B8757EE21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11700" y="643208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87">
              <a:extLst>
                <a:ext uri="{FF2B5EF4-FFF2-40B4-BE49-F238E27FC236}">
                  <a16:creationId xmlns:a16="http://schemas.microsoft.com/office/drawing/2014/main" id="{2E71E590-28E1-4E12-A79C-376650B7B1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499179" y="6655114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3">
              <a:extLst>
                <a:ext uri="{FF2B5EF4-FFF2-40B4-BE49-F238E27FC236}">
                  <a16:creationId xmlns:a16="http://schemas.microsoft.com/office/drawing/2014/main" id="{FB9AB424-39E3-46C5-A19E-DDEE17554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34692" y="6750567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7">
              <a:extLst>
                <a:ext uri="{FF2B5EF4-FFF2-40B4-BE49-F238E27FC236}">
                  <a16:creationId xmlns:a16="http://schemas.microsoft.com/office/drawing/2014/main" id="{2ED9F50D-1DF6-4628-AC2C-FB8CAC3D04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05935" y="597443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8">
              <a:extLst>
                <a:ext uri="{FF2B5EF4-FFF2-40B4-BE49-F238E27FC236}">
                  <a16:creationId xmlns:a16="http://schemas.microsoft.com/office/drawing/2014/main" id="{0E070AAF-5102-4318-B35D-13957B198A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195351" y="6552121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9">
              <a:extLst>
                <a:ext uri="{FF2B5EF4-FFF2-40B4-BE49-F238E27FC236}">
                  <a16:creationId xmlns:a16="http://schemas.microsoft.com/office/drawing/2014/main" id="{5436B656-AD36-4B2B-9198-4C370D8F7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182025" y="6283746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39">
              <a:extLst>
                <a:ext uri="{FF2B5EF4-FFF2-40B4-BE49-F238E27FC236}">
                  <a16:creationId xmlns:a16="http://schemas.microsoft.com/office/drawing/2014/main" id="{2071E1E0-F515-47F5-A550-E9ED43938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67271" y="6556608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44">
              <a:extLst>
                <a:ext uri="{FF2B5EF4-FFF2-40B4-BE49-F238E27FC236}">
                  <a16:creationId xmlns:a16="http://schemas.microsoft.com/office/drawing/2014/main" id="{7DCF15B1-1606-4701-8EC0-95112EC8FF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48602" y="5979595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45">
              <a:extLst>
                <a:ext uri="{FF2B5EF4-FFF2-40B4-BE49-F238E27FC236}">
                  <a16:creationId xmlns:a16="http://schemas.microsoft.com/office/drawing/2014/main" id="{8C9C97D2-7D94-41DB-B4EC-4B69B0D50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46440" y="629608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65F9D91C-5585-464F-8086-E5ED0ADB5C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72983" y="674584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06">
              <a:extLst>
                <a:ext uri="{FF2B5EF4-FFF2-40B4-BE49-F238E27FC236}">
                  <a16:creationId xmlns:a16="http://schemas.microsoft.com/office/drawing/2014/main" id="{99F6EA4E-7EF3-4B4A-BEA7-0D3D931C0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22188" y="6663813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8">
              <a:extLst>
                <a:ext uri="{FF2B5EF4-FFF2-40B4-BE49-F238E27FC236}">
                  <a16:creationId xmlns:a16="http://schemas.microsoft.com/office/drawing/2014/main" id="{BA526659-F1A4-4042-A108-76CFB3DBD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478347" y="672697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5">
              <a:extLst>
                <a:ext uri="{FF2B5EF4-FFF2-40B4-BE49-F238E27FC236}">
                  <a16:creationId xmlns:a16="http://schemas.microsoft.com/office/drawing/2014/main" id="{9877EF40-90CB-4799-8572-4F4A5E10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713822" y="6536401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9">
              <a:extLst>
                <a:ext uri="{FF2B5EF4-FFF2-40B4-BE49-F238E27FC236}">
                  <a16:creationId xmlns:a16="http://schemas.microsoft.com/office/drawing/2014/main" id="{285DA720-E488-4A9B-A140-1F44737EC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733243" y="6057983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31">
              <a:extLst>
                <a:ext uri="{FF2B5EF4-FFF2-40B4-BE49-F238E27FC236}">
                  <a16:creationId xmlns:a16="http://schemas.microsoft.com/office/drawing/2014/main" id="{D38D4092-51E3-4A36-8175-82F5C85F4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692683" y="6377369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36">
              <a:extLst>
                <a:ext uri="{FF2B5EF4-FFF2-40B4-BE49-F238E27FC236}">
                  <a16:creationId xmlns:a16="http://schemas.microsoft.com/office/drawing/2014/main" id="{6D5B3102-2CB4-4953-9813-30F073A296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495557" y="6018061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1">
              <a:extLst>
                <a:ext uri="{FF2B5EF4-FFF2-40B4-BE49-F238E27FC236}">
                  <a16:creationId xmlns:a16="http://schemas.microsoft.com/office/drawing/2014/main" id="{AFCEC11A-95B5-4DF7-A30A-DD051FCDAB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495557" y="625006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9">
              <a:extLst>
                <a:ext uri="{FF2B5EF4-FFF2-40B4-BE49-F238E27FC236}">
                  <a16:creationId xmlns:a16="http://schemas.microsoft.com/office/drawing/2014/main" id="{C37CBD80-4119-4E02-94C4-260BA62B5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466439" y="6479284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70">
              <a:extLst>
                <a:ext uri="{FF2B5EF4-FFF2-40B4-BE49-F238E27FC236}">
                  <a16:creationId xmlns:a16="http://schemas.microsoft.com/office/drawing/2014/main" id="{64EDD805-B615-4022-8A64-4554869C68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177017" y="6284843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85">
              <a:extLst>
                <a:ext uri="{FF2B5EF4-FFF2-40B4-BE49-F238E27FC236}">
                  <a16:creationId xmlns:a16="http://schemas.microsoft.com/office/drawing/2014/main" id="{5A8DE9EF-D932-4386-88F7-1D0F5A2E1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180423" y="6472737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87">
              <a:extLst>
                <a:ext uri="{FF2B5EF4-FFF2-40B4-BE49-F238E27FC236}">
                  <a16:creationId xmlns:a16="http://schemas.microsoft.com/office/drawing/2014/main" id="{0439362E-63A9-4091-92AF-0B62036999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167902" y="6695771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17">
              <a:extLst>
                <a:ext uri="{FF2B5EF4-FFF2-40B4-BE49-F238E27FC236}">
                  <a16:creationId xmlns:a16="http://schemas.microsoft.com/office/drawing/2014/main" id="{041EAA16-517F-47E9-AB9D-47740608E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974658" y="601509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18">
              <a:extLst>
                <a:ext uri="{FF2B5EF4-FFF2-40B4-BE49-F238E27FC236}">
                  <a16:creationId xmlns:a16="http://schemas.microsoft.com/office/drawing/2014/main" id="{E0071F9A-C5AF-4EA0-A186-BF24F089D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864074" y="6592778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19">
              <a:extLst>
                <a:ext uri="{FF2B5EF4-FFF2-40B4-BE49-F238E27FC236}">
                  <a16:creationId xmlns:a16="http://schemas.microsoft.com/office/drawing/2014/main" id="{8273660E-2FC8-4FED-8D67-CFF1D69A3D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850748" y="6324403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9">
              <a:extLst>
                <a:ext uri="{FF2B5EF4-FFF2-40B4-BE49-F238E27FC236}">
                  <a16:creationId xmlns:a16="http://schemas.microsoft.com/office/drawing/2014/main" id="{92B33B56-557D-46CD-89E8-FA7B9BFF7C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635994" y="656314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44">
              <a:extLst>
                <a:ext uri="{FF2B5EF4-FFF2-40B4-BE49-F238E27FC236}">
                  <a16:creationId xmlns:a16="http://schemas.microsoft.com/office/drawing/2014/main" id="{43EAC14F-C938-4BCE-A1EC-4E31AEC3B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598853" y="6090959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45">
              <a:extLst>
                <a:ext uri="{FF2B5EF4-FFF2-40B4-BE49-F238E27FC236}">
                  <a16:creationId xmlns:a16="http://schemas.microsoft.com/office/drawing/2014/main" id="{5C3C5159-9C8B-4BC2-BDF4-DB4B56DF5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615163" y="6302623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8">
              <a:extLst>
                <a:ext uri="{FF2B5EF4-FFF2-40B4-BE49-F238E27FC236}">
                  <a16:creationId xmlns:a16="http://schemas.microsoft.com/office/drawing/2014/main" id="{50ECDAAF-E711-4CBA-AD5D-B5A352589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641706" y="675237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06">
              <a:extLst>
                <a:ext uri="{FF2B5EF4-FFF2-40B4-BE49-F238E27FC236}">
                  <a16:creationId xmlns:a16="http://schemas.microsoft.com/office/drawing/2014/main" id="{ABD3ADE5-C4C8-43BF-A004-1DB4E9767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690911" y="675223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70">
              <a:extLst>
                <a:ext uri="{FF2B5EF4-FFF2-40B4-BE49-F238E27FC236}">
                  <a16:creationId xmlns:a16="http://schemas.microsoft.com/office/drawing/2014/main" id="{E7018D39-07D6-4351-810D-29741E712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37330" y="6235999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85">
              <a:extLst>
                <a:ext uri="{FF2B5EF4-FFF2-40B4-BE49-F238E27FC236}">
                  <a16:creationId xmlns:a16="http://schemas.microsoft.com/office/drawing/2014/main" id="{45EC1EF3-73E3-46EC-B05F-E68CE1676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40736" y="6423893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87">
              <a:extLst>
                <a:ext uri="{FF2B5EF4-FFF2-40B4-BE49-F238E27FC236}">
                  <a16:creationId xmlns:a16="http://schemas.microsoft.com/office/drawing/2014/main" id="{D455521C-F22B-4367-ACA7-595CC4F42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8215" y="6646927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03">
              <a:extLst>
                <a:ext uri="{FF2B5EF4-FFF2-40B4-BE49-F238E27FC236}">
                  <a16:creationId xmlns:a16="http://schemas.microsoft.com/office/drawing/2014/main" id="{9B228660-6A2E-4C6F-9B6C-D7A7CC69D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35018" y="6113342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17">
              <a:extLst>
                <a:ext uri="{FF2B5EF4-FFF2-40B4-BE49-F238E27FC236}">
                  <a16:creationId xmlns:a16="http://schemas.microsoft.com/office/drawing/2014/main" id="{C20DC9CF-6D6F-44D0-A7C5-3222D6A89A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34971" y="5966247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18">
              <a:extLst>
                <a:ext uri="{FF2B5EF4-FFF2-40B4-BE49-F238E27FC236}">
                  <a16:creationId xmlns:a16="http://schemas.microsoft.com/office/drawing/2014/main" id="{78BFEA79-09D0-47A0-8777-82867E0EC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24271" y="6639368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19">
              <a:extLst>
                <a:ext uri="{FF2B5EF4-FFF2-40B4-BE49-F238E27FC236}">
                  <a16:creationId xmlns:a16="http://schemas.microsoft.com/office/drawing/2014/main" id="{A150377E-0862-45D6-9912-9237A1F85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11378" y="6380732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39">
              <a:extLst>
                <a:ext uri="{FF2B5EF4-FFF2-40B4-BE49-F238E27FC236}">
                  <a16:creationId xmlns:a16="http://schemas.microsoft.com/office/drawing/2014/main" id="{44B0C21D-2951-47F9-88CA-1F4E98538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96307" y="6548421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E5B500A1-AF9B-49A1-B6B0-51FC17B84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59166" y="6076235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E4D6D63F-DCA7-42C7-A1FF-844F40C50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75476" y="6287899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8">
              <a:extLst>
                <a:ext uri="{FF2B5EF4-FFF2-40B4-BE49-F238E27FC236}">
                  <a16:creationId xmlns:a16="http://schemas.microsoft.com/office/drawing/2014/main" id="{8697CA0D-22DD-482E-9EBE-5AC02B1C09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02019" y="673765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35">
              <a:extLst>
                <a:ext uri="{FF2B5EF4-FFF2-40B4-BE49-F238E27FC236}">
                  <a16:creationId xmlns:a16="http://schemas.microsoft.com/office/drawing/2014/main" id="{0F638DFA-E3FC-449B-A784-DC4E10846E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11068" y="6040931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4">
              <a:extLst>
                <a:ext uri="{FF2B5EF4-FFF2-40B4-BE49-F238E27FC236}">
                  <a16:creationId xmlns:a16="http://schemas.microsoft.com/office/drawing/2014/main" id="{30C58E92-3C12-4DDC-9E8B-6B8949D3E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17909" y="5945209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84">
              <a:extLst>
                <a:ext uri="{FF2B5EF4-FFF2-40B4-BE49-F238E27FC236}">
                  <a16:creationId xmlns:a16="http://schemas.microsoft.com/office/drawing/2014/main" id="{65C2555C-68ED-4AA1-8EC4-9ED08441E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117059" y="607518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70">
              <a:extLst>
                <a:ext uri="{FF2B5EF4-FFF2-40B4-BE49-F238E27FC236}">
                  <a16:creationId xmlns:a16="http://schemas.microsoft.com/office/drawing/2014/main" id="{2E89B8BC-4B28-466A-9162-64BABFA94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837349" y="609830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85">
              <a:extLst>
                <a:ext uri="{FF2B5EF4-FFF2-40B4-BE49-F238E27FC236}">
                  <a16:creationId xmlns:a16="http://schemas.microsoft.com/office/drawing/2014/main" id="{CE1C577C-8272-42AD-BA80-547605EE3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12741" y="6096012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38">
              <a:extLst>
                <a:ext uri="{FF2B5EF4-FFF2-40B4-BE49-F238E27FC236}">
                  <a16:creationId xmlns:a16="http://schemas.microsoft.com/office/drawing/2014/main" id="{9D6179B9-63A8-4087-B0D7-442412CBD4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5941" y="6004156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9">
              <a:extLst>
                <a:ext uri="{FF2B5EF4-FFF2-40B4-BE49-F238E27FC236}">
                  <a16:creationId xmlns:a16="http://schemas.microsoft.com/office/drawing/2014/main" id="{CADD67EC-77B7-47BA-9D84-FC526915E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3951" y="6199762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38">
              <a:extLst>
                <a:ext uri="{FF2B5EF4-FFF2-40B4-BE49-F238E27FC236}">
                  <a16:creationId xmlns:a16="http://schemas.microsoft.com/office/drawing/2014/main" id="{5CFAE0AC-B0B1-4BBD-A3B2-476B343D9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461807" y="606739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39">
              <a:extLst>
                <a:ext uri="{FF2B5EF4-FFF2-40B4-BE49-F238E27FC236}">
                  <a16:creationId xmlns:a16="http://schemas.microsoft.com/office/drawing/2014/main" id="{F33104F7-7254-4522-B3EF-B9391BA9DE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70379" y="5977807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38">
              <a:extLst>
                <a:ext uri="{FF2B5EF4-FFF2-40B4-BE49-F238E27FC236}">
                  <a16:creationId xmlns:a16="http://schemas.microsoft.com/office/drawing/2014/main" id="{95F2981E-6FD0-4E2E-9C96-25DDC8ABF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84348" y="6081220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39">
              <a:extLst>
                <a:ext uri="{FF2B5EF4-FFF2-40B4-BE49-F238E27FC236}">
                  <a16:creationId xmlns:a16="http://schemas.microsoft.com/office/drawing/2014/main" id="{C4B43AF8-30C3-4D75-9592-EB022861F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32809" y="6044045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4CE0640-B5AC-420F-A979-4701983D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2773" y="871729"/>
            <a:ext cx="7849227" cy="51099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8D4EC2-5DBF-44CA-845A-9EFC5907A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561" y="1690931"/>
            <a:ext cx="6173327" cy="350349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40000"/>
              </a:lnSpc>
            </a:pPr>
            <a:r>
              <a:rPr lang="cs-CZ" sz="1700"/>
              <a:t>Provedení a průběh iontoforézy shodné s galvanizací KROMĚ toho, že elektrodová podložka POD aktivní elektrodou je zvlhčena roztokem vpravovaného léčiva &amp; elektrodová podložka POD indiferentní elektrodou je zvlhčena ochranným elektrodovým roztokem.</a:t>
            </a:r>
            <a:endParaRPr lang="cs-CZ"/>
          </a:p>
          <a:p>
            <a:pPr algn="just">
              <a:lnSpc>
                <a:spcPct val="140000"/>
              </a:lnSpc>
              <a:buClr>
                <a:srgbClr val="A2B5AF"/>
              </a:buClr>
            </a:pPr>
            <a:r>
              <a:rPr lang="cs-CZ" sz="1700"/>
              <a:t>Př.u záporného náboje částeček léčivé látky, aktivní elektrodu zapojíme jako KATODU – ta je bude odpuzovat a vzdálená anoda přitahovat. </a:t>
            </a:r>
          </a:p>
        </p:txBody>
      </p:sp>
    </p:spTree>
    <p:extLst>
      <p:ext uri="{BB962C8B-B14F-4D97-AF65-F5344CB8AC3E}">
        <p14:creationId xmlns:p14="http://schemas.microsoft.com/office/powerpoint/2010/main" val="637802205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AnalogousFromLightSeedLeftStep">
      <a:dk1>
        <a:srgbClr val="000000"/>
      </a:dk1>
      <a:lt1>
        <a:srgbClr val="FFFFFF"/>
      </a:lt1>
      <a:dk2>
        <a:srgbClr val="252441"/>
      </a:dk2>
      <a:lt2>
        <a:srgbClr val="E2E8E6"/>
      </a:lt2>
      <a:accent1>
        <a:srgbClr val="C696A5"/>
      </a:accent1>
      <a:accent2>
        <a:srgbClr val="BA7FA9"/>
      </a:accent2>
      <a:accent3>
        <a:srgbClr val="C096C6"/>
      </a:accent3>
      <a:accent4>
        <a:srgbClr val="997FBA"/>
      </a:accent4>
      <a:accent5>
        <a:srgbClr val="9896C6"/>
      </a:accent5>
      <a:accent6>
        <a:srgbClr val="7F96BA"/>
      </a:accent6>
      <a:hlink>
        <a:srgbClr val="568F7E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BohemianVTI</vt:lpstr>
      <vt:lpstr>IONTOFORÉZA</vt:lpstr>
      <vt:lpstr>Iontoforéza</vt:lpstr>
      <vt:lpstr>Množství vpravené látky</vt:lpstr>
      <vt:lpstr>Účinky iontoforézy</vt:lpstr>
      <vt:lpstr>Nežádoucí účinky</vt:lpstr>
      <vt:lpstr>Vrstvení u inotoforézy</vt:lpstr>
      <vt:lpstr>Indikace iontoforézy</vt:lpstr>
      <vt:lpstr>Iontoforetické vpravování farmak</vt:lpstr>
      <vt:lpstr>Zásady aplikace iontoforézy</vt:lpstr>
      <vt:lpstr>LITERATURA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311</cp:revision>
  <dcterms:created xsi:type="dcterms:W3CDTF">2021-01-27T19:46:33Z</dcterms:created>
  <dcterms:modified xsi:type="dcterms:W3CDTF">2021-03-26T08:34:24Z</dcterms:modified>
</cp:coreProperties>
</file>