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7" r:id="rId3"/>
    <p:sldId id="321" r:id="rId4"/>
    <p:sldId id="263" r:id="rId5"/>
    <p:sldId id="312" r:id="rId6"/>
    <p:sldId id="329" r:id="rId7"/>
    <p:sldId id="328" r:id="rId8"/>
    <p:sldId id="313" r:id="rId9"/>
    <p:sldId id="325" r:id="rId10"/>
    <p:sldId id="326" r:id="rId11"/>
    <p:sldId id="29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A0F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94711" autoAdjust="0"/>
  </p:normalViewPr>
  <p:slideViewPr>
    <p:cSldViewPr snapToGrid="0">
      <p:cViewPr varScale="1">
        <p:scale>
          <a:sx n="74" d="100"/>
          <a:sy n="74" d="100"/>
        </p:scale>
        <p:origin x="66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7B97-7CD8-4E2C-B794-C37A881F2116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AD99-28DE-40DA-BD63-8F447813B1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5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3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33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0B5-05E8-4E58-BE24-0298B235656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94A-C029-4929-AF26-2C08FB9D04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Úvod, organizace výuky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01a</a:t>
            </a:r>
          </a:p>
        </p:txBody>
      </p:sp>
    </p:spTree>
    <p:extLst>
      <p:ext uri="{BB962C8B-B14F-4D97-AF65-F5344CB8AC3E}">
        <p14:creationId xmlns:p14="http://schemas.microsoft.com/office/powerpoint/2010/main" val="322679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Semestrální úkol: </a:t>
            </a:r>
            <a:r>
              <a:rPr lang="cs-CZ" b="1" dirty="0" smtClean="0"/>
              <a:t>management </a:t>
            </a:r>
            <a:r>
              <a:rPr lang="cs-CZ" b="1" dirty="0"/>
              <a:t>zlozvyku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lvl="1" indent="-357188"/>
            <a:r>
              <a:rPr lang="cs-CZ" sz="2000" dirty="0" smtClean="0"/>
              <a:t>První </a:t>
            </a:r>
            <a:r>
              <a:rPr lang="cs-CZ" sz="2000" dirty="0"/>
              <a:t>verzi </a:t>
            </a:r>
            <a:r>
              <a:rPr lang="cs-CZ" sz="2000" b="1" dirty="0"/>
              <a:t>odevzdejte do IS nejpozději </a:t>
            </a:r>
            <a:r>
              <a:rPr lang="cs-CZ" sz="2000" b="1" dirty="0">
                <a:solidFill>
                  <a:srgbClr val="FF0000"/>
                </a:solidFill>
              </a:rPr>
              <a:t>do </a:t>
            </a:r>
            <a:r>
              <a:rPr lang="cs-CZ" sz="2000" b="1" dirty="0" smtClean="0">
                <a:solidFill>
                  <a:srgbClr val="FF0000"/>
                </a:solidFill>
              </a:rPr>
              <a:t>neděle, 14.3.2021.</a:t>
            </a:r>
          </a:p>
          <a:p>
            <a:pPr marL="357188" lvl="1" indent="-357188"/>
            <a:r>
              <a:rPr lang="cs-CZ" sz="2000" b="1" dirty="0" smtClean="0"/>
              <a:t>Odevzdávejte vždy </a:t>
            </a:r>
            <a:r>
              <a:rPr lang="cs-CZ" sz="2000" b="1" dirty="0" smtClean="0">
                <a:solidFill>
                  <a:srgbClr val="FF0000"/>
                </a:solidFill>
              </a:rPr>
              <a:t>do příslušné odevzdávárny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  <p:pic>
        <p:nvPicPr>
          <p:cNvPr id="2050" name="Picture 2" descr="Image result for self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42" y="3547306"/>
            <a:ext cx="3336716" cy="27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241" y="1574754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Picture 2" descr="Image result for sport psych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51" y="2712396"/>
            <a:ext cx="4418969" cy="36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1656" y="2800350"/>
            <a:ext cx="8548688" cy="3219450"/>
          </a:xfrm>
        </p:spPr>
        <p:txBody>
          <a:bodyPr/>
          <a:lstStyle/>
          <a:p>
            <a:pPr marL="514350" indent="-514350" algn="ctr">
              <a:buFont typeface="+mj-lt"/>
              <a:buAutoNum type="arabicParenR"/>
            </a:pPr>
            <a:r>
              <a:rPr lang="cs-CZ" b="1" dirty="0" smtClean="0"/>
              <a:t>Co máte rádi? </a:t>
            </a:r>
            <a:r>
              <a:rPr lang="cs-CZ" dirty="0" smtClean="0"/>
              <a:t>Např. věc, činnost, místo (i více).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cs-CZ" b="1" dirty="0" smtClean="0"/>
              <a:t>Jaký aspekt zdravého životního stylu </a:t>
            </a:r>
            <a:r>
              <a:rPr lang="cs-CZ" dirty="0" smtClean="0"/>
              <a:t>nemáte rádi, nesnášíte, dělá vám problém…?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0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3" r="4941"/>
          <a:stretch/>
        </p:blipFill>
        <p:spPr>
          <a:xfrm>
            <a:off x="185739" y="157161"/>
            <a:ext cx="5772150" cy="343695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6" name="Zástupný symbol pro obsah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1" b="705"/>
          <a:stretch/>
        </p:blipFill>
        <p:spPr>
          <a:xfrm>
            <a:off x="6096000" y="133350"/>
            <a:ext cx="5906453" cy="34671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26" name="Picture 2" descr="Proč je možné odložit budík na vašem iPhonu pouze o 9 minu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" y="3734873"/>
            <a:ext cx="6292334" cy="297954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1 Best Healthy Breakfast Recipes | Popular Breakfast Recipes - NDTV Foo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5690"/>
          <a:stretch/>
        </p:blipFill>
        <p:spPr bwMode="auto">
          <a:xfrm>
            <a:off x="6616183" y="3734873"/>
            <a:ext cx="5386269" cy="297954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Přednášky </a:t>
            </a:r>
          </a:p>
          <a:p>
            <a:pPr lvl="1"/>
            <a:r>
              <a:rPr lang="cs-CZ" dirty="0" smtClean="0"/>
              <a:t>Účast nepovinná</a:t>
            </a:r>
            <a:endParaRPr lang="cs-CZ" dirty="0"/>
          </a:p>
          <a:p>
            <a:pPr lvl="1"/>
            <a:r>
              <a:rPr lang="cs-CZ" dirty="0" smtClean="0"/>
              <a:t>Aktivita</a:t>
            </a:r>
          </a:p>
          <a:p>
            <a:r>
              <a:rPr lang="cs-CZ" dirty="0" smtClean="0"/>
              <a:t>Sylabus</a:t>
            </a:r>
          </a:p>
          <a:p>
            <a:r>
              <a:rPr lang="cs-CZ" dirty="0" smtClean="0"/>
              <a:t>Studijní materiály</a:t>
            </a:r>
          </a:p>
          <a:p>
            <a:r>
              <a:rPr lang="cs-CZ" dirty="0" smtClean="0"/>
              <a:t>Ukončení	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emestrální projekt: management zlozvyku</a:t>
            </a:r>
          </a:p>
          <a:p>
            <a:pPr lvl="1"/>
            <a:r>
              <a:rPr lang="cs-CZ" dirty="0" smtClean="0"/>
              <a:t>Závěrečný test v Isu</a:t>
            </a:r>
          </a:p>
          <a:p>
            <a:pPr lvl="2"/>
            <a:r>
              <a:rPr lang="cs-CZ" dirty="0" smtClean="0"/>
              <a:t>Otevřené i uzavřené otázky, upřesnění v průběhu semestru</a:t>
            </a:r>
          </a:p>
          <a:p>
            <a:endParaRPr lang="cs-CZ" dirty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5803153" y="365125"/>
            <a:ext cx="6187062" cy="2628291"/>
            <a:chOff x="6679026" y="365125"/>
            <a:chExt cx="5228084" cy="2220913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/>
            <a:srcRect l="7032" t="41323" r="75313" b="40165"/>
            <a:stretch/>
          </p:blipFill>
          <p:spPr>
            <a:xfrm>
              <a:off x="6679026" y="365125"/>
              <a:ext cx="5228084" cy="2220913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/>
            <a:srcRect l="27539" t="47092" r="63904" b="49318"/>
            <a:stretch/>
          </p:blipFill>
          <p:spPr>
            <a:xfrm>
              <a:off x="8686801" y="1215897"/>
              <a:ext cx="3068872" cy="52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0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výuky: „Upřednostňuji spíše…“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3281" t="43539" r="24531" b="28948"/>
          <a:stretch/>
        </p:blipFill>
        <p:spPr>
          <a:xfrm>
            <a:off x="2000249" y="2190750"/>
            <a:ext cx="8676409" cy="31813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00850" y="3300413"/>
            <a:ext cx="3875808" cy="13573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4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výuky: „Zajímá mě spíše…“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3281" t="41037" r="25703" b="32700"/>
          <a:stretch/>
        </p:blipFill>
        <p:spPr>
          <a:xfrm>
            <a:off x="2070342" y="2408788"/>
            <a:ext cx="8231423" cy="29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2735" t="40829" r="22539" b="24779"/>
          <a:stretch/>
        </p:blipFill>
        <p:spPr>
          <a:xfrm>
            <a:off x="2145840" y="1532695"/>
            <a:ext cx="7900319" cy="2791334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 čem budeme mluvit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0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budeme mluvit – vaše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Komunikace</a:t>
            </a:r>
            <a:r>
              <a:rPr lang="cs-CZ" dirty="0" smtClean="0"/>
              <a:t> s pacienty/klienty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/>
              <a:t>Motivace</a:t>
            </a:r>
            <a:r>
              <a:rPr lang="cs-CZ" sz="2800" dirty="0"/>
              <a:t> ke změně životního stylu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Děti</a:t>
            </a:r>
          </a:p>
          <a:p>
            <a:pPr lvl="1"/>
            <a:r>
              <a:rPr lang="cs-CZ" dirty="0"/>
              <a:t>Děti s disociativní motorickou poruchou</a:t>
            </a:r>
          </a:p>
          <a:p>
            <a:pPr lvl="1"/>
            <a:r>
              <a:rPr lang="cs-CZ" dirty="0"/>
              <a:t>Děti s vrozenou vývojovou vadou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 smtClean="0"/>
              <a:t>Rodiče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 smtClean="0"/>
              <a:t>Handicap, těžká nemoc, zranění</a:t>
            </a:r>
            <a:endParaRPr lang="cs-CZ" sz="2800" dirty="0"/>
          </a:p>
        </p:txBody>
      </p:sp>
      <p:pic>
        <p:nvPicPr>
          <p:cNvPr id="4" name="Picture 2" descr="Image result for pro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488810"/>
            <a:ext cx="3530600" cy="23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Semestrální úkol: </a:t>
            </a:r>
            <a:r>
              <a:rPr lang="cs-CZ" b="1" dirty="0" smtClean="0"/>
              <a:t>management zlozvyku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Vyberte jeden Váš </a:t>
            </a:r>
            <a:r>
              <a:rPr lang="cs-CZ" sz="2000" b="1" dirty="0" smtClean="0"/>
              <a:t>reálný zlozvyk </a:t>
            </a:r>
            <a:r>
              <a:rPr lang="cs-CZ" sz="2000" dirty="0" smtClean="0"/>
              <a:t>týkající </a:t>
            </a:r>
            <a:r>
              <a:rPr lang="cs-CZ" sz="2000" dirty="0"/>
              <a:t>se </a:t>
            </a:r>
            <a:r>
              <a:rPr lang="cs-CZ" sz="2000" b="1" dirty="0" smtClean="0"/>
              <a:t>chování spojeného </a:t>
            </a:r>
            <a:r>
              <a:rPr lang="cs-CZ" sz="2000" b="1" dirty="0"/>
              <a:t>se </a:t>
            </a:r>
            <a:r>
              <a:rPr lang="cs-CZ" sz="2000" b="1" dirty="0" smtClean="0"/>
              <a:t>zdravím</a:t>
            </a:r>
            <a:r>
              <a:rPr lang="cs-CZ" sz="2000" dirty="0" smtClean="0"/>
              <a:t>, na jehož redukci budeme společně pracovat</a:t>
            </a:r>
          </a:p>
          <a:p>
            <a:pPr lvl="1"/>
            <a:r>
              <a:rPr lang="cs-CZ" sz="2000" dirty="0"/>
              <a:t>Příklady: Chodím pozdě spát, málo se hýbu, </a:t>
            </a:r>
            <a:r>
              <a:rPr lang="cs-CZ" sz="2000" dirty="0" smtClean="0"/>
              <a:t>nedodržuji </a:t>
            </a:r>
            <a:r>
              <a:rPr lang="cs-CZ" sz="2000" dirty="0"/>
              <a:t>pitný režim, </a:t>
            </a:r>
            <a:r>
              <a:rPr lang="cs-CZ" sz="2000" dirty="0" smtClean="0"/>
              <a:t>nejím pravidelně…</a:t>
            </a:r>
          </a:p>
          <a:p>
            <a:pPr lvl="1"/>
            <a:r>
              <a:rPr lang="cs-CZ" sz="2000" dirty="0" smtClean="0"/>
              <a:t>Ideálně takový, aby pro Vás bylo v pořádku jej sdílet s ostatními v semináři</a:t>
            </a:r>
            <a:endParaRPr lang="cs-CZ" sz="2000" dirty="0"/>
          </a:p>
          <a:p>
            <a:endParaRPr lang="cs-CZ" dirty="0"/>
          </a:p>
          <a:p>
            <a:r>
              <a:rPr lang="cs-CZ" sz="2000" dirty="0" smtClean="0"/>
              <a:t>Vytvořte </a:t>
            </a:r>
            <a:r>
              <a:rPr lang="cs-CZ" sz="2000" b="1" dirty="0" smtClean="0"/>
              <a:t>individuální plán</a:t>
            </a:r>
            <a:r>
              <a:rPr lang="cs-CZ" sz="2000" dirty="0" smtClean="0"/>
              <a:t>, jakým se během semestru chcete se zlozvykem vypořádávat. Plán by měl zahrnovat „analýzu“ zlozvyku a být dostatečně </a:t>
            </a:r>
            <a:r>
              <a:rPr lang="cs-CZ" sz="2000" b="1" dirty="0" smtClean="0"/>
              <a:t>konkrétní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Doba realizace (= doba, na kterou plánovat): </a:t>
            </a:r>
            <a:r>
              <a:rPr lang="cs-CZ" sz="2000" b="1" dirty="0" smtClean="0"/>
              <a:t>2 měsíce</a:t>
            </a:r>
          </a:p>
          <a:p>
            <a:r>
              <a:rPr lang="cs-CZ" sz="2000" dirty="0" smtClean="0"/>
              <a:t>Forma je na vás (Word, tužka + papír, obrázky aj.)</a:t>
            </a:r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3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299</Words>
  <Application>Microsoft Office PowerPoint</Application>
  <PresentationFormat>Širokoúhlá obrazovka</PresentationFormat>
  <Paragraphs>68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Úvod, organizace výuky</vt:lpstr>
      <vt:lpstr>Prezentace aplikace PowerPoint</vt:lpstr>
      <vt:lpstr>Prezentace aplikace PowerPoint</vt:lpstr>
      <vt:lpstr>Organizace výuky</vt:lpstr>
      <vt:lpstr>Organizace výuky: „Upřednostňuji spíše…“</vt:lpstr>
      <vt:lpstr>Organizace výuky: „Zajímá mě spíše…“</vt:lpstr>
      <vt:lpstr>Prezentace aplikace PowerPoint</vt:lpstr>
      <vt:lpstr>O čem budeme mluvit – vaše témata</vt:lpstr>
      <vt:lpstr>Semestrální úkol: management zlozvyku</vt:lpstr>
      <vt:lpstr>Semestrální úkol: management zlozvyku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95</cp:revision>
  <dcterms:created xsi:type="dcterms:W3CDTF">2020-02-12T07:29:27Z</dcterms:created>
  <dcterms:modified xsi:type="dcterms:W3CDTF">2021-03-03T16:53:22Z</dcterms:modified>
</cp:coreProperties>
</file>