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96DC-6842-4D22-BC28-87483E029404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8E11-F8AD-4E77-8662-84D43FEF77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277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96DC-6842-4D22-BC28-87483E029404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8E11-F8AD-4E77-8662-84D43FEF77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496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96DC-6842-4D22-BC28-87483E029404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8E11-F8AD-4E77-8662-84D43FEF77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559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96DC-6842-4D22-BC28-87483E029404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8E11-F8AD-4E77-8662-84D43FEF77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554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96DC-6842-4D22-BC28-87483E029404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8E11-F8AD-4E77-8662-84D43FEF77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766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96DC-6842-4D22-BC28-87483E029404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8E11-F8AD-4E77-8662-84D43FEF77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691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96DC-6842-4D22-BC28-87483E029404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8E11-F8AD-4E77-8662-84D43FEF77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160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96DC-6842-4D22-BC28-87483E029404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8E11-F8AD-4E77-8662-84D43FEF77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456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96DC-6842-4D22-BC28-87483E029404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8E11-F8AD-4E77-8662-84D43FEF77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398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96DC-6842-4D22-BC28-87483E029404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8E11-F8AD-4E77-8662-84D43FEF77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787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C96DC-6842-4D22-BC28-87483E029404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8E11-F8AD-4E77-8662-84D43FEF77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270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C96DC-6842-4D22-BC28-87483E029404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78E11-F8AD-4E77-8662-84D43FEF77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137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Řešené příklady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biomechanika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4612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229" y="901336"/>
            <a:ext cx="10822997" cy="198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732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85" y="992777"/>
            <a:ext cx="10582712" cy="4898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109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494" y="1227908"/>
            <a:ext cx="10527983" cy="2573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546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1065" y="718457"/>
            <a:ext cx="9644169" cy="535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046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30" y="1449978"/>
            <a:ext cx="10695547" cy="1962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979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820" y="940527"/>
            <a:ext cx="10594843" cy="4898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275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056" y="1345474"/>
            <a:ext cx="10728052" cy="295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058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999" y="796833"/>
            <a:ext cx="9821167" cy="536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914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240971" y="770709"/>
            <a:ext cx="984939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dostředivé zrychlení</a:t>
            </a:r>
            <a:endParaRPr lang="cs-CZ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Rychlobruslař jede po kruhové části dráhy stálou rychlostí 12 m∙s</a:t>
            </a:r>
            <a:r>
              <a:rPr lang="cs-CZ" sz="24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-1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Velikost dostředivého zrychlení je 4,2 m∙s</a:t>
            </a:r>
            <a:r>
              <a:rPr lang="cs-CZ" sz="24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-1</a:t>
            </a:r>
            <a:r>
              <a:rPr lang="cs-CZ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Určete poloměr dráhy a dobu, za kterou rychlobruslař ujede tuto půlkruhovou část dráhy.</a:t>
            </a:r>
          </a:p>
          <a:p>
            <a:pPr>
              <a:spcAft>
                <a:spcPts val="0"/>
              </a:spcAft>
            </a:pP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 = 12 m∙s</a:t>
            </a:r>
            <a:r>
              <a:rPr lang="cs-CZ" sz="24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-1</a:t>
            </a:r>
            <a:endParaRPr lang="cs-C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cs-CZ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4,2 m∙s</a:t>
            </a:r>
            <a:r>
              <a:rPr lang="cs-CZ" sz="24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-2</a:t>
            </a:r>
            <a:endParaRPr lang="cs-CZ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 = ?</a:t>
            </a:r>
          </a:p>
          <a:p>
            <a:pPr>
              <a:spcAft>
                <a:spcPts val="0"/>
              </a:spcAft>
            </a:pPr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 = ?</a:t>
            </a:r>
          </a:p>
        </p:txBody>
      </p:sp>
    </p:spTree>
    <p:extLst>
      <p:ext uri="{BB962C8B-B14F-4D97-AF65-F5344CB8AC3E}">
        <p14:creationId xmlns:p14="http://schemas.microsoft.com/office/powerpoint/2010/main" val="33811863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2"/>
          <a:srcRect l="26942" t="49911" r="25670" b="14554"/>
          <a:stretch/>
        </p:blipFill>
        <p:spPr>
          <a:xfrm>
            <a:off x="652354" y="1071154"/>
            <a:ext cx="10844144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854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153" y="718457"/>
            <a:ext cx="10880494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1222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2"/>
          <a:srcRect l="26039" t="23840" r="25771" b="53661"/>
          <a:stretch/>
        </p:blipFill>
        <p:spPr>
          <a:xfrm>
            <a:off x="472759" y="914400"/>
            <a:ext cx="11594832" cy="3043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8365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l="27143" t="45982" r="23261" b="10089"/>
          <a:stretch/>
        </p:blipFill>
        <p:spPr>
          <a:xfrm>
            <a:off x="1033028" y="1084219"/>
            <a:ext cx="9915660" cy="493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573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930" y="757646"/>
            <a:ext cx="11503556" cy="539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63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576" y="927463"/>
            <a:ext cx="10161915" cy="217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245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917" y="1005840"/>
            <a:ext cx="10739526" cy="348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366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113" y="953589"/>
            <a:ext cx="10728054" cy="295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874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304" y="1358537"/>
            <a:ext cx="10320719" cy="2429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498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964" y="1528354"/>
            <a:ext cx="10166465" cy="217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539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5049" y="1005839"/>
            <a:ext cx="10000459" cy="501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9930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60</Words>
  <Application>Microsoft Office PowerPoint</Application>
  <PresentationFormat>Širokoúhlá obrazovka</PresentationFormat>
  <Paragraphs>8</Paragraphs>
  <Slides>21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Motiv Office</vt:lpstr>
      <vt:lpstr>Equation.3</vt:lpstr>
      <vt:lpstr>Řešené příklady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Řešené příklady</dc:title>
  <dc:creator>Miriam Kalichová</dc:creator>
  <cp:lastModifiedBy>Miriam Kalichová</cp:lastModifiedBy>
  <cp:revision>5</cp:revision>
  <dcterms:created xsi:type="dcterms:W3CDTF">2021-03-01T09:15:37Z</dcterms:created>
  <dcterms:modified xsi:type="dcterms:W3CDTF">2021-03-08T10:04:13Z</dcterms:modified>
</cp:coreProperties>
</file>