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2" r:id="rId4"/>
    <p:sldId id="257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B282A-1739-43D6-B1DF-74855E8A8573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D583D-C2EC-452A-A97E-9BA38BC1AC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F41E-1584-4FFA-8A4A-EDA74F8F1C1D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</p:txBody>
      </p:sp>
      <p:pic>
        <p:nvPicPr>
          <p:cNvPr id="1030" name="Picture 6" descr="C:\Users\roman\Desktop\Kompenzace SN pohyb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950" y="1171575"/>
            <a:ext cx="6416675" cy="482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nevhodné, jednostranné  funkční zatížení bez dostatečné kompenzace (profesní, sportovní přetížení)</a:t>
            </a:r>
          </a:p>
          <a:p>
            <a:r>
              <a:rPr lang="cs-CZ" dirty="0" smtClean="0"/>
              <a:t>nedostatek pohybových stimulů - </a:t>
            </a:r>
            <a:r>
              <a:rPr lang="cs-CZ" dirty="0" err="1" smtClean="0"/>
              <a:t>inaktivita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psychika, stres …. (neschopnost relaxace, </a:t>
            </a:r>
            <a:r>
              <a:rPr lang="cs-CZ" smtClean="0"/>
              <a:t>chronická únava)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891479"/>
          </a:xfrm>
        </p:spPr>
        <p:txBody>
          <a:bodyPr/>
          <a:lstStyle/>
          <a:p>
            <a:r>
              <a:rPr lang="cs-CZ" dirty="0" smtClean="0"/>
              <a:t>Horní zkřížený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 descr="Svalová dysbalance v rámci horního zkříženého syndrom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40" y="849854"/>
            <a:ext cx="5760720" cy="5158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zvětšená krční lordóza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předsouvání </a:t>
            </a:r>
            <a:r>
              <a:rPr lang="cs-CZ" dirty="0" smtClean="0">
                <a:solidFill>
                  <a:srgbClr val="0070C0"/>
                </a:solidFill>
              </a:rPr>
              <a:t>hlavy, brady vpřed </a:t>
            </a:r>
            <a:endParaRPr lang="cs-CZ" dirty="0" smtClean="0">
              <a:solidFill>
                <a:srgbClr val="0070C0"/>
              </a:solidFill>
            </a:endParaRPr>
          </a:p>
          <a:p>
            <a:pPr marL="514350" indent="-514350"/>
            <a:r>
              <a:rPr lang="cs-CZ" dirty="0" smtClean="0"/>
              <a:t>omezení pohybu předklonu hlavy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chybný pohybový stereotyp flexe hlavy</a:t>
            </a:r>
          </a:p>
          <a:p>
            <a:r>
              <a:rPr lang="cs-CZ" dirty="0" smtClean="0"/>
              <a:t>  zvětšená hrudní kyfóza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protrakce ramen</a:t>
            </a:r>
          </a:p>
          <a:p>
            <a:r>
              <a:rPr lang="cs-CZ" dirty="0" smtClean="0"/>
              <a:t>  lopatky jsou odlepeny od </a:t>
            </a:r>
            <a:r>
              <a:rPr lang="cs-CZ" dirty="0" smtClean="0"/>
              <a:t>páteře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uvolnit </a:t>
            </a:r>
            <a:r>
              <a:rPr lang="cs-CZ" dirty="0" smtClean="0"/>
              <a:t>– pletenec ramenní, </a:t>
            </a:r>
          </a:p>
          <a:p>
            <a:pPr>
              <a:buNone/>
            </a:pPr>
            <a:r>
              <a:rPr lang="cs-CZ" dirty="0" smtClean="0"/>
              <a:t>                    krční a hrudní páteř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protáhnout</a:t>
            </a:r>
            <a:r>
              <a:rPr lang="cs-CZ" dirty="0" smtClean="0"/>
              <a:t> – extenzory hlavy a krku, zdvihače lopatek, trapéz (horní vlákna), prsní svaly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posílit</a:t>
            </a:r>
            <a:r>
              <a:rPr lang="cs-CZ" dirty="0" smtClean="0"/>
              <a:t> – hluboké flexory hlavy a krku, </a:t>
            </a:r>
            <a:r>
              <a:rPr lang="cs-CZ" dirty="0" err="1" smtClean="0"/>
              <a:t>mezilopatkové</a:t>
            </a:r>
            <a:r>
              <a:rPr lang="cs-CZ" dirty="0" smtClean="0"/>
              <a:t> </a:t>
            </a:r>
            <a:r>
              <a:rPr lang="cs-CZ" dirty="0" smtClean="0"/>
              <a:t>svalstvo (správný </a:t>
            </a:r>
            <a:r>
              <a:rPr lang="cs-CZ" smtClean="0"/>
              <a:t>pohybový st.)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114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Svalové dysbalance - příčiny</vt:lpstr>
      <vt:lpstr>Horní zkřížený syndrom</vt:lpstr>
      <vt:lpstr>Projevy</vt:lpstr>
      <vt:lpstr>Úprava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Dolní zkřížený syndrom</dc:title>
  <dc:creator>Uživatel systému Windows</dc:creator>
  <cp:lastModifiedBy>Uživatel systému Windows</cp:lastModifiedBy>
  <cp:revision>10</cp:revision>
  <dcterms:created xsi:type="dcterms:W3CDTF">2020-11-06T12:01:55Z</dcterms:created>
  <dcterms:modified xsi:type="dcterms:W3CDTF">2021-03-14T10:25:24Z</dcterms:modified>
</cp:coreProperties>
</file>