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část semináře bude věnována praktické realizaci zadaných motorických testů uzpůsobených pro domácí podmínky.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na seminářích: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registrována v průběhu online semináře stažením seznamu účastníků (i vícekrát) a následně zadána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optimálně zkontrolovat zaznamenání docházky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semináře bude aktivní komunikace se studenty – pravidelně se bude střídat „vyvolený“ student/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komunikaci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měření budou v druhé půlce semináře představena a termín realizace měření bude ponechán na rozhodnutí studentů. Důležité je splnění do termínu odevzdání vyhodnocených dat.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 nepřekročí 2 (3) absence seminářích celkem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0135B86BD1D498E2B232954E04646" ma:contentTypeVersion="12" ma:contentTypeDescription="Vytvoří nový dokument" ma:contentTypeScope="" ma:versionID="5d2b496783cca38ab126bad32d1978c4">
  <xsd:schema xmlns:xsd="http://www.w3.org/2001/XMLSchema" xmlns:xs="http://www.w3.org/2001/XMLSchema" xmlns:p="http://schemas.microsoft.com/office/2006/metadata/properties" xmlns:ns3="f8bd5197-ca98-470a-a354-5d86ab0c0fbf" xmlns:ns4="b55b1952-e9cd-4de0-b532-dee136ee42d5" targetNamespace="http://schemas.microsoft.com/office/2006/metadata/properties" ma:root="true" ma:fieldsID="e0577e5abcddb5b784061af8a85c3ecc" ns3:_="" ns4:_="">
    <xsd:import namespace="f8bd5197-ca98-470a-a354-5d86ab0c0fbf"/>
    <xsd:import namespace="b55b1952-e9cd-4de0-b532-dee136ee4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d5197-ca98-470a-a354-5d86ab0c0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1952-e9cd-4de0-b532-dee136ee4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75D9D8-AEAD-41E7-A781-E28F8545A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d5197-ca98-470a-a354-5d86ab0c0fbf"/>
    <ds:schemaRef ds:uri="b55b1952-e9cd-4de0-b532-dee136ee4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10BC50-F96F-4D9C-B7C3-DFB13A534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0BD4C-2D2F-4705-BBA1-1DA74921D89D}">
  <ds:schemaRefs>
    <ds:schemaRef ds:uri="http://schemas.microsoft.com/office/infopath/2007/PartnerControls"/>
    <ds:schemaRef ds:uri="http://schemas.openxmlformats.org/package/2006/metadata/core-properties"/>
    <ds:schemaRef ds:uri="f8bd5197-ca98-470a-a354-5d86ab0c0fbf"/>
    <ds:schemaRef ds:uri="http://schemas.microsoft.com/office/2006/documentManagement/types"/>
    <ds:schemaRef ds:uri="http://purl.org/dc/elements/1.1/"/>
    <ds:schemaRef ds:uri="b55b1952-e9cd-4de0-b532-dee136ee42d5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5086</TotalTime>
  <Words>189</Words>
  <Application>Microsoft Office PowerPoint</Application>
  <PresentationFormat>Širokoúhlá obrazovka</PresentationFormat>
  <Paragraphs>26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5</cp:revision>
  <dcterms:created xsi:type="dcterms:W3CDTF">2020-10-08T20:56:54Z</dcterms:created>
  <dcterms:modified xsi:type="dcterms:W3CDTF">2021-03-11T09:44:24Z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0x0101008800135B86BD1D498E2B232954E04646</vt:lpwstr>
  </property>
</Properties>
</file>