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6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D231-CD10-4910-B5C2-BD55EF8D3537}" type="datetimeFigureOut">
              <a:rPr lang="cs-CZ" smtClean="0"/>
              <a:t>8.12.2020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79A5-F67A-49AB-AFD6-D28E3C588B7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D231-CD10-4910-B5C2-BD55EF8D3537}" type="datetimeFigureOut">
              <a:rPr lang="cs-CZ" smtClean="0"/>
              <a:t>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79A5-F67A-49AB-AFD6-D28E3C588B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D231-CD10-4910-B5C2-BD55EF8D3537}" type="datetimeFigureOut">
              <a:rPr lang="cs-CZ" smtClean="0"/>
              <a:t>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79A5-F67A-49AB-AFD6-D28E3C588B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D231-CD10-4910-B5C2-BD55EF8D3537}" type="datetimeFigureOut">
              <a:rPr lang="cs-CZ" smtClean="0"/>
              <a:t>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79A5-F67A-49AB-AFD6-D28E3C588B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D231-CD10-4910-B5C2-BD55EF8D3537}" type="datetimeFigureOut">
              <a:rPr lang="cs-CZ" smtClean="0"/>
              <a:t>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79A5-F67A-49AB-AFD6-D28E3C588B7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D231-CD10-4910-B5C2-BD55EF8D3537}" type="datetimeFigureOut">
              <a:rPr lang="cs-CZ" smtClean="0"/>
              <a:t>8.12.2020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79A5-F67A-49AB-AFD6-D28E3C588B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D231-CD10-4910-B5C2-BD55EF8D3537}" type="datetimeFigureOut">
              <a:rPr lang="cs-CZ" smtClean="0"/>
              <a:t>8.12.2020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79A5-F67A-49AB-AFD6-D28E3C588B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D231-CD10-4910-B5C2-BD55EF8D3537}" type="datetimeFigureOut">
              <a:rPr lang="cs-CZ" smtClean="0"/>
              <a:t>8.12.2020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79A5-F67A-49AB-AFD6-D28E3C588B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D231-CD10-4910-B5C2-BD55EF8D3537}" type="datetimeFigureOut">
              <a:rPr lang="cs-CZ" smtClean="0"/>
              <a:t>8.12.2020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79A5-F67A-49AB-AFD6-D28E3C588B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D231-CD10-4910-B5C2-BD55EF8D3537}" type="datetimeFigureOut">
              <a:rPr lang="cs-CZ" smtClean="0"/>
              <a:t>8.12.2020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79A5-F67A-49AB-AFD6-D28E3C588B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D231-CD10-4910-B5C2-BD55EF8D3537}" type="datetimeFigureOut">
              <a:rPr lang="cs-CZ" smtClean="0"/>
              <a:t>8.12.2020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75179A5-F67A-49AB-AFD6-D28E3C588B7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89D231-CD10-4910-B5C2-BD55EF8D3537}" type="datetimeFigureOut">
              <a:rPr lang="cs-CZ" smtClean="0"/>
              <a:t>8.12.2020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5179A5-F67A-49AB-AFD6-D28E3C588B78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Dynamika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Newtonovy zákony</a:t>
            </a:r>
          </a:p>
          <a:p>
            <a:r>
              <a:rPr lang="cs-CZ" dirty="0"/>
              <a:t>Třecí síla</a:t>
            </a:r>
          </a:p>
          <a:p>
            <a:r>
              <a:rPr lang="cs-CZ" dirty="0"/>
              <a:t>Moment síly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Působící síly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Automobil se pohybuje po rovné silnici stálou rychlostí 80 km/</a:t>
            </a:r>
            <a:r>
              <a:rPr lang="cs-CZ" dirty="0" err="1"/>
              <a:t>h</a:t>
            </a:r>
            <a:r>
              <a:rPr lang="cs-CZ" dirty="0"/>
              <a:t>. Zakreslete všechny síly, které na automobil působí.</a:t>
            </a:r>
          </a:p>
        </p:txBody>
      </p:sp>
      <p:pic>
        <p:nvPicPr>
          <p:cNvPr id="1026" name="Picture 2" descr="Auto Kreslený Ilustrace - Obrázek zdarma na Pixabay">
            <a:extLst>
              <a:ext uri="{FF2B5EF4-FFF2-40B4-BE49-F238E27FC236}">
                <a16:creationId xmlns:a16="http://schemas.microsoft.com/office/drawing/2014/main" id="{5F97DFC2-4A6E-4E25-AE76-3D1347A6B1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072" y="3573016"/>
            <a:ext cx="3275856" cy="1999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Šipka: dolů 3">
            <a:extLst>
              <a:ext uri="{FF2B5EF4-FFF2-40B4-BE49-F238E27FC236}">
                <a16:creationId xmlns:a16="http://schemas.microsoft.com/office/drawing/2014/main" id="{CE07179D-86B5-4A0C-85B2-AC7C83311490}"/>
              </a:ext>
            </a:extLst>
          </p:cNvPr>
          <p:cNvSpPr/>
          <p:nvPr/>
        </p:nvSpPr>
        <p:spPr>
          <a:xfrm>
            <a:off x="4211960" y="4572834"/>
            <a:ext cx="144016" cy="15810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Fg</a:t>
            </a:r>
            <a:endParaRPr lang="cs-CZ" dirty="0"/>
          </a:p>
        </p:txBody>
      </p:sp>
      <p:sp>
        <p:nvSpPr>
          <p:cNvPr id="5" name="Šipka: nahoru 4">
            <a:extLst>
              <a:ext uri="{FF2B5EF4-FFF2-40B4-BE49-F238E27FC236}">
                <a16:creationId xmlns:a16="http://schemas.microsoft.com/office/drawing/2014/main" id="{37FC1F22-48E5-4514-B9C5-10E8DA01C9D5}"/>
              </a:ext>
            </a:extLst>
          </p:cNvPr>
          <p:cNvSpPr/>
          <p:nvPr/>
        </p:nvSpPr>
        <p:spPr>
          <a:xfrm>
            <a:off x="4211960" y="2991757"/>
            <a:ext cx="144016" cy="1581077"/>
          </a:xfrm>
          <a:prstGeom prst="up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Fr</a:t>
            </a:r>
          </a:p>
        </p:txBody>
      </p:sp>
      <p:sp>
        <p:nvSpPr>
          <p:cNvPr id="6" name="Šipka: doleva 5">
            <a:extLst>
              <a:ext uri="{FF2B5EF4-FFF2-40B4-BE49-F238E27FC236}">
                <a16:creationId xmlns:a16="http://schemas.microsoft.com/office/drawing/2014/main" id="{BE24CC2B-9209-49A0-8ECB-AF8C897132CF}"/>
              </a:ext>
            </a:extLst>
          </p:cNvPr>
          <p:cNvSpPr/>
          <p:nvPr/>
        </p:nvSpPr>
        <p:spPr>
          <a:xfrm>
            <a:off x="1886000" y="4531464"/>
            <a:ext cx="2376264" cy="166252"/>
          </a:xfrm>
          <a:prstGeom prst="lef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Fo</a:t>
            </a:r>
            <a:endParaRPr lang="cs-CZ" dirty="0"/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844C845A-B6E3-4C57-A7BD-73637FC494B2}"/>
              </a:ext>
            </a:extLst>
          </p:cNvPr>
          <p:cNvSpPr/>
          <p:nvPr/>
        </p:nvSpPr>
        <p:spPr>
          <a:xfrm>
            <a:off x="4283968" y="4513475"/>
            <a:ext cx="2304256" cy="16625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Fm</a:t>
            </a:r>
            <a:endParaRPr lang="cs-CZ" dirty="0"/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57E4CC17-15B0-46BE-AF1B-51E8450998B8}"/>
              </a:ext>
            </a:extLst>
          </p:cNvPr>
          <p:cNvCxnSpPr/>
          <p:nvPr/>
        </p:nvCxnSpPr>
        <p:spPr>
          <a:xfrm>
            <a:off x="1043608" y="5572653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Třecí síla</a:t>
            </a:r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velký musí být součinitel smykového tření mezi podrážkou boty a podložkou, aby se sprinter mohl rozběhnout s horizontálním zrychlením 1,2 m∙s</a:t>
            </a:r>
            <a:r>
              <a:rPr lang="cs-CZ" baseline="30000" dirty="0"/>
              <a:t>-2</a:t>
            </a:r>
            <a:r>
              <a:rPr lang="cs-CZ" dirty="0"/>
              <a:t>?</a:t>
            </a:r>
          </a:p>
          <a:p>
            <a:r>
              <a:rPr lang="cs-CZ" dirty="0"/>
              <a:t>F</a:t>
            </a:r>
            <a:r>
              <a:rPr lang="cs-CZ" baseline="-25000" dirty="0"/>
              <a:t>t</a:t>
            </a:r>
            <a:r>
              <a:rPr lang="cs-CZ" dirty="0"/>
              <a:t>=</a:t>
            </a:r>
            <a:r>
              <a:rPr lang="cs-CZ" dirty="0" err="1"/>
              <a:t>F</a:t>
            </a:r>
            <a:r>
              <a:rPr lang="cs-CZ" baseline="-25000" dirty="0" err="1"/>
              <a:t>N</a:t>
            </a:r>
            <a:r>
              <a:rPr lang="cs-CZ" dirty="0" err="1"/>
              <a:t>.f</a:t>
            </a:r>
            <a:endParaRPr lang="cs-CZ" dirty="0"/>
          </a:p>
          <a:p>
            <a:r>
              <a:rPr lang="cs-CZ" dirty="0"/>
              <a:t>F</a:t>
            </a:r>
            <a:r>
              <a:rPr lang="cs-CZ" baseline="-25000" dirty="0"/>
              <a:t>t </a:t>
            </a:r>
            <a:r>
              <a:rPr lang="cs-CZ" dirty="0"/>
              <a:t>=</a:t>
            </a:r>
            <a:r>
              <a:rPr lang="cs-CZ" dirty="0" err="1"/>
              <a:t>m.a</a:t>
            </a:r>
            <a:endParaRPr lang="cs-CZ" dirty="0"/>
          </a:p>
          <a:p>
            <a:r>
              <a:rPr lang="cs-CZ" dirty="0"/>
              <a:t>F</a:t>
            </a:r>
            <a:r>
              <a:rPr lang="cs-CZ" baseline="-25000" dirty="0"/>
              <a:t>t </a:t>
            </a:r>
            <a:r>
              <a:rPr lang="cs-CZ" dirty="0"/>
              <a:t>=</a:t>
            </a:r>
            <a:r>
              <a:rPr lang="cs-CZ" dirty="0" err="1"/>
              <a:t>m.g.f</a:t>
            </a:r>
            <a:endParaRPr lang="cs-CZ" dirty="0"/>
          </a:p>
          <a:p>
            <a:r>
              <a:rPr lang="cs-CZ" dirty="0" err="1"/>
              <a:t>m.a</a:t>
            </a:r>
            <a:r>
              <a:rPr lang="cs-CZ" dirty="0"/>
              <a:t>=</a:t>
            </a:r>
            <a:r>
              <a:rPr lang="cs-CZ" dirty="0" err="1"/>
              <a:t>m.g.f</a:t>
            </a:r>
            <a:endParaRPr lang="cs-CZ" dirty="0"/>
          </a:p>
          <a:p>
            <a:r>
              <a:rPr lang="cs-CZ" dirty="0"/>
              <a:t>a/g=f</a:t>
            </a:r>
          </a:p>
          <a:p>
            <a:r>
              <a:rPr lang="cs-CZ" dirty="0"/>
              <a:t>1,2/9,8=</a:t>
            </a:r>
            <a:r>
              <a:rPr lang="cs-CZ" b="1" dirty="0"/>
              <a:t>0,12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F3DE9F2E-D356-4103-BF1B-8396A0E14D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0032" y="3212976"/>
            <a:ext cx="3095625" cy="2714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Sklon sjezdovky</a:t>
            </a:r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Lyžař stojí na svahu a chce se rozjet bez odpichování holemi. Jaký musí být sklon svahu, je-li sníh tvrdý se součinitelem smykového tření 0,03? Lyžař má i s vybavením hmotnost 90 kg.</a:t>
            </a:r>
          </a:p>
          <a:p>
            <a:endParaRPr lang="cs-CZ" dirty="0"/>
          </a:p>
          <a:p>
            <a:r>
              <a:rPr lang="cs-CZ" dirty="0"/>
              <a:t>f=0,03</a:t>
            </a:r>
          </a:p>
          <a:p>
            <a:r>
              <a:rPr lang="cs-CZ" dirty="0"/>
              <a:t>m=90kg</a:t>
            </a:r>
          </a:p>
          <a:p>
            <a:r>
              <a:rPr lang="el-GR" dirty="0"/>
              <a:t>α</a:t>
            </a:r>
            <a:r>
              <a:rPr lang="cs-CZ" dirty="0"/>
              <a:t>=?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B3A482A4-E739-49EF-BEFF-93EBA8273E8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716016" y="547346"/>
            <a:ext cx="3239996" cy="6291864"/>
          </a:xfrm>
          <a:prstGeom prst="rect">
            <a:avLst/>
          </a:prstGeom>
        </p:spPr>
      </p:pic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68EE0D2C-430F-4C66-B8CD-F69617E0D0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199" y="611086"/>
            <a:ext cx="4978897" cy="6058273"/>
          </a:xfrm>
        </p:spPr>
        <p:txBody>
          <a:bodyPr/>
          <a:lstStyle/>
          <a:p>
            <a:r>
              <a:rPr lang="cs-CZ" dirty="0"/>
              <a:t>F</a:t>
            </a:r>
            <a:r>
              <a:rPr lang="cs-CZ" baseline="-25000" dirty="0"/>
              <a:t>N</a:t>
            </a:r>
            <a:r>
              <a:rPr lang="cs-CZ" dirty="0"/>
              <a:t>=</a:t>
            </a:r>
            <a:r>
              <a:rPr lang="cs-CZ" dirty="0" err="1"/>
              <a:t>F</a:t>
            </a:r>
            <a:r>
              <a:rPr lang="cs-CZ" baseline="-25000" dirty="0" err="1"/>
              <a:t>g</a:t>
            </a:r>
            <a:r>
              <a:rPr lang="cs-CZ" dirty="0" err="1"/>
              <a:t>.cos</a:t>
            </a:r>
            <a:r>
              <a:rPr lang="cs-CZ" dirty="0"/>
              <a:t> </a:t>
            </a:r>
            <a:r>
              <a:rPr lang="el-GR" dirty="0"/>
              <a:t>α</a:t>
            </a:r>
            <a:r>
              <a:rPr lang="cs-CZ" dirty="0"/>
              <a:t> </a:t>
            </a:r>
          </a:p>
          <a:p>
            <a:r>
              <a:rPr lang="cs-CZ" dirty="0" err="1"/>
              <a:t>F</a:t>
            </a:r>
            <a:r>
              <a:rPr lang="cs-CZ" baseline="-25000" dirty="0" err="1"/>
              <a:t>h</a:t>
            </a:r>
            <a:r>
              <a:rPr lang="cs-CZ" dirty="0"/>
              <a:t>=</a:t>
            </a:r>
            <a:r>
              <a:rPr lang="cs-CZ" dirty="0" err="1"/>
              <a:t>F</a:t>
            </a:r>
            <a:r>
              <a:rPr lang="cs-CZ" baseline="-25000" dirty="0" err="1"/>
              <a:t>g</a:t>
            </a:r>
            <a:r>
              <a:rPr lang="cs-CZ" dirty="0" err="1"/>
              <a:t>.sin</a:t>
            </a:r>
            <a:r>
              <a:rPr lang="cs-CZ" dirty="0"/>
              <a:t> </a:t>
            </a:r>
            <a:r>
              <a:rPr lang="el-GR" dirty="0"/>
              <a:t>α</a:t>
            </a:r>
            <a:endParaRPr lang="cs-CZ" dirty="0"/>
          </a:p>
          <a:p>
            <a:r>
              <a:rPr lang="cs-CZ" dirty="0" err="1"/>
              <a:t>F</a:t>
            </a:r>
            <a:r>
              <a:rPr lang="cs-CZ" baseline="-25000" dirty="0" err="1"/>
              <a:t>h</a:t>
            </a:r>
            <a:r>
              <a:rPr lang="cs-CZ" dirty="0"/>
              <a:t>=F</a:t>
            </a:r>
            <a:r>
              <a:rPr lang="cs-CZ" baseline="-25000" dirty="0"/>
              <a:t>t</a:t>
            </a:r>
            <a:r>
              <a:rPr lang="cs-CZ" dirty="0"/>
              <a:t>=</a:t>
            </a:r>
            <a:r>
              <a:rPr lang="cs-CZ" dirty="0" err="1"/>
              <a:t>f.F</a:t>
            </a:r>
            <a:r>
              <a:rPr lang="cs-CZ" baseline="-25000" dirty="0" err="1"/>
              <a:t>N</a:t>
            </a:r>
            <a:r>
              <a:rPr lang="cs-CZ" dirty="0"/>
              <a:t>=</a:t>
            </a:r>
            <a:r>
              <a:rPr lang="cs-CZ" dirty="0" err="1"/>
              <a:t>f.m.g.cos</a:t>
            </a:r>
            <a:r>
              <a:rPr lang="cs-CZ" dirty="0"/>
              <a:t> </a:t>
            </a:r>
            <a:r>
              <a:rPr lang="el-GR" dirty="0"/>
              <a:t>α</a:t>
            </a:r>
            <a:endParaRPr lang="cs-CZ" dirty="0"/>
          </a:p>
          <a:p>
            <a:r>
              <a:rPr lang="cs-CZ" dirty="0" err="1"/>
              <a:t>m.g.sin</a:t>
            </a:r>
            <a:r>
              <a:rPr lang="cs-CZ" dirty="0"/>
              <a:t> </a:t>
            </a:r>
            <a:r>
              <a:rPr lang="el-GR" dirty="0"/>
              <a:t>α</a:t>
            </a:r>
            <a:r>
              <a:rPr lang="cs-CZ" dirty="0"/>
              <a:t>=</a:t>
            </a:r>
            <a:r>
              <a:rPr lang="cs-CZ" dirty="0" err="1"/>
              <a:t>f.m.g.cos</a:t>
            </a:r>
            <a:r>
              <a:rPr lang="cs-CZ" dirty="0"/>
              <a:t> </a:t>
            </a:r>
            <a:r>
              <a:rPr lang="el-GR" dirty="0"/>
              <a:t>α</a:t>
            </a:r>
            <a:endParaRPr lang="cs-CZ" dirty="0"/>
          </a:p>
          <a:p>
            <a:r>
              <a:rPr lang="cs-CZ" dirty="0"/>
              <a:t>sin </a:t>
            </a:r>
            <a:r>
              <a:rPr lang="el-GR" dirty="0"/>
              <a:t>α</a:t>
            </a:r>
            <a:r>
              <a:rPr lang="cs-CZ" dirty="0"/>
              <a:t>/cos </a:t>
            </a:r>
            <a:r>
              <a:rPr lang="el-GR" dirty="0"/>
              <a:t>α</a:t>
            </a:r>
            <a:r>
              <a:rPr lang="cs-CZ" dirty="0"/>
              <a:t>=f</a:t>
            </a:r>
          </a:p>
          <a:p>
            <a:r>
              <a:rPr lang="cs-CZ" dirty="0"/>
              <a:t>tg </a:t>
            </a:r>
            <a:r>
              <a:rPr lang="el-GR" dirty="0"/>
              <a:t>α</a:t>
            </a:r>
            <a:r>
              <a:rPr lang="cs-CZ" dirty="0"/>
              <a:t>=f</a:t>
            </a:r>
          </a:p>
          <a:p>
            <a:r>
              <a:rPr lang="cs-CZ" dirty="0" err="1"/>
              <a:t>arctg</a:t>
            </a:r>
            <a:r>
              <a:rPr lang="cs-CZ" dirty="0"/>
              <a:t> f=</a:t>
            </a:r>
            <a:r>
              <a:rPr lang="el-GR" dirty="0"/>
              <a:t> α</a:t>
            </a:r>
            <a:endParaRPr lang="cs-CZ" dirty="0"/>
          </a:p>
          <a:p>
            <a:r>
              <a:rPr lang="el-GR" b="1" dirty="0"/>
              <a:t>α</a:t>
            </a:r>
            <a:r>
              <a:rPr lang="cs-CZ" b="1" dirty="0"/>
              <a:t>=1,72˚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0171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1561</TotalTime>
  <Words>203</Words>
  <Application>Microsoft Office PowerPoint</Application>
  <PresentationFormat>Předvádění na obrazovce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Calibri</vt:lpstr>
      <vt:lpstr>Constantia</vt:lpstr>
      <vt:lpstr>Wingdings 2</vt:lpstr>
      <vt:lpstr>Tok</vt:lpstr>
      <vt:lpstr>Dynamika</vt:lpstr>
      <vt:lpstr>Působící síly</vt:lpstr>
      <vt:lpstr>Třecí síla</vt:lpstr>
      <vt:lpstr>Sklon sjezdovky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Dynamika</dc:title>
  <dc:creator>k</dc:creator>
  <cp:lastModifiedBy>Katka</cp:lastModifiedBy>
  <cp:revision>19</cp:revision>
  <dcterms:created xsi:type="dcterms:W3CDTF">2015-03-05T08:58:21Z</dcterms:created>
  <dcterms:modified xsi:type="dcterms:W3CDTF">2020-12-08T08:25:18Z</dcterms:modified>
</cp:coreProperties>
</file>