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59A9-F4D0-4D90-B059-1DDD5BF0C801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A293-8BFA-4396-BCF0-DE002EC2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75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59A9-F4D0-4D90-B059-1DDD5BF0C801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A293-8BFA-4396-BCF0-DE002EC2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30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59A9-F4D0-4D90-B059-1DDD5BF0C801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A293-8BFA-4396-BCF0-DE002EC2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59A9-F4D0-4D90-B059-1DDD5BF0C801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A293-8BFA-4396-BCF0-DE002EC2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28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59A9-F4D0-4D90-B059-1DDD5BF0C801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A293-8BFA-4396-BCF0-DE002EC2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10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59A9-F4D0-4D90-B059-1DDD5BF0C801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A293-8BFA-4396-BCF0-DE002EC2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25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59A9-F4D0-4D90-B059-1DDD5BF0C801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A293-8BFA-4396-BCF0-DE002EC2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73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59A9-F4D0-4D90-B059-1DDD5BF0C801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A293-8BFA-4396-BCF0-DE002EC2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52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59A9-F4D0-4D90-B059-1DDD5BF0C801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A293-8BFA-4396-BCF0-DE002EC2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59A9-F4D0-4D90-B059-1DDD5BF0C801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A293-8BFA-4396-BCF0-DE002EC2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99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59A9-F4D0-4D90-B059-1DDD5BF0C801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A293-8BFA-4396-BCF0-DE002EC2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49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59A9-F4D0-4D90-B059-1DDD5BF0C801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A293-8BFA-4396-BCF0-DE002EC2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32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Hypercholesterolémie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09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71" y="1600200"/>
            <a:ext cx="6029257" cy="4525963"/>
          </a:xfrm>
        </p:spPr>
      </p:pic>
    </p:spTree>
    <p:extLst>
      <p:ext uri="{BB962C8B-B14F-4D97-AF65-F5344CB8AC3E}">
        <p14:creationId xmlns:p14="http://schemas.microsoft.com/office/powerpoint/2010/main" val="411145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18" y="1600200"/>
            <a:ext cx="4901764" cy="4525963"/>
          </a:xfrm>
        </p:spPr>
      </p:pic>
    </p:spTree>
    <p:extLst>
      <p:ext uri="{BB962C8B-B14F-4D97-AF65-F5344CB8AC3E}">
        <p14:creationId xmlns:p14="http://schemas.microsoft.com/office/powerpoint/2010/main" val="354856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00200"/>
            <a:ext cx="4176464" cy="4997152"/>
          </a:xfrm>
        </p:spPr>
      </p:pic>
    </p:spTree>
    <p:extLst>
      <p:ext uri="{BB962C8B-B14F-4D97-AF65-F5344CB8AC3E}">
        <p14:creationId xmlns:p14="http://schemas.microsoft.com/office/powerpoint/2010/main" val="300130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HYPERTENZE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5472608" cy="3240360"/>
          </a:xfrm>
        </p:spPr>
      </p:pic>
    </p:spTree>
    <p:extLst>
      <p:ext uri="{BB962C8B-B14F-4D97-AF65-F5344CB8AC3E}">
        <p14:creationId xmlns:p14="http://schemas.microsoft.com/office/powerpoint/2010/main" val="71956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Vytvořte si tabulku s množstvím cholesterolu v potravinách</a:t>
            </a:r>
          </a:p>
          <a:p>
            <a:r>
              <a:rPr lang="cs-CZ" dirty="0" smtClean="0"/>
              <a:t>Vytvořte tabulku s množstvím purinů</a:t>
            </a:r>
          </a:p>
          <a:p>
            <a:r>
              <a:rPr lang="cs-CZ" dirty="0" smtClean="0"/>
              <a:t>Vytvořte tabulku s množstvím soli v potravinách a nahraďte jinými</a:t>
            </a:r>
          </a:p>
          <a:p>
            <a:r>
              <a:rPr lang="cs-CZ" dirty="0" smtClean="0"/>
              <a:t>Pokuste se spočítat ze svého </a:t>
            </a:r>
            <a:r>
              <a:rPr lang="cs-CZ" smtClean="0"/>
              <a:t>24hodinového jídelníčku </a:t>
            </a:r>
            <a:r>
              <a:rPr lang="cs-CZ" dirty="0" smtClean="0"/>
              <a:t>množství soli obsažené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80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cholesterolu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5400600" cy="2376264"/>
          </a:xfrm>
        </p:spPr>
      </p:pic>
    </p:spTree>
    <p:extLst>
      <p:ext uri="{BB962C8B-B14F-4D97-AF65-F5344CB8AC3E}">
        <p14:creationId xmlns:p14="http://schemas.microsoft.com/office/powerpoint/2010/main" val="276716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648619"/>
            <a:ext cx="5905500" cy="4429125"/>
          </a:xfrm>
        </p:spPr>
      </p:pic>
    </p:spTree>
    <p:extLst>
      <p:ext uri="{BB962C8B-B14F-4D97-AF65-F5344CB8AC3E}">
        <p14:creationId xmlns:p14="http://schemas.microsoft.com/office/powerpoint/2010/main" val="215362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90" y="1600200"/>
            <a:ext cx="3523620" cy="4525963"/>
          </a:xfrm>
        </p:spPr>
      </p:pic>
    </p:spTree>
    <p:extLst>
      <p:ext uri="{BB962C8B-B14F-4D97-AF65-F5344CB8AC3E}">
        <p14:creationId xmlns:p14="http://schemas.microsoft.com/office/powerpoint/2010/main" val="133154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6048672" cy="3384376"/>
          </a:xfrm>
        </p:spPr>
      </p:pic>
    </p:spTree>
    <p:extLst>
      <p:ext uri="{BB962C8B-B14F-4D97-AF65-F5344CB8AC3E}">
        <p14:creationId xmlns:p14="http://schemas.microsoft.com/office/powerpoint/2010/main" val="226831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658144"/>
            <a:ext cx="5524500" cy="4410075"/>
          </a:xfrm>
        </p:spPr>
      </p:pic>
    </p:spTree>
    <p:extLst>
      <p:ext uri="{BB962C8B-B14F-4D97-AF65-F5344CB8AC3E}">
        <p14:creationId xmlns:p14="http://schemas.microsoft.com/office/powerpoint/2010/main" val="305174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78" y="1600200"/>
            <a:ext cx="5749444" cy="4525963"/>
          </a:xfrm>
        </p:spPr>
      </p:pic>
    </p:spTree>
    <p:extLst>
      <p:ext uri="{BB962C8B-B14F-4D97-AF65-F5344CB8AC3E}">
        <p14:creationId xmlns:p14="http://schemas.microsoft.com/office/powerpoint/2010/main" val="63786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904656" cy="3600400"/>
          </a:xfrm>
        </p:spPr>
      </p:pic>
    </p:spTree>
    <p:extLst>
      <p:ext uri="{BB962C8B-B14F-4D97-AF65-F5344CB8AC3E}">
        <p14:creationId xmlns:p14="http://schemas.microsoft.com/office/powerpoint/2010/main" val="42271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5688632" cy="2808312"/>
          </a:xfrm>
        </p:spPr>
      </p:pic>
    </p:spTree>
    <p:extLst>
      <p:ext uri="{BB962C8B-B14F-4D97-AF65-F5344CB8AC3E}">
        <p14:creationId xmlns:p14="http://schemas.microsoft.com/office/powerpoint/2010/main" val="33834328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39</Words>
  <Application>Microsoft Office PowerPoint</Application>
  <PresentationFormat>Předvádění na obrazovce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Hypercholesterolémie</vt:lpstr>
      <vt:lpstr>Hodnocení cholesterolu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DNA</vt:lpstr>
      <vt:lpstr>Prezentace aplikace PowerPoint</vt:lpstr>
      <vt:lpstr>HYPERTENZE</vt:lpstr>
      <vt:lpstr>úkoly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Hypercholesterolémie</dc:title>
  <dc:creator>User</dc:creator>
  <cp:lastModifiedBy>User</cp:lastModifiedBy>
  <cp:revision>2</cp:revision>
  <dcterms:created xsi:type="dcterms:W3CDTF">2017-11-13T07:21:04Z</dcterms:created>
  <dcterms:modified xsi:type="dcterms:W3CDTF">2017-11-13T07:38:48Z</dcterms:modified>
</cp:coreProperties>
</file>