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0" r:id="rId1"/>
  </p:sldMasterIdLst>
  <p:sldIdLst>
    <p:sldId id="256" r:id="rId2"/>
    <p:sldId id="257" r:id="rId3"/>
    <p:sldId id="276" r:id="rId4"/>
    <p:sldId id="259" r:id="rId5"/>
    <p:sldId id="260" r:id="rId6"/>
    <p:sldId id="261" r:id="rId7"/>
    <p:sldId id="262" r:id="rId8"/>
    <p:sldId id="264" r:id="rId9"/>
    <p:sldId id="277" r:id="rId10"/>
    <p:sldId id="265" r:id="rId11"/>
    <p:sldId id="266" r:id="rId12"/>
    <p:sldId id="274" r:id="rId13"/>
    <p:sldId id="270" r:id="rId14"/>
    <p:sldId id="271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" userId="7f7b1a57-7649-47d4-a3e7-7d7000133a3e" providerId="ADAL" clId="{823B9FE5-B88A-43B2-9ED0-BB22E4B372E2}"/>
    <pc:docChg chg="custSel addSld delSld modSld sldOrd">
      <pc:chgData name="Michal" userId="7f7b1a57-7649-47d4-a3e7-7d7000133a3e" providerId="ADAL" clId="{823B9FE5-B88A-43B2-9ED0-BB22E4B372E2}" dt="2020-11-06T10:20:10.683" v="38" actId="20577"/>
      <pc:docMkLst>
        <pc:docMk/>
      </pc:docMkLst>
      <pc:sldChg chg="modSp">
        <pc:chgData name="Michal" userId="7f7b1a57-7649-47d4-a3e7-7d7000133a3e" providerId="ADAL" clId="{823B9FE5-B88A-43B2-9ED0-BB22E4B372E2}" dt="2020-11-06T10:20:10.683" v="38" actId="20577"/>
        <pc:sldMkLst>
          <pc:docMk/>
          <pc:sldMk cId="3793850342" sldId="257"/>
        </pc:sldMkLst>
        <pc:spChg chg="mod">
          <ac:chgData name="Michal" userId="7f7b1a57-7649-47d4-a3e7-7d7000133a3e" providerId="ADAL" clId="{823B9FE5-B88A-43B2-9ED0-BB22E4B372E2}" dt="2020-11-06T10:20:10.683" v="38" actId="20577"/>
          <ac:spMkLst>
            <pc:docMk/>
            <pc:sldMk cId="3793850342" sldId="257"/>
            <ac:spMk id="4" creationId="{C3896FF2-455B-4D48-B1A3-D40BC73A6DE8}"/>
          </ac:spMkLst>
        </pc:spChg>
      </pc:sldChg>
      <pc:sldChg chg="modSp new del mod ord">
        <pc:chgData name="Michal" userId="7f7b1a57-7649-47d4-a3e7-7d7000133a3e" providerId="ADAL" clId="{823B9FE5-B88A-43B2-9ED0-BB22E4B372E2}" dt="2020-10-13T12:40:13.049" v="36" actId="47"/>
        <pc:sldMkLst>
          <pc:docMk/>
          <pc:sldMk cId="1599806773" sldId="278"/>
        </pc:sldMkLst>
        <pc:spChg chg="mod">
          <ac:chgData name="Michal" userId="7f7b1a57-7649-47d4-a3e7-7d7000133a3e" providerId="ADAL" clId="{823B9FE5-B88A-43B2-9ED0-BB22E4B372E2}" dt="2020-10-13T12:31:36.802" v="35" actId="14100"/>
          <ac:spMkLst>
            <pc:docMk/>
            <pc:sldMk cId="1599806773" sldId="278"/>
            <ac:spMk id="2" creationId="{AC77B332-CEEE-491D-8854-7071BEDB97B5}"/>
          </ac:spMkLst>
        </pc:spChg>
        <pc:spChg chg="mod">
          <ac:chgData name="Michal" userId="7f7b1a57-7649-47d4-a3e7-7d7000133a3e" providerId="ADAL" clId="{823B9FE5-B88A-43B2-9ED0-BB22E4B372E2}" dt="2020-10-13T10:52:39.968" v="28" actId="20577"/>
          <ac:spMkLst>
            <pc:docMk/>
            <pc:sldMk cId="1599806773" sldId="278"/>
            <ac:spMk id="3" creationId="{7BB7F774-79AD-4346-8C15-2F6AE32589E8}"/>
          </ac:spMkLst>
        </pc:spChg>
      </pc:sldChg>
    </pc:docChg>
  </pc:docChgLst>
  <pc:docChgLst>
    <pc:chgData name="Michal" userId="7f7b1a57-7649-47d4-a3e7-7d7000133a3e" providerId="ADAL" clId="{4C716DDC-FFE1-492D-B109-A79FFC9714A4}"/>
    <pc:docChg chg="undo custSel addSld delSld modSld sldOrd">
      <pc:chgData name="Michal" userId="7f7b1a57-7649-47d4-a3e7-7d7000133a3e" providerId="ADAL" clId="{4C716DDC-FFE1-492D-B109-A79FFC9714A4}" dt="2020-09-29T11:25:32.962" v="2908" actId="20577"/>
      <pc:docMkLst>
        <pc:docMk/>
      </pc:docMkLst>
      <pc:sldChg chg="modSp mod modAnim">
        <pc:chgData name="Michal" userId="7f7b1a57-7649-47d4-a3e7-7d7000133a3e" providerId="ADAL" clId="{4C716DDC-FFE1-492D-B109-A79FFC9714A4}" dt="2020-09-29T10:49:43.515" v="1913" actId="20577"/>
        <pc:sldMkLst>
          <pc:docMk/>
          <pc:sldMk cId="3793850342" sldId="257"/>
        </pc:sldMkLst>
        <pc:spChg chg="mod">
          <ac:chgData name="Michal" userId="7f7b1a57-7649-47d4-a3e7-7d7000133a3e" providerId="ADAL" clId="{4C716DDC-FFE1-492D-B109-A79FFC9714A4}" dt="2020-09-29T10:49:28.947" v="1901" actId="5793"/>
          <ac:spMkLst>
            <pc:docMk/>
            <pc:sldMk cId="3793850342" sldId="257"/>
            <ac:spMk id="4" creationId="{C3896FF2-455B-4D48-B1A3-D40BC73A6DE8}"/>
          </ac:spMkLst>
        </pc:spChg>
        <pc:spChg chg="mod">
          <ac:chgData name="Michal" userId="7f7b1a57-7649-47d4-a3e7-7d7000133a3e" providerId="ADAL" clId="{4C716DDC-FFE1-492D-B109-A79FFC9714A4}" dt="2020-09-29T10:49:43.515" v="1913" actId="20577"/>
          <ac:spMkLst>
            <pc:docMk/>
            <pc:sldMk cId="3793850342" sldId="257"/>
            <ac:spMk id="6" creationId="{BF2394B7-DA67-47F0-90E4-A429CDB5FBA3}"/>
          </ac:spMkLst>
        </pc:spChg>
      </pc:sldChg>
      <pc:sldChg chg="modSp mod modAnim">
        <pc:chgData name="Michal" userId="7f7b1a57-7649-47d4-a3e7-7d7000133a3e" providerId="ADAL" clId="{4C716DDC-FFE1-492D-B109-A79FFC9714A4}" dt="2020-09-29T11:08:36.904" v="2363" actId="20577"/>
        <pc:sldMkLst>
          <pc:docMk/>
          <pc:sldMk cId="552876029" sldId="261"/>
        </pc:sldMkLst>
        <pc:spChg chg="mod">
          <ac:chgData name="Michal" userId="7f7b1a57-7649-47d4-a3e7-7d7000133a3e" providerId="ADAL" clId="{4C716DDC-FFE1-492D-B109-A79FFC9714A4}" dt="2020-09-29T11:08:36.904" v="2363" actId="20577"/>
          <ac:spMkLst>
            <pc:docMk/>
            <pc:sldMk cId="552876029" sldId="261"/>
            <ac:spMk id="4" creationId="{22CBA032-467F-4C93-A179-DCB90E3BFFC8}"/>
          </ac:spMkLst>
        </pc:spChg>
        <pc:spChg chg="mod">
          <ac:chgData name="Michal" userId="7f7b1a57-7649-47d4-a3e7-7d7000133a3e" providerId="ADAL" clId="{4C716DDC-FFE1-492D-B109-A79FFC9714A4}" dt="2020-09-29T11:01:19.517" v="2211" actId="27636"/>
          <ac:spMkLst>
            <pc:docMk/>
            <pc:sldMk cId="552876029" sldId="261"/>
            <ac:spMk id="6" creationId="{1FAB72B0-7A94-43F0-9E6D-43B96B51C436}"/>
          </ac:spMkLst>
        </pc:spChg>
        <pc:spChg chg="mod">
          <ac:chgData name="Michal" userId="7f7b1a57-7649-47d4-a3e7-7d7000133a3e" providerId="ADAL" clId="{4C716DDC-FFE1-492D-B109-A79FFC9714A4}" dt="2020-09-29T11:01:58.739" v="2233" actId="207"/>
          <ac:spMkLst>
            <pc:docMk/>
            <pc:sldMk cId="552876029" sldId="261"/>
            <ac:spMk id="7" creationId="{26586DE2-065E-4F0E-A32A-1C4DF796FFD8}"/>
          </ac:spMkLst>
        </pc:spChg>
      </pc:sldChg>
      <pc:sldChg chg="addSp delSp modSp mod">
        <pc:chgData name="Michal" userId="7f7b1a57-7649-47d4-a3e7-7d7000133a3e" providerId="ADAL" clId="{4C716DDC-FFE1-492D-B109-A79FFC9714A4}" dt="2020-09-29T11:08:11.817" v="2355" actId="1036"/>
        <pc:sldMkLst>
          <pc:docMk/>
          <pc:sldMk cId="3287511786" sldId="262"/>
        </pc:sldMkLst>
        <pc:spChg chg="mod">
          <ac:chgData name="Michal" userId="7f7b1a57-7649-47d4-a3e7-7d7000133a3e" providerId="ADAL" clId="{4C716DDC-FFE1-492D-B109-A79FFC9714A4}" dt="2020-09-29T10:25:09.744" v="1180" actId="1035"/>
          <ac:spMkLst>
            <pc:docMk/>
            <pc:sldMk cId="3287511786" sldId="262"/>
            <ac:spMk id="3" creationId="{6460A931-53CA-4378-B308-BE7209FF9C25}"/>
          </ac:spMkLst>
        </pc:spChg>
        <pc:spChg chg="mod">
          <ac:chgData name="Michal" userId="7f7b1a57-7649-47d4-a3e7-7d7000133a3e" providerId="ADAL" clId="{4C716DDC-FFE1-492D-B109-A79FFC9714A4}" dt="2020-09-29T11:07:44.490" v="2338" actId="20577"/>
          <ac:spMkLst>
            <pc:docMk/>
            <pc:sldMk cId="3287511786" sldId="262"/>
            <ac:spMk id="4" creationId="{22CBA032-467F-4C93-A179-DCB90E3BFFC8}"/>
          </ac:spMkLst>
        </pc:spChg>
        <pc:spChg chg="mod">
          <ac:chgData name="Michal" userId="7f7b1a57-7649-47d4-a3e7-7d7000133a3e" providerId="ADAL" clId="{4C716DDC-FFE1-492D-B109-A79FFC9714A4}" dt="2020-09-29T11:08:11.817" v="2355" actId="1036"/>
          <ac:spMkLst>
            <pc:docMk/>
            <pc:sldMk cId="3287511786" sldId="262"/>
            <ac:spMk id="6" creationId="{1FAB72B0-7A94-43F0-9E6D-43B96B51C436}"/>
          </ac:spMkLst>
        </pc:spChg>
        <pc:spChg chg="del mod">
          <ac:chgData name="Michal" userId="7f7b1a57-7649-47d4-a3e7-7d7000133a3e" providerId="ADAL" clId="{4C716DDC-FFE1-492D-B109-A79FFC9714A4}" dt="2020-09-29T10:26:25.533" v="1241" actId="478"/>
          <ac:spMkLst>
            <pc:docMk/>
            <pc:sldMk cId="3287511786" sldId="262"/>
            <ac:spMk id="7" creationId="{26586DE2-065E-4F0E-A32A-1C4DF796FFD8}"/>
          </ac:spMkLst>
        </pc:spChg>
        <pc:spChg chg="add mod">
          <ac:chgData name="Michal" userId="7f7b1a57-7649-47d4-a3e7-7d7000133a3e" providerId="ADAL" clId="{4C716DDC-FFE1-492D-B109-A79FFC9714A4}" dt="2020-09-29T11:08:11.817" v="2355" actId="1036"/>
          <ac:spMkLst>
            <pc:docMk/>
            <pc:sldMk cId="3287511786" sldId="262"/>
            <ac:spMk id="8" creationId="{9590DDE4-10C2-4E76-AB91-750D58126E1F}"/>
          </ac:spMkLst>
        </pc:spChg>
      </pc:sldChg>
      <pc:sldChg chg="modSp mod ord modAnim">
        <pc:chgData name="Michal" userId="7f7b1a57-7649-47d4-a3e7-7d7000133a3e" providerId="ADAL" clId="{4C716DDC-FFE1-492D-B109-A79FFC9714A4}" dt="2020-09-29T11:09:56.492" v="2367"/>
        <pc:sldMkLst>
          <pc:docMk/>
          <pc:sldMk cId="539636615" sldId="264"/>
        </pc:sldMkLst>
        <pc:spChg chg="mod">
          <ac:chgData name="Michal" userId="7f7b1a57-7649-47d4-a3e7-7d7000133a3e" providerId="ADAL" clId="{4C716DDC-FFE1-492D-B109-A79FFC9714A4}" dt="2020-09-29T11:04:33.492" v="2260" actId="20577"/>
          <ac:spMkLst>
            <pc:docMk/>
            <pc:sldMk cId="539636615" sldId="264"/>
            <ac:spMk id="4" creationId="{A963F2A7-4668-4241-BDA6-336AD21D104F}"/>
          </ac:spMkLst>
        </pc:spChg>
        <pc:spChg chg="mod">
          <ac:chgData name="Michal" userId="7f7b1a57-7649-47d4-a3e7-7d7000133a3e" providerId="ADAL" clId="{4C716DDC-FFE1-492D-B109-A79FFC9714A4}" dt="2020-09-29T11:09:56.492" v="2367"/>
          <ac:spMkLst>
            <pc:docMk/>
            <pc:sldMk cId="539636615" sldId="264"/>
            <ac:spMk id="6" creationId="{93E7D220-ECA4-4D6B-A41A-631E4BECCFC1}"/>
          </ac:spMkLst>
        </pc:spChg>
      </pc:sldChg>
      <pc:sldChg chg="addSp delSp modSp mod modAnim">
        <pc:chgData name="Michal" userId="7f7b1a57-7649-47d4-a3e7-7d7000133a3e" providerId="ADAL" clId="{4C716DDC-FFE1-492D-B109-A79FFC9714A4}" dt="2020-09-29T11:20:21.434" v="2772" actId="20577"/>
        <pc:sldMkLst>
          <pc:docMk/>
          <pc:sldMk cId="417082577" sldId="265"/>
        </pc:sldMkLst>
        <pc:spChg chg="del">
          <ac:chgData name="Michal" userId="7f7b1a57-7649-47d4-a3e7-7d7000133a3e" providerId="ADAL" clId="{4C716DDC-FFE1-492D-B109-A79FFC9714A4}" dt="2020-09-29T11:11:31.187" v="2368" actId="478"/>
          <ac:spMkLst>
            <pc:docMk/>
            <pc:sldMk cId="417082577" sldId="265"/>
            <ac:spMk id="3" creationId="{78D4D38E-0E34-4D9B-8D06-BCFF2812E9B1}"/>
          </ac:spMkLst>
        </pc:spChg>
        <pc:spChg chg="del mod">
          <ac:chgData name="Michal" userId="7f7b1a57-7649-47d4-a3e7-7d7000133a3e" providerId="ADAL" clId="{4C716DDC-FFE1-492D-B109-A79FFC9714A4}" dt="2020-09-29T11:11:35.015" v="2369" actId="478"/>
          <ac:spMkLst>
            <pc:docMk/>
            <pc:sldMk cId="417082577" sldId="265"/>
            <ac:spMk id="4" creationId="{3546D472-86BA-461E-B3F9-43060BDD9C1D}"/>
          </ac:spMkLst>
        </pc:spChg>
        <pc:spChg chg="mod">
          <ac:chgData name="Michal" userId="7f7b1a57-7649-47d4-a3e7-7d7000133a3e" providerId="ADAL" clId="{4C716DDC-FFE1-492D-B109-A79FFC9714A4}" dt="2020-09-29T11:12:42.419" v="2487" actId="1036"/>
          <ac:spMkLst>
            <pc:docMk/>
            <pc:sldMk cId="417082577" sldId="265"/>
            <ac:spMk id="5" creationId="{4EBB0FEE-7A75-47E6-831B-70F4100E203D}"/>
          </ac:spMkLst>
        </pc:spChg>
        <pc:spChg chg="mod">
          <ac:chgData name="Michal" userId="7f7b1a57-7649-47d4-a3e7-7d7000133a3e" providerId="ADAL" clId="{4C716DDC-FFE1-492D-B109-A79FFC9714A4}" dt="2020-09-29T11:20:21.434" v="2772" actId="20577"/>
          <ac:spMkLst>
            <pc:docMk/>
            <pc:sldMk cId="417082577" sldId="265"/>
            <ac:spMk id="6" creationId="{CC8771AD-8495-4530-A26A-5FEEAF73E316}"/>
          </ac:spMkLst>
        </pc:spChg>
        <pc:spChg chg="add del mod">
          <ac:chgData name="Michal" userId="7f7b1a57-7649-47d4-a3e7-7d7000133a3e" providerId="ADAL" clId="{4C716DDC-FFE1-492D-B109-A79FFC9714A4}" dt="2020-09-29T11:12:31.568" v="2470" actId="478"/>
          <ac:spMkLst>
            <pc:docMk/>
            <pc:sldMk cId="417082577" sldId="265"/>
            <ac:spMk id="7" creationId="{66BDA1FB-203F-4CC9-8822-6D17F8E49A5D}"/>
          </ac:spMkLst>
        </pc:spChg>
        <pc:spChg chg="add del mod">
          <ac:chgData name="Michal" userId="7f7b1a57-7649-47d4-a3e7-7d7000133a3e" providerId="ADAL" clId="{4C716DDC-FFE1-492D-B109-A79FFC9714A4}" dt="2020-09-29T11:12:30.102" v="2469" actId="478"/>
          <ac:spMkLst>
            <pc:docMk/>
            <pc:sldMk cId="417082577" sldId="265"/>
            <ac:spMk id="9" creationId="{F815F4B8-9E37-4E1F-BB54-9357FA315ADE}"/>
          </ac:spMkLst>
        </pc:spChg>
        <pc:cxnChg chg="add mod">
          <ac:chgData name="Michal" userId="7f7b1a57-7649-47d4-a3e7-7d7000133a3e" providerId="ADAL" clId="{4C716DDC-FFE1-492D-B109-A79FFC9714A4}" dt="2020-09-29T11:16:36.755" v="2613" actId="1036"/>
          <ac:cxnSpMkLst>
            <pc:docMk/>
            <pc:sldMk cId="417082577" sldId="265"/>
            <ac:cxnSpMk id="11" creationId="{0F9D6445-1631-4E0E-BE7C-4EDFF08D7D92}"/>
          </ac:cxnSpMkLst>
        </pc:cxnChg>
        <pc:cxnChg chg="add mod">
          <ac:chgData name="Michal" userId="7f7b1a57-7649-47d4-a3e7-7d7000133a3e" providerId="ADAL" clId="{4C716DDC-FFE1-492D-B109-A79FFC9714A4}" dt="2020-09-29T11:16:36.755" v="2613" actId="1036"/>
          <ac:cxnSpMkLst>
            <pc:docMk/>
            <pc:sldMk cId="417082577" sldId="265"/>
            <ac:cxnSpMk id="12" creationId="{36D3482F-DB27-4284-95A4-2DD559923F62}"/>
          </ac:cxnSpMkLst>
        </pc:cxnChg>
        <pc:cxnChg chg="add mod">
          <ac:chgData name="Michal" userId="7f7b1a57-7649-47d4-a3e7-7d7000133a3e" providerId="ADAL" clId="{4C716DDC-FFE1-492D-B109-A79FFC9714A4}" dt="2020-09-29T11:16:36.755" v="2613" actId="1036"/>
          <ac:cxnSpMkLst>
            <pc:docMk/>
            <pc:sldMk cId="417082577" sldId="265"/>
            <ac:cxnSpMk id="13" creationId="{086336D0-52E5-4EE2-A33C-C5D74F38A2F7}"/>
          </ac:cxnSpMkLst>
        </pc:cxnChg>
        <pc:cxnChg chg="add mod">
          <ac:chgData name="Michal" userId="7f7b1a57-7649-47d4-a3e7-7d7000133a3e" providerId="ADAL" clId="{4C716DDC-FFE1-492D-B109-A79FFC9714A4}" dt="2020-09-29T11:16:36.755" v="2613" actId="1036"/>
          <ac:cxnSpMkLst>
            <pc:docMk/>
            <pc:sldMk cId="417082577" sldId="265"/>
            <ac:cxnSpMk id="14" creationId="{4FDE19E2-0A44-4BB8-B280-079B09884CC3}"/>
          </ac:cxnSpMkLst>
        </pc:cxnChg>
        <pc:cxnChg chg="add mod">
          <ac:chgData name="Michal" userId="7f7b1a57-7649-47d4-a3e7-7d7000133a3e" providerId="ADAL" clId="{4C716DDC-FFE1-492D-B109-A79FFC9714A4}" dt="2020-09-29T11:18:23.424" v="2745" actId="554"/>
          <ac:cxnSpMkLst>
            <pc:docMk/>
            <pc:sldMk cId="417082577" sldId="265"/>
            <ac:cxnSpMk id="16" creationId="{61CB292F-7E57-4D0C-845A-6B0A6189C7B7}"/>
          </ac:cxnSpMkLst>
        </pc:cxnChg>
        <pc:cxnChg chg="add mod">
          <ac:chgData name="Michal" userId="7f7b1a57-7649-47d4-a3e7-7d7000133a3e" providerId="ADAL" clId="{4C716DDC-FFE1-492D-B109-A79FFC9714A4}" dt="2020-09-29T11:18:23.424" v="2745" actId="554"/>
          <ac:cxnSpMkLst>
            <pc:docMk/>
            <pc:sldMk cId="417082577" sldId="265"/>
            <ac:cxnSpMk id="17" creationId="{4E2DAFBE-7B4F-4E2A-8650-FDCFAE59CD88}"/>
          </ac:cxnSpMkLst>
        </pc:cxnChg>
        <pc:cxnChg chg="add mod">
          <ac:chgData name="Michal" userId="7f7b1a57-7649-47d4-a3e7-7d7000133a3e" providerId="ADAL" clId="{4C716DDC-FFE1-492D-B109-A79FFC9714A4}" dt="2020-09-29T11:18:23.424" v="2745" actId="554"/>
          <ac:cxnSpMkLst>
            <pc:docMk/>
            <pc:sldMk cId="417082577" sldId="265"/>
            <ac:cxnSpMk id="18" creationId="{CD08A50E-9A50-416D-989B-4F474F1868F0}"/>
          </ac:cxnSpMkLst>
        </pc:cxnChg>
        <pc:cxnChg chg="add mod">
          <ac:chgData name="Michal" userId="7f7b1a57-7649-47d4-a3e7-7d7000133a3e" providerId="ADAL" clId="{4C716DDC-FFE1-492D-B109-A79FFC9714A4}" dt="2020-09-29T11:18:23.424" v="2745" actId="554"/>
          <ac:cxnSpMkLst>
            <pc:docMk/>
            <pc:sldMk cId="417082577" sldId="265"/>
            <ac:cxnSpMk id="19" creationId="{39C27A89-59C8-4CF4-B906-9E02E2DAE8CC}"/>
          </ac:cxnSpMkLst>
        </pc:cxnChg>
      </pc:sldChg>
      <pc:sldChg chg="modSp mod">
        <pc:chgData name="Michal" userId="7f7b1a57-7649-47d4-a3e7-7d7000133a3e" providerId="ADAL" clId="{4C716DDC-FFE1-492D-B109-A79FFC9714A4}" dt="2020-09-29T10:45:23.749" v="1872" actId="1076"/>
        <pc:sldMkLst>
          <pc:docMk/>
          <pc:sldMk cId="3510437478" sldId="266"/>
        </pc:sldMkLst>
        <pc:spChg chg="mod">
          <ac:chgData name="Michal" userId="7f7b1a57-7649-47d4-a3e7-7d7000133a3e" providerId="ADAL" clId="{4C716DDC-FFE1-492D-B109-A79FFC9714A4}" dt="2020-09-29T10:43:29.985" v="1793" actId="1036"/>
          <ac:spMkLst>
            <pc:docMk/>
            <pc:sldMk cId="3510437478" sldId="266"/>
            <ac:spMk id="3" creationId="{CB49C270-EACA-4F97-8C5B-D023C77E6563}"/>
          </ac:spMkLst>
        </pc:spChg>
        <pc:spChg chg="mod">
          <ac:chgData name="Michal" userId="7f7b1a57-7649-47d4-a3e7-7d7000133a3e" providerId="ADAL" clId="{4C716DDC-FFE1-492D-B109-A79FFC9714A4}" dt="2020-09-29T10:45:23.749" v="1872" actId="1076"/>
          <ac:spMkLst>
            <pc:docMk/>
            <pc:sldMk cId="3510437478" sldId="266"/>
            <ac:spMk id="4" creationId="{F446656C-403D-4BC5-904C-F852FACF0EEF}"/>
          </ac:spMkLst>
        </pc:spChg>
      </pc:sldChg>
      <pc:sldChg chg="modSp mod modAnim">
        <pc:chgData name="Michal" userId="7f7b1a57-7649-47d4-a3e7-7d7000133a3e" providerId="ADAL" clId="{4C716DDC-FFE1-492D-B109-A79FFC9714A4}" dt="2020-09-29T11:24:56.278" v="2878"/>
        <pc:sldMkLst>
          <pc:docMk/>
          <pc:sldMk cId="3281375415" sldId="268"/>
        </pc:sldMkLst>
        <pc:spChg chg="mod">
          <ac:chgData name="Michal" userId="7f7b1a57-7649-47d4-a3e7-7d7000133a3e" providerId="ADAL" clId="{4C716DDC-FFE1-492D-B109-A79FFC9714A4}" dt="2020-09-29T11:24:51.107" v="2876" actId="27636"/>
          <ac:spMkLst>
            <pc:docMk/>
            <pc:sldMk cId="3281375415" sldId="268"/>
            <ac:spMk id="4" creationId="{9E5EF44B-2459-45C5-B571-C14E368B29A8}"/>
          </ac:spMkLst>
        </pc:spChg>
        <pc:spChg chg="mod">
          <ac:chgData name="Michal" userId="7f7b1a57-7649-47d4-a3e7-7d7000133a3e" providerId="ADAL" clId="{4C716DDC-FFE1-492D-B109-A79FFC9714A4}" dt="2020-09-29T11:24:51.117" v="2877" actId="27636"/>
          <ac:spMkLst>
            <pc:docMk/>
            <pc:sldMk cId="3281375415" sldId="268"/>
            <ac:spMk id="6" creationId="{0EB1648F-F090-4514-ABFE-D54B4D3E35B3}"/>
          </ac:spMkLst>
        </pc:spChg>
      </pc:sldChg>
      <pc:sldChg chg="modSp mod modAnim">
        <pc:chgData name="Michal" userId="7f7b1a57-7649-47d4-a3e7-7d7000133a3e" providerId="ADAL" clId="{4C716DDC-FFE1-492D-B109-A79FFC9714A4}" dt="2020-09-29T11:25:32.962" v="2908" actId="20577"/>
        <pc:sldMkLst>
          <pc:docMk/>
          <pc:sldMk cId="3294906035" sldId="269"/>
        </pc:sldMkLst>
        <pc:spChg chg="mod">
          <ac:chgData name="Michal" userId="7f7b1a57-7649-47d4-a3e7-7d7000133a3e" providerId="ADAL" clId="{4C716DDC-FFE1-492D-B109-A79FFC9714A4}" dt="2020-09-29T11:25:32.962" v="2908" actId="20577"/>
          <ac:spMkLst>
            <pc:docMk/>
            <pc:sldMk cId="3294906035" sldId="269"/>
            <ac:spMk id="4" creationId="{B9BDF29A-B4D7-4663-BABB-6087ED3EAD6F}"/>
          </ac:spMkLst>
        </pc:spChg>
      </pc:sldChg>
      <pc:sldChg chg="addSp delSp modSp mod modAnim">
        <pc:chgData name="Michal" userId="7f7b1a57-7649-47d4-a3e7-7d7000133a3e" providerId="ADAL" clId="{4C716DDC-FFE1-492D-B109-A79FFC9714A4}" dt="2020-09-29T11:22:30.053" v="2828" actId="1038"/>
        <pc:sldMkLst>
          <pc:docMk/>
          <pc:sldMk cId="3860346950" sldId="270"/>
        </pc:sldMkLst>
        <pc:spChg chg="del">
          <ac:chgData name="Michal" userId="7f7b1a57-7649-47d4-a3e7-7d7000133a3e" providerId="ADAL" clId="{4C716DDC-FFE1-492D-B109-A79FFC9714A4}" dt="2020-09-29T11:22:04.108" v="2795" actId="478"/>
          <ac:spMkLst>
            <pc:docMk/>
            <pc:sldMk cId="3860346950" sldId="270"/>
            <ac:spMk id="3" creationId="{5ACE66AD-1F4A-4B4A-B12A-6131FFA40CE3}"/>
          </ac:spMkLst>
        </pc:spChg>
        <pc:spChg chg="mod">
          <ac:chgData name="Michal" userId="7f7b1a57-7649-47d4-a3e7-7d7000133a3e" providerId="ADAL" clId="{4C716DDC-FFE1-492D-B109-A79FFC9714A4}" dt="2020-09-29T11:22:30.053" v="2828" actId="1038"/>
          <ac:spMkLst>
            <pc:docMk/>
            <pc:sldMk cId="3860346950" sldId="270"/>
            <ac:spMk id="4" creationId="{1E8599F2-96A9-4FED-8A7F-FFBC4283DD16}"/>
          </ac:spMkLst>
        </pc:spChg>
        <pc:spChg chg="add del mod">
          <ac:chgData name="Michal" userId="7f7b1a57-7649-47d4-a3e7-7d7000133a3e" providerId="ADAL" clId="{4C716DDC-FFE1-492D-B109-A79FFC9714A4}" dt="2020-09-29T11:22:08.327" v="2796" actId="478"/>
          <ac:spMkLst>
            <pc:docMk/>
            <pc:sldMk cId="3860346950" sldId="270"/>
            <ac:spMk id="5" creationId="{C3392161-ADC3-4768-B3F9-146EA0CE6FA1}"/>
          </ac:spMkLst>
        </pc:spChg>
      </pc:sldChg>
      <pc:sldChg chg="addSp delSp modSp mod modAnim">
        <pc:chgData name="Michal" userId="7f7b1a57-7649-47d4-a3e7-7d7000133a3e" providerId="ADAL" clId="{4C716DDC-FFE1-492D-B109-A79FFC9714A4}" dt="2020-09-29T11:23:44.486" v="2869" actId="14100"/>
        <pc:sldMkLst>
          <pc:docMk/>
          <pc:sldMk cId="797627528" sldId="271"/>
        </pc:sldMkLst>
        <pc:spChg chg="del">
          <ac:chgData name="Michal" userId="7f7b1a57-7649-47d4-a3e7-7d7000133a3e" providerId="ADAL" clId="{4C716DDC-FFE1-492D-B109-A79FFC9714A4}" dt="2020-09-29T11:22:40.161" v="2829" actId="478"/>
          <ac:spMkLst>
            <pc:docMk/>
            <pc:sldMk cId="797627528" sldId="271"/>
            <ac:spMk id="3" creationId="{5ACE66AD-1F4A-4B4A-B12A-6131FFA40CE3}"/>
          </ac:spMkLst>
        </pc:spChg>
        <pc:spChg chg="mod">
          <ac:chgData name="Michal" userId="7f7b1a57-7649-47d4-a3e7-7d7000133a3e" providerId="ADAL" clId="{4C716DDC-FFE1-492D-B109-A79FFC9714A4}" dt="2020-09-29T11:23:44.486" v="2869" actId="14100"/>
          <ac:spMkLst>
            <pc:docMk/>
            <pc:sldMk cId="797627528" sldId="271"/>
            <ac:spMk id="4" creationId="{1E8599F2-96A9-4FED-8A7F-FFBC4283DD16}"/>
          </ac:spMkLst>
        </pc:spChg>
        <pc:spChg chg="add del mod">
          <ac:chgData name="Michal" userId="7f7b1a57-7649-47d4-a3e7-7d7000133a3e" providerId="ADAL" clId="{4C716DDC-FFE1-492D-B109-A79FFC9714A4}" dt="2020-09-29T11:22:43.463" v="2830" actId="478"/>
          <ac:spMkLst>
            <pc:docMk/>
            <pc:sldMk cId="797627528" sldId="271"/>
            <ac:spMk id="5" creationId="{BEBF4B91-41E1-4448-911C-A2A88D1A9CED}"/>
          </ac:spMkLst>
        </pc:spChg>
      </pc:sldChg>
      <pc:sldChg chg="addSp delSp modSp mod modAnim">
        <pc:chgData name="Michal" userId="7f7b1a57-7649-47d4-a3e7-7d7000133a3e" providerId="ADAL" clId="{4C716DDC-FFE1-492D-B109-A79FFC9714A4}" dt="2020-09-29T11:21:48.139" v="2794" actId="14100"/>
        <pc:sldMkLst>
          <pc:docMk/>
          <pc:sldMk cId="1742934846" sldId="274"/>
        </pc:sldMkLst>
        <pc:spChg chg="del">
          <ac:chgData name="Michal" userId="7f7b1a57-7649-47d4-a3e7-7d7000133a3e" providerId="ADAL" clId="{4C716DDC-FFE1-492D-B109-A79FFC9714A4}" dt="2020-09-29T11:21:28.659" v="2774" actId="478"/>
          <ac:spMkLst>
            <pc:docMk/>
            <pc:sldMk cId="1742934846" sldId="274"/>
            <ac:spMk id="3" creationId="{5ACE66AD-1F4A-4B4A-B12A-6131FFA40CE3}"/>
          </ac:spMkLst>
        </pc:spChg>
        <pc:spChg chg="mod">
          <ac:chgData name="Michal" userId="7f7b1a57-7649-47d4-a3e7-7d7000133a3e" providerId="ADAL" clId="{4C716DDC-FFE1-492D-B109-A79FFC9714A4}" dt="2020-09-29T11:21:48.139" v="2794" actId="14100"/>
          <ac:spMkLst>
            <pc:docMk/>
            <pc:sldMk cId="1742934846" sldId="274"/>
            <ac:spMk id="4" creationId="{1E8599F2-96A9-4FED-8A7F-FFBC4283DD16}"/>
          </ac:spMkLst>
        </pc:spChg>
        <pc:spChg chg="add del mod">
          <ac:chgData name="Michal" userId="7f7b1a57-7649-47d4-a3e7-7d7000133a3e" providerId="ADAL" clId="{4C716DDC-FFE1-492D-B109-A79FFC9714A4}" dt="2020-09-29T11:21:35.574" v="2776" actId="478"/>
          <ac:spMkLst>
            <pc:docMk/>
            <pc:sldMk cId="1742934846" sldId="274"/>
            <ac:spMk id="5" creationId="{F2F9EA05-DF91-4543-ABF1-C72D29886900}"/>
          </ac:spMkLst>
        </pc:spChg>
      </pc:sldChg>
      <pc:sldChg chg="modSp new mod">
        <pc:chgData name="Michal" userId="7f7b1a57-7649-47d4-a3e7-7d7000133a3e" providerId="ADAL" clId="{4C716DDC-FFE1-492D-B109-A79FFC9714A4}" dt="2020-09-29T10:53:35.478" v="2016" actId="115"/>
        <pc:sldMkLst>
          <pc:docMk/>
          <pc:sldMk cId="2103921301" sldId="276"/>
        </pc:sldMkLst>
        <pc:spChg chg="mod">
          <ac:chgData name="Michal" userId="7f7b1a57-7649-47d4-a3e7-7d7000133a3e" providerId="ADAL" clId="{4C716DDC-FFE1-492D-B109-A79FFC9714A4}" dt="2020-09-29T10:51:55.080" v="1963" actId="5793"/>
          <ac:spMkLst>
            <pc:docMk/>
            <pc:sldMk cId="2103921301" sldId="276"/>
            <ac:spMk id="2" creationId="{EAB9FCB4-814F-423B-B4D2-BA045A4199A8}"/>
          </ac:spMkLst>
        </pc:spChg>
        <pc:spChg chg="mod">
          <ac:chgData name="Michal" userId="7f7b1a57-7649-47d4-a3e7-7d7000133a3e" providerId="ADAL" clId="{4C716DDC-FFE1-492D-B109-A79FFC9714A4}" dt="2020-09-29T10:10:26.120" v="220" actId="20577"/>
          <ac:spMkLst>
            <pc:docMk/>
            <pc:sldMk cId="2103921301" sldId="276"/>
            <ac:spMk id="3" creationId="{7578B0BF-7AD6-4762-831C-149D03E89DC6}"/>
          </ac:spMkLst>
        </pc:spChg>
        <pc:spChg chg="mod">
          <ac:chgData name="Michal" userId="7f7b1a57-7649-47d4-a3e7-7d7000133a3e" providerId="ADAL" clId="{4C716DDC-FFE1-492D-B109-A79FFC9714A4}" dt="2020-09-29T10:53:35.478" v="2016" actId="115"/>
          <ac:spMkLst>
            <pc:docMk/>
            <pc:sldMk cId="2103921301" sldId="276"/>
            <ac:spMk id="4" creationId="{56BA207A-D393-4C92-B3D1-975397957EB4}"/>
          </ac:spMkLst>
        </pc:spChg>
        <pc:spChg chg="mod">
          <ac:chgData name="Michal" userId="7f7b1a57-7649-47d4-a3e7-7d7000133a3e" providerId="ADAL" clId="{4C716DDC-FFE1-492D-B109-A79FFC9714A4}" dt="2020-09-29T10:13:04.139" v="423" actId="2711"/>
          <ac:spMkLst>
            <pc:docMk/>
            <pc:sldMk cId="2103921301" sldId="276"/>
            <ac:spMk id="5" creationId="{309930DE-63B6-4C67-B8E0-4FA92263B612}"/>
          </ac:spMkLst>
        </pc:spChg>
        <pc:spChg chg="mod">
          <ac:chgData name="Michal" userId="7f7b1a57-7649-47d4-a3e7-7d7000133a3e" providerId="ADAL" clId="{4C716DDC-FFE1-492D-B109-A79FFC9714A4}" dt="2020-09-29T10:53:30.328" v="2015" actId="115"/>
          <ac:spMkLst>
            <pc:docMk/>
            <pc:sldMk cId="2103921301" sldId="276"/>
            <ac:spMk id="6" creationId="{8A55591E-3B66-4B01-9B91-ACED78919ADB}"/>
          </ac:spMkLst>
        </pc:spChg>
      </pc:sldChg>
      <pc:sldChg chg="addSp modSp new mod">
        <pc:chgData name="Michal" userId="7f7b1a57-7649-47d4-a3e7-7d7000133a3e" providerId="ADAL" clId="{4C716DDC-FFE1-492D-B109-A79FFC9714A4}" dt="2020-09-29T11:12:10.094" v="2444" actId="20577"/>
        <pc:sldMkLst>
          <pc:docMk/>
          <pc:sldMk cId="1032998710" sldId="277"/>
        </pc:sldMkLst>
        <pc:spChg chg="mod">
          <ac:chgData name="Michal" userId="7f7b1a57-7649-47d4-a3e7-7d7000133a3e" providerId="ADAL" clId="{4C716DDC-FFE1-492D-B109-A79FFC9714A4}" dt="2020-09-29T11:12:10.094" v="2444" actId="20577"/>
          <ac:spMkLst>
            <pc:docMk/>
            <pc:sldMk cId="1032998710" sldId="277"/>
            <ac:spMk id="2" creationId="{B9037880-B019-448C-BF8E-779BF27FB2D4}"/>
          </ac:spMkLst>
        </pc:spChg>
        <pc:spChg chg="mod">
          <ac:chgData name="Michal" userId="7f7b1a57-7649-47d4-a3e7-7d7000133a3e" providerId="ADAL" clId="{4C716DDC-FFE1-492D-B109-A79FFC9714A4}" dt="2020-09-29T11:05:16.878" v="2276" actId="1035"/>
          <ac:spMkLst>
            <pc:docMk/>
            <pc:sldMk cId="1032998710" sldId="277"/>
            <ac:spMk id="3" creationId="{2F835F90-F6DD-43F2-97EC-44A43824FE97}"/>
          </ac:spMkLst>
        </pc:spChg>
        <pc:spChg chg="add mod">
          <ac:chgData name="Michal" userId="7f7b1a57-7649-47d4-a3e7-7d7000133a3e" providerId="ADAL" clId="{4C716DDC-FFE1-492D-B109-A79FFC9714A4}" dt="2020-09-29T11:05:28.059" v="2296" actId="1035"/>
          <ac:spMkLst>
            <pc:docMk/>
            <pc:sldMk cId="1032998710" sldId="277"/>
            <ac:spMk id="4" creationId="{6083DA80-3D3C-4480-B170-CA17F1BB781A}"/>
          </ac:spMkLst>
        </pc:spChg>
      </pc:sldChg>
    </pc:docChg>
  </pc:docChgLst>
  <pc:docChgLst>
    <pc:chgData name="Michal" userId="7f7b1a57-7649-47d4-a3e7-7d7000133a3e" providerId="ADAL" clId="{DEF01294-CFDC-4FB3-92B0-34C2D8E3FF23}"/>
    <pc:docChg chg="custSel modSld">
      <pc:chgData name="Michal" userId="7f7b1a57-7649-47d4-a3e7-7d7000133a3e" providerId="ADAL" clId="{DEF01294-CFDC-4FB3-92B0-34C2D8E3FF23}" dt="2021-03-01T11:43:44.383" v="150" actId="20577"/>
      <pc:docMkLst>
        <pc:docMk/>
      </pc:docMkLst>
      <pc:sldChg chg="modSp mod">
        <pc:chgData name="Michal" userId="7f7b1a57-7649-47d4-a3e7-7d7000133a3e" providerId="ADAL" clId="{DEF01294-CFDC-4FB3-92B0-34C2D8E3FF23}" dt="2021-03-01T08:03:36.270" v="58" actId="27636"/>
        <pc:sldMkLst>
          <pc:docMk/>
          <pc:sldMk cId="2344826319" sldId="256"/>
        </pc:sldMkLst>
        <pc:spChg chg="mod">
          <ac:chgData name="Michal" userId="7f7b1a57-7649-47d4-a3e7-7d7000133a3e" providerId="ADAL" clId="{DEF01294-CFDC-4FB3-92B0-34C2D8E3FF23}" dt="2021-03-01T08:03:36.270" v="58" actId="27636"/>
          <ac:spMkLst>
            <pc:docMk/>
            <pc:sldMk cId="2344826319" sldId="256"/>
            <ac:spMk id="4" creationId="{70DAD9EB-507F-416D-828B-B9C7B51C0554}"/>
          </ac:spMkLst>
        </pc:spChg>
      </pc:sldChg>
      <pc:sldChg chg="modSp modAnim">
        <pc:chgData name="Michal" userId="7f7b1a57-7649-47d4-a3e7-7d7000133a3e" providerId="ADAL" clId="{DEF01294-CFDC-4FB3-92B0-34C2D8E3FF23}" dt="2021-03-01T08:05:58.043" v="85" actId="20577"/>
        <pc:sldMkLst>
          <pc:docMk/>
          <pc:sldMk cId="3793850342" sldId="257"/>
        </pc:sldMkLst>
        <pc:spChg chg="mod">
          <ac:chgData name="Michal" userId="7f7b1a57-7649-47d4-a3e7-7d7000133a3e" providerId="ADAL" clId="{DEF01294-CFDC-4FB3-92B0-34C2D8E3FF23}" dt="2021-03-01T08:05:58.043" v="85" actId="20577"/>
          <ac:spMkLst>
            <pc:docMk/>
            <pc:sldMk cId="3793850342" sldId="257"/>
            <ac:spMk id="6" creationId="{BF2394B7-DA67-47F0-90E4-A429CDB5FBA3}"/>
          </ac:spMkLst>
        </pc:spChg>
      </pc:sldChg>
      <pc:sldChg chg="addSp modSp mod">
        <pc:chgData name="Michal" userId="7f7b1a57-7649-47d4-a3e7-7d7000133a3e" providerId="ADAL" clId="{DEF01294-CFDC-4FB3-92B0-34C2D8E3FF23}" dt="2021-03-01T08:10:27.208" v="119" actId="20577"/>
        <pc:sldMkLst>
          <pc:docMk/>
          <pc:sldMk cId="552876029" sldId="261"/>
        </pc:sldMkLst>
        <pc:spChg chg="add mod">
          <ac:chgData name="Michal" userId="7f7b1a57-7649-47d4-a3e7-7d7000133a3e" providerId="ADAL" clId="{DEF01294-CFDC-4FB3-92B0-34C2D8E3FF23}" dt="2021-03-01T08:09:16.485" v="111" actId="1076"/>
          <ac:spMkLst>
            <pc:docMk/>
            <pc:sldMk cId="552876029" sldId="261"/>
            <ac:spMk id="2" creationId="{08B7A906-B7DF-4811-8A9E-34E34B860712}"/>
          </ac:spMkLst>
        </pc:spChg>
        <pc:spChg chg="mod">
          <ac:chgData name="Michal" userId="7f7b1a57-7649-47d4-a3e7-7d7000133a3e" providerId="ADAL" clId="{DEF01294-CFDC-4FB3-92B0-34C2D8E3FF23}" dt="2021-03-01T08:10:27.208" v="119" actId="20577"/>
          <ac:spMkLst>
            <pc:docMk/>
            <pc:sldMk cId="552876029" sldId="261"/>
            <ac:spMk id="4" creationId="{22CBA032-467F-4C93-A179-DCB90E3BFFC8}"/>
          </ac:spMkLst>
        </pc:spChg>
      </pc:sldChg>
      <pc:sldChg chg="modSp mod">
        <pc:chgData name="Michal" userId="7f7b1a57-7649-47d4-a3e7-7d7000133a3e" providerId="ADAL" clId="{DEF01294-CFDC-4FB3-92B0-34C2D8E3FF23}" dt="2021-03-01T11:43:44.383" v="150" actId="20577"/>
        <pc:sldMkLst>
          <pc:docMk/>
          <pc:sldMk cId="3287511786" sldId="262"/>
        </pc:sldMkLst>
        <pc:spChg chg="mod">
          <ac:chgData name="Michal" userId="7f7b1a57-7649-47d4-a3e7-7d7000133a3e" providerId="ADAL" clId="{DEF01294-CFDC-4FB3-92B0-34C2D8E3FF23}" dt="2021-03-01T11:43:44.383" v="150" actId="20577"/>
          <ac:spMkLst>
            <pc:docMk/>
            <pc:sldMk cId="3287511786" sldId="262"/>
            <ac:spMk id="4" creationId="{22CBA032-467F-4C93-A179-DCB90E3BFFC8}"/>
          </ac:spMkLst>
        </pc:spChg>
      </pc:sldChg>
      <pc:sldChg chg="modSp mod">
        <pc:chgData name="Michal" userId="7f7b1a57-7649-47d4-a3e7-7d7000133a3e" providerId="ADAL" clId="{DEF01294-CFDC-4FB3-92B0-34C2D8E3FF23}" dt="2021-03-01T08:13:42.376" v="148" actId="1038"/>
        <pc:sldMkLst>
          <pc:docMk/>
          <pc:sldMk cId="417082577" sldId="265"/>
        </pc:sldMkLst>
        <pc:spChg chg="mod">
          <ac:chgData name="Michal" userId="7f7b1a57-7649-47d4-a3e7-7d7000133a3e" providerId="ADAL" clId="{DEF01294-CFDC-4FB3-92B0-34C2D8E3FF23}" dt="2021-03-01T08:13:33.826" v="140" actId="20577"/>
          <ac:spMkLst>
            <pc:docMk/>
            <pc:sldMk cId="417082577" sldId="265"/>
            <ac:spMk id="6" creationId="{CC8771AD-8495-4530-A26A-5FEEAF73E316}"/>
          </ac:spMkLst>
        </pc:spChg>
        <pc:cxnChg chg="mod">
          <ac:chgData name="Michal" userId="7f7b1a57-7649-47d4-a3e7-7d7000133a3e" providerId="ADAL" clId="{DEF01294-CFDC-4FB3-92B0-34C2D8E3FF23}" dt="2021-03-01T08:13:08.869" v="139" actId="1037"/>
          <ac:cxnSpMkLst>
            <pc:docMk/>
            <pc:sldMk cId="417082577" sldId="265"/>
            <ac:cxnSpMk id="13" creationId="{086336D0-52E5-4EE2-A33C-C5D74F38A2F7}"/>
          </ac:cxnSpMkLst>
        </pc:cxnChg>
        <pc:cxnChg chg="mod">
          <ac:chgData name="Michal" userId="7f7b1a57-7649-47d4-a3e7-7d7000133a3e" providerId="ADAL" clId="{DEF01294-CFDC-4FB3-92B0-34C2D8E3FF23}" dt="2021-03-01T08:13:38.353" v="145" actId="1038"/>
          <ac:cxnSpMkLst>
            <pc:docMk/>
            <pc:sldMk cId="417082577" sldId="265"/>
            <ac:cxnSpMk id="18" creationId="{CD08A50E-9A50-416D-989B-4F474F1868F0}"/>
          </ac:cxnSpMkLst>
        </pc:cxnChg>
        <pc:cxnChg chg="mod">
          <ac:chgData name="Michal" userId="7f7b1a57-7649-47d4-a3e7-7d7000133a3e" providerId="ADAL" clId="{DEF01294-CFDC-4FB3-92B0-34C2D8E3FF23}" dt="2021-03-01T08:13:42.376" v="148" actId="1038"/>
          <ac:cxnSpMkLst>
            <pc:docMk/>
            <pc:sldMk cId="417082577" sldId="265"/>
            <ac:cxnSpMk id="19" creationId="{39C27A89-59C8-4CF4-B906-9E02E2DAE8CC}"/>
          </ac:cxnSpMkLst>
        </pc:cxnChg>
      </pc:sldChg>
      <pc:sldChg chg="modAnim">
        <pc:chgData name="Michal" userId="7f7b1a57-7649-47d4-a3e7-7d7000133a3e" providerId="ADAL" clId="{DEF01294-CFDC-4FB3-92B0-34C2D8E3FF23}" dt="2021-03-01T08:15:45.620" v="149"/>
        <pc:sldMkLst>
          <pc:docMk/>
          <pc:sldMk cId="3294906035" sldId="269"/>
        </pc:sldMkLst>
      </pc:sldChg>
      <pc:sldChg chg="modSp mod">
        <pc:chgData name="Michal" userId="7f7b1a57-7649-47d4-a3e7-7d7000133a3e" providerId="ADAL" clId="{DEF01294-CFDC-4FB3-92B0-34C2D8E3FF23}" dt="2021-03-01T08:06:32.380" v="87" actId="115"/>
        <pc:sldMkLst>
          <pc:docMk/>
          <pc:sldMk cId="2103921301" sldId="276"/>
        </pc:sldMkLst>
        <pc:spChg chg="mod">
          <ac:chgData name="Michal" userId="7f7b1a57-7649-47d4-a3e7-7d7000133a3e" providerId="ADAL" clId="{DEF01294-CFDC-4FB3-92B0-34C2D8E3FF23}" dt="2021-03-01T08:06:26.653" v="86" actId="115"/>
          <ac:spMkLst>
            <pc:docMk/>
            <pc:sldMk cId="2103921301" sldId="276"/>
            <ac:spMk id="4" creationId="{56BA207A-D393-4C92-B3D1-975397957EB4}"/>
          </ac:spMkLst>
        </pc:spChg>
        <pc:spChg chg="mod">
          <ac:chgData name="Michal" userId="7f7b1a57-7649-47d4-a3e7-7d7000133a3e" providerId="ADAL" clId="{DEF01294-CFDC-4FB3-92B0-34C2D8E3FF23}" dt="2021-03-01T08:06:32.380" v="87" actId="115"/>
          <ac:spMkLst>
            <pc:docMk/>
            <pc:sldMk cId="2103921301" sldId="276"/>
            <ac:spMk id="6" creationId="{8A55591E-3B66-4B01-9B91-ACED78919ADB}"/>
          </ac:spMkLst>
        </pc:spChg>
      </pc:sldChg>
    </pc:docChg>
  </pc:docChgLst>
  <pc:docChgLst>
    <pc:chgData name="Michal Bozděch" userId="7f7b1a57-7649-47d4-a3e7-7d7000133a3e" providerId="ADAL" clId="{51936677-F29A-49DE-BE44-C353ED1ED906}"/>
    <pc:docChg chg="undo custSel modSld">
      <pc:chgData name="Michal Bozděch" userId="7f7b1a57-7649-47d4-a3e7-7d7000133a3e" providerId="ADAL" clId="{51936677-F29A-49DE-BE44-C353ED1ED906}" dt="2020-10-05T09:02:17.782" v="91" actId="20577"/>
      <pc:docMkLst>
        <pc:docMk/>
      </pc:docMkLst>
      <pc:sldChg chg="modSp">
        <pc:chgData name="Michal Bozděch" userId="7f7b1a57-7649-47d4-a3e7-7d7000133a3e" providerId="ADAL" clId="{51936677-F29A-49DE-BE44-C353ED1ED906}" dt="2020-10-05T09:00:17.626" v="26" actId="120"/>
        <pc:sldMkLst>
          <pc:docMk/>
          <pc:sldMk cId="2344826319" sldId="256"/>
        </pc:sldMkLst>
        <pc:spChg chg="mod">
          <ac:chgData name="Michal Bozděch" userId="7f7b1a57-7649-47d4-a3e7-7d7000133a3e" providerId="ADAL" clId="{51936677-F29A-49DE-BE44-C353ED1ED906}" dt="2020-10-05T09:00:17.626" v="26" actId="120"/>
          <ac:spMkLst>
            <pc:docMk/>
            <pc:sldMk cId="2344826319" sldId="256"/>
            <ac:spMk id="4" creationId="{70DAD9EB-507F-416D-828B-B9C7B51C0554}"/>
          </ac:spMkLst>
        </pc:spChg>
      </pc:sldChg>
      <pc:sldChg chg="modSp modAnim">
        <pc:chgData name="Michal Bozděch" userId="7f7b1a57-7649-47d4-a3e7-7d7000133a3e" providerId="ADAL" clId="{51936677-F29A-49DE-BE44-C353ED1ED906}" dt="2020-10-05T09:01:14.499" v="58" actId="5793"/>
        <pc:sldMkLst>
          <pc:docMk/>
          <pc:sldMk cId="3793850342" sldId="257"/>
        </pc:sldMkLst>
        <pc:spChg chg="mod">
          <ac:chgData name="Michal Bozděch" userId="7f7b1a57-7649-47d4-a3e7-7d7000133a3e" providerId="ADAL" clId="{51936677-F29A-49DE-BE44-C353ED1ED906}" dt="2020-10-05T09:01:14.499" v="58" actId="5793"/>
          <ac:spMkLst>
            <pc:docMk/>
            <pc:sldMk cId="3793850342" sldId="257"/>
            <ac:spMk id="4" creationId="{C3896FF2-455B-4D48-B1A3-D40BC73A6DE8}"/>
          </ac:spMkLst>
        </pc:spChg>
      </pc:sldChg>
      <pc:sldChg chg="modSp">
        <pc:chgData name="Michal Bozděch" userId="7f7b1a57-7649-47d4-a3e7-7d7000133a3e" providerId="ADAL" clId="{51936677-F29A-49DE-BE44-C353ED1ED906}" dt="2020-10-05T09:02:17.782" v="91" actId="20577"/>
        <pc:sldMkLst>
          <pc:docMk/>
          <pc:sldMk cId="2072211098" sldId="260"/>
        </pc:sldMkLst>
        <pc:spChg chg="mod">
          <ac:chgData name="Michal Bozděch" userId="7f7b1a57-7649-47d4-a3e7-7d7000133a3e" providerId="ADAL" clId="{51936677-F29A-49DE-BE44-C353ED1ED906}" dt="2020-10-05T09:02:17.782" v="91" actId="20577"/>
          <ac:spMkLst>
            <pc:docMk/>
            <pc:sldMk cId="2072211098" sldId="260"/>
            <ac:spMk id="3" creationId="{8A6282FB-D3F7-46C0-830D-7F0D79D9BCF0}"/>
          </ac:spMkLst>
        </pc:spChg>
      </pc:sldChg>
    </pc:docChg>
  </pc:docChgLst>
  <pc:docChgLst>
    <pc:chgData name="Michal" userId="7f7b1a57-7649-47d4-a3e7-7d7000133a3e" providerId="ADAL" clId="{F2872A25-755E-438A-8D7F-8BB442376EE4}"/>
    <pc:docChg chg="modSld">
      <pc:chgData name="Michal" userId="7f7b1a57-7649-47d4-a3e7-7d7000133a3e" providerId="ADAL" clId="{F2872A25-755E-438A-8D7F-8BB442376EE4}" dt="2021-03-31T14:12:26.933" v="28" actId="20577"/>
      <pc:docMkLst>
        <pc:docMk/>
      </pc:docMkLst>
      <pc:sldChg chg="modSp mod">
        <pc:chgData name="Michal" userId="7f7b1a57-7649-47d4-a3e7-7d7000133a3e" providerId="ADAL" clId="{F2872A25-755E-438A-8D7F-8BB442376EE4}" dt="2021-03-31T14:12:26.933" v="28" actId="20577"/>
        <pc:sldMkLst>
          <pc:docMk/>
          <pc:sldMk cId="2103921301" sldId="276"/>
        </pc:sldMkLst>
        <pc:spChg chg="mod">
          <ac:chgData name="Michal" userId="7f7b1a57-7649-47d4-a3e7-7d7000133a3e" providerId="ADAL" clId="{F2872A25-755E-438A-8D7F-8BB442376EE4}" dt="2021-03-31T14:12:26.933" v="28" actId="20577"/>
          <ac:spMkLst>
            <pc:docMk/>
            <pc:sldMk cId="2103921301" sldId="276"/>
            <ac:spMk id="2" creationId="{EAB9FCB4-814F-423B-B4D2-BA045A4199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7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19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53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56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49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850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59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46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23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7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1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80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3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3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3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prif/ps11/metodika/web/ebook_citace_2011.html" TargetMode="External"/><Relationship Id="rId2" Type="http://schemas.openxmlformats.org/officeDocument/2006/relationships/hyperlink" Target="https://www.citace.com/download/CSN-ISO-690.pdf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BD5BF-94D9-4D1D-9E74-99F7E3094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773" y="260407"/>
            <a:ext cx="8915399" cy="2262781"/>
          </a:xfrm>
        </p:spPr>
        <p:txBody>
          <a:bodyPr>
            <a:normAutofit/>
          </a:bodyPr>
          <a:lstStyle/>
          <a:p>
            <a:pPr algn="l"/>
            <a:r>
              <a:rPr lang="cs-CZ" sz="7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690</a:t>
            </a:r>
            <a:endParaRPr lang="en-GB" sz="7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70DAD9EB-507F-416D-828B-B9C7B51C0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6382" y="2388719"/>
            <a:ext cx="10426442" cy="1251126"/>
          </a:xfrm>
        </p:spPr>
        <p:txBody>
          <a:bodyPr>
            <a:normAutofit/>
          </a:bodyPr>
          <a:lstStyle/>
          <a:p>
            <a:pPr algn="l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děkana Fakulty sportovních studií MU č. 3/2020</a:t>
            </a:r>
          </a:p>
          <a:p>
            <a:pPr algn="l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Pokyny k vypracování závěrečných prací (bakalářských / magisterských / rigorózních)</a:t>
            </a:r>
          </a:p>
          <a:p>
            <a:pPr algn="l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482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EBB0FEE-7A75-47E6-831B-70F4100E2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68591" y="401052"/>
            <a:ext cx="4982736" cy="912713"/>
          </a:xfrm>
        </p:spPr>
        <p:txBody>
          <a:bodyPr/>
          <a:lstStyle/>
          <a:p>
            <a:endParaRPr lang="cs-CZ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 a stránkování článku v periodiku</a:t>
            </a:r>
            <a:endParaRPr lang="en-GB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C8771AD-8495-4530-A26A-5FEEAF73E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5183" y="1746900"/>
            <a:ext cx="4982736" cy="3354060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vydání, ročník(číslo), od–do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 6(7), s. 22–44.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2017, 32, s. 12–16.</a:t>
            </a: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2020.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(4),s. 2-14. (4 chyby)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2018,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 s 28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 (4 chyby)</a:t>
            </a:r>
            <a:endParaRPr lang="en-GB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F9D6445-1631-4E0E-BE7C-4EDFF08D7D92}"/>
              </a:ext>
            </a:extLst>
          </p:cNvPr>
          <p:cNvCxnSpPr>
            <a:cxnSpLocks/>
          </p:cNvCxnSpPr>
          <p:nvPr/>
        </p:nvCxnSpPr>
        <p:spPr>
          <a:xfrm>
            <a:off x="4013200" y="3891280"/>
            <a:ext cx="0" cy="294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36D3482F-DB27-4284-95A4-2DD559923F62}"/>
              </a:ext>
            </a:extLst>
          </p:cNvPr>
          <p:cNvCxnSpPr>
            <a:cxnSpLocks/>
          </p:cNvCxnSpPr>
          <p:nvPr/>
        </p:nvCxnSpPr>
        <p:spPr>
          <a:xfrm>
            <a:off x="4643120" y="3891280"/>
            <a:ext cx="0" cy="294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086336D0-52E5-4EE2-A33C-C5D74F38A2F7}"/>
              </a:ext>
            </a:extLst>
          </p:cNvPr>
          <p:cNvCxnSpPr>
            <a:cxnSpLocks/>
          </p:cNvCxnSpPr>
          <p:nvPr/>
        </p:nvCxnSpPr>
        <p:spPr>
          <a:xfrm>
            <a:off x="5127146" y="3891280"/>
            <a:ext cx="0" cy="294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4FDE19E2-0A44-4BB8-B280-079B09884CC3}"/>
              </a:ext>
            </a:extLst>
          </p:cNvPr>
          <p:cNvCxnSpPr>
            <a:cxnSpLocks/>
          </p:cNvCxnSpPr>
          <p:nvPr/>
        </p:nvCxnSpPr>
        <p:spPr>
          <a:xfrm>
            <a:off x="4185920" y="3891280"/>
            <a:ext cx="0" cy="294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61CB292F-7E57-4D0C-845A-6B0A6189C7B7}"/>
              </a:ext>
            </a:extLst>
          </p:cNvPr>
          <p:cNvCxnSpPr>
            <a:cxnSpLocks/>
          </p:cNvCxnSpPr>
          <p:nvPr/>
        </p:nvCxnSpPr>
        <p:spPr>
          <a:xfrm flipV="1">
            <a:off x="4084320" y="4927600"/>
            <a:ext cx="0" cy="426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4E2DAFBE-7B4F-4E2A-8650-FDCFAE59CD88}"/>
              </a:ext>
            </a:extLst>
          </p:cNvPr>
          <p:cNvCxnSpPr>
            <a:cxnSpLocks/>
          </p:cNvCxnSpPr>
          <p:nvPr/>
        </p:nvCxnSpPr>
        <p:spPr>
          <a:xfrm flipV="1">
            <a:off x="4165600" y="4927600"/>
            <a:ext cx="0" cy="426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CD08A50E-9A50-416D-989B-4F474F1868F0}"/>
              </a:ext>
            </a:extLst>
          </p:cNvPr>
          <p:cNvCxnSpPr>
            <a:cxnSpLocks/>
          </p:cNvCxnSpPr>
          <p:nvPr/>
        </p:nvCxnSpPr>
        <p:spPr>
          <a:xfrm flipV="1">
            <a:off x="4728150" y="4927600"/>
            <a:ext cx="0" cy="426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39C27A89-59C8-4CF4-B906-9E02E2DAE8CC}"/>
              </a:ext>
            </a:extLst>
          </p:cNvPr>
          <p:cNvCxnSpPr>
            <a:cxnSpLocks/>
          </p:cNvCxnSpPr>
          <p:nvPr/>
        </p:nvCxnSpPr>
        <p:spPr>
          <a:xfrm flipV="1">
            <a:off x="5513034" y="4927600"/>
            <a:ext cx="0" cy="426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8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B49C270-EACA-4F97-8C5B-D023C77E6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1171" y="440049"/>
            <a:ext cx="4607188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Identifikátory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46656C-403D-4BC5-904C-F852FACF0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28791" y="980216"/>
            <a:ext cx="8961104" cy="4830403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(knihy)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80-45563-048-1.</a:t>
            </a:r>
          </a:p>
          <a:p>
            <a:pPr marL="457200" lvl="1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 (časopis)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 1212-4545.</a:t>
            </a:r>
          </a:p>
          <a:p>
            <a:pPr lvl="1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 (digitální objekt)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 10,1047/s4512-4745(55)45541-6.</a:t>
            </a: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verze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Dostupné z: https://www.sciencedirect.com/science/article/pii/S1469029216301571?casa_token=CHougyOoLlYAAAAA:awiuV-e1mZsWEsKRhR4fKqt9sq_RT23rS1fSOhnpql4x9eYbSOJ2fLHvB7E7Kq6cK-WeytmGHw</a:t>
            </a:r>
          </a:p>
          <a:p>
            <a:pPr lvl="1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37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7720" y="833120"/>
            <a:ext cx="10669480" cy="5471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 práce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napsána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BOZDĚCH, Michal.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tréninkového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procesu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akrobatického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rokenrolu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[2018-01-20]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Diplomová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Masarykova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univerzita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Fakulta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sportovních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Katedra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Kineziologie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diplomové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Pavel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Korvas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3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7138" y="883920"/>
            <a:ext cx="11027422" cy="5290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Příspěvek ve sborníku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svazku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obsahujícího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příspěvek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ozsah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Eugenia. Sport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body image of men and women. In: FLEMR, L., J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 a K. KUDLÁČKOVÁ, eds.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 in science &amp; practice: Conference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in Celebration of the 60th Anniversary of the Establishment of the Faculty of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Education and Sport, Charles University in Prague.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Prague: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Karolinum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2014, s. 71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82. ISBN 978-80246-2620-8.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3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6658" y="883920"/>
            <a:ext cx="11046781" cy="54965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dokument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revize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Požadavky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Zákony</a:t>
            </a:r>
          </a:p>
          <a:p>
            <a:pPr marL="0" indent="0">
              <a:buNone/>
            </a:pP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textu: </a:t>
            </a:r>
          </a:p>
          <a:p>
            <a:pPr marL="0" indent="0">
              <a:buNone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111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Sb.,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vysokých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školách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změně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doplnění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(zákon o vysokých školách)</a:t>
            </a:r>
          </a:p>
          <a:p>
            <a:pPr marL="0" indent="0">
              <a:buNone/>
            </a:pP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referenčním seznamu: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ČESKO.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111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vysokých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školách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změně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doplnění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Sbírka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České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republiky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1998,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částka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39, s. 5388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5419. ISSN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1211-1244.</a:t>
            </a:r>
          </a:p>
        </p:txBody>
      </p:sp>
    </p:spTree>
    <p:extLst>
      <p:ext uri="{BB962C8B-B14F-4D97-AF65-F5344CB8AC3E}">
        <p14:creationId xmlns:p14="http://schemas.microsoft.com/office/powerpoint/2010/main" val="79762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907F710-94CB-43C9-9ADD-FF62990B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9867" y="670072"/>
            <a:ext cx="3992732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Literární přehled</a:t>
            </a:r>
            <a:endParaRPr lang="en-GB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5EF44B-2459-45C5-B571-C14E368B2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44629" y="1515927"/>
            <a:ext cx="4342893" cy="335406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Řazen abecedně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 začínající stejným jménem se řadí chronologicky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EB1648F-F090-4514-ABFE-D54B4D3E3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1152" y="1515927"/>
            <a:ext cx="5413338" cy="464893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Jiří NOVOTNÝ.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NOVOTNÝ, Jiří.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kol.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Jan, NOVOTNÝ, Jiří a kol.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 a MASARYKOVA UNIVERZITA. Fakulta sportovních studií.</a:t>
            </a:r>
          </a:p>
          <a:p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CFE4F3-3D04-45C7-A8F3-E0B3F5DF7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9765" y="685441"/>
            <a:ext cx="3992732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</a:t>
            </a:r>
            <a:endParaRPr lang="en-GB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9BDF29A-B4D7-4663-BABB-6087ED3EA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49765" y="1509671"/>
            <a:ext cx="8973136" cy="3030538"/>
          </a:xfrm>
        </p:spPr>
        <p:txBody>
          <a:bodyPr>
            <a:normAutofit fontScale="62500" lnSpcReduction="2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 z generátorů – nutná kontrola!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Nekvalitní zdroje (noviny, časopisy, Wikipedie, atd.)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 Jméno PŘÍJMENÍ.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Více autorů: XY a kol. (nikoli „et al.“)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textu mezi jmény „a“ (nikoli „&amp;“)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Tečka za identifikátorem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Pomlčky v identifikátoru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Příliš mnoho identifikátorů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0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896FF2-455B-4D48-B1A3-D40BC73A6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8025" y="1700605"/>
            <a:ext cx="5426013" cy="515739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děkana FSpS č. </a:t>
            </a:r>
            <a: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3/2020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https://is.muni.cz/auth/do/fsps/fak_predpisy/smernice-dekana/2020-03_Smernice_pokyny_vypracovani_ZP_bc-mgr-rig.pdf</a:t>
            </a:r>
          </a:p>
          <a:p>
            <a:pPr marL="457200" lvl="1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PODKLADY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Citace.com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https://www.citace.com/download/CSN-ISO-690.pdf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Metodika tvorby bibliografických citací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https://is.muni.cz/do/rect/el/estud/prif/ps11/metodika/web/ebook_citace_2011.html</a:t>
            </a:r>
          </a:p>
          <a:p>
            <a:pPr lvl="1"/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F2394B7-DA67-47F0-90E4-A429CDB5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5986" y="2140532"/>
            <a:ext cx="5426014" cy="4284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Citační manažér/generátory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správnost citaci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ručí autor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 generátor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Citacepro.com (varianta: autor, datum)</a:t>
            </a:r>
          </a:p>
          <a:p>
            <a:pPr lvl="1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Mendeley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Zotero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EndNote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8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9FCB4-814F-423B-B4D2-BA045A419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146" y="552634"/>
            <a:ext cx="10018713" cy="1752599"/>
          </a:xfrm>
        </p:spPr>
        <p:txBody>
          <a:bodyPr>
            <a:noAutofit/>
          </a:bodyPr>
          <a:lstStyle/>
          <a:p>
            <a:pPr algn="l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Tabulky i obrázky mají být stručný a výstižný,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vysvětlivky 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píšeme pod (velikost písma 10),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tečky na konci, zmíněna/ý v textu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78B0BF-7AD6-4762-831C-149D03E89D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Tabulky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BA207A-D393-4C92-B3D1-975397957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5123656" cy="245586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 umístěný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tabulkou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Tabulka 1: Základní statistické charakteristiky výzkumného souboru</a:t>
            </a:r>
          </a:p>
          <a:p>
            <a:pPr lvl="1"/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psané kurzívou, tučně, formou Tab. 1 …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09930DE-63B6-4C67-B8E0-4FA92263B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55591E-3B66-4B01-9B91-ACED78919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5296988" cy="245586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 umístění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obrázek,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Obrázkem označujeme graf, schéma, fotografii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1: Struktura sportovního výkonu</a:t>
            </a:r>
          </a:p>
          <a:p>
            <a:pPr lvl="1"/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psané kurzívou, tučně, formou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…</a:t>
            </a:r>
          </a:p>
          <a:p>
            <a:pPr lvl="1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92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C6A66-00BE-458A-8132-ECAC3FE80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26720"/>
            <a:ext cx="11094720" cy="6172200"/>
          </a:xfrm>
        </p:spPr>
        <p:txBody>
          <a:bodyPr>
            <a:normAutofit/>
          </a:bodyPr>
          <a:lstStyle/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Přímá citace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„Motorické schopnosti jsou chápány jako relativně upevněný, více či méně generalizovaný předpoklad pro určité činnosti, jednání a výkony“ 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Röthig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Prohl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s. 36).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„Motorická schopnost je charakterizována jako soubor vnitřních, relativně samostatných předpokladů splnit pohybový úkol“ 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Čelikovský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kol., 1990, s. 78).</a:t>
            </a: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Nepřímá citace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obecně známo, že mezi nejobtížnější úkoly v rozvoji rychlostních schopností patří ovlivňování rychlosti formou zvolení cviků a odporu (Malý a Dovalil, 2017).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autorů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Hohmann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Letzelter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(2010) jsou síla, vytrvalost a rychlost řazeny mezi kondiční schopnosti.</a:t>
            </a: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citace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Rolí tělesné výchovy v prevenci proti násilí se zabývali i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Mandigo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Corlett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Vasquez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Kevin a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Chiaki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2014), kteří zjistili, že…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6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A8804-DAD6-4369-B5A0-9B547191C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559" y="624110"/>
            <a:ext cx="9885053" cy="1280890"/>
          </a:xfrm>
        </p:spPr>
        <p:txBody>
          <a:bodyPr/>
          <a:lstStyle/>
          <a:p>
            <a:pPr algn="l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citací v podkladech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6282FB-D3F7-46C0-830D-7F0D79D9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149" y="2133600"/>
            <a:ext cx="11490960" cy="429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Děkana </a:t>
            </a:r>
            <a:r>
              <a:rPr lang="cs-CZ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FSpS</a:t>
            </a:r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3/2020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Kniha, kapitola v knize, příspěvek ve sborníků, článek v časopisu, webová stránka, článek na webu, kvalifikační práce, zákony, soudní rozhodnutí.</a:t>
            </a:r>
          </a:p>
          <a:p>
            <a:pPr marL="0" indent="0">
              <a:buNone/>
            </a:pPr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Citace.com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Patent, norma, Film, počítačový program, CD, sériový pořad, grafické dílo, hudba, mapy, rozhovor v TV.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1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60A931-53CA-4378-B308-BE7209FF9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35" y="348488"/>
            <a:ext cx="3992732" cy="5762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citace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CBA032-467F-4C93-A179-DCB90E3B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6991" y="2425676"/>
            <a:ext cx="5879662" cy="3928711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Tvůrce (fyzická osoba)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ČAPEK, Karel. 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BOZDĚCH, M.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FONTAINE, Jean de.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KLEIST, Heinrich von.</a:t>
            </a:r>
          </a:p>
          <a:p>
            <a:pPr lvl="1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 a vedlejší autoři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ZHÁNĚL, Jiří  a Michal BOZDĚCH.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ZHÁNĚL, Jiří, Michal BOZDĚCH a Josef DOVALIL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ZHÁNĚL, Jiří a kol.</a:t>
            </a:r>
          </a:p>
          <a:p>
            <a:pPr lvl="1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FAB72B0-7A94-43F0-9E6D-43B96B51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70122" y="1262062"/>
            <a:ext cx="9516533" cy="8153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3">
            <a:extLst>
              <a:ext uri="{FF2B5EF4-FFF2-40B4-BE49-F238E27FC236}">
                <a16:creationId xmlns:a16="http://schemas.microsoft.com/office/drawing/2014/main" id="{26586DE2-065E-4F0E-A32A-1C4DF796FFD8}"/>
              </a:ext>
            </a:extLst>
          </p:cNvPr>
          <p:cNvSpPr txBox="1">
            <a:spLocks/>
          </p:cNvSpPr>
          <p:nvPr/>
        </p:nvSpPr>
        <p:spPr>
          <a:xfrm>
            <a:off x="6308097" y="2500567"/>
            <a:ext cx="4940999" cy="1403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 (právnický subjekt)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UNIVERZITA. Fakulta sportovních studií.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[Praha] a FIRMA [Brno]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B7A906-B7DF-4811-8A9E-34E34B860712}"/>
              </a:ext>
            </a:extLst>
          </p:cNvPr>
          <p:cNvSpPr txBox="1"/>
          <p:nvPr/>
        </p:nvSpPr>
        <p:spPr>
          <a:xfrm>
            <a:off x="10451977" y="1754507"/>
            <a:ext cx="1461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*povinné údaje</a:t>
            </a:r>
            <a:endParaRPr lang="en-GB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87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60A931-53CA-4378-B308-BE7209FF9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35" y="293708"/>
            <a:ext cx="3992732" cy="5762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citace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CBA032-467F-4C93-A179-DCB90E3B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1898" y="1073853"/>
            <a:ext cx="7947713" cy="2783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citování	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textu: 4 a více autorů = Příjmení prvního autora a kol.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Perič a kol. (2016)</a:t>
            </a:r>
          </a:p>
          <a:p>
            <a:pPr lvl="2">
              <a:lnSpc>
                <a:spcPct val="110000"/>
              </a:lnSpc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(Perič </a:t>
            </a:r>
            <a:r>
              <a:rPr 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kol.,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2016) </a:t>
            </a:r>
          </a:p>
          <a:p>
            <a:pPr lvl="1">
              <a:lnSpc>
                <a:spcPct val="11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referenčním seznamu: 4 a více autorů =  PŘÍJMÍNÍ, Jméno a kol.</a:t>
            </a:r>
          </a:p>
          <a:p>
            <a:pPr lvl="2">
              <a:lnSpc>
                <a:spcPct val="110000"/>
              </a:lnSpc>
            </a:pP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PERIČ, Tomáš a kol. </a:t>
            </a:r>
            <a:r>
              <a:rPr lang="cs-CZ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Název. …</a:t>
            </a:r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FAB72B0-7A94-43F0-9E6D-43B96B51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9269" y="3969995"/>
            <a:ext cx="9516533" cy="921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atum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Zástupný symbol pro obsah 5">
            <a:extLst>
              <a:ext uri="{FF2B5EF4-FFF2-40B4-BE49-F238E27FC236}">
                <a16:creationId xmlns:a16="http://schemas.microsoft.com/office/drawing/2014/main" id="{9590DDE4-10C2-4E76-AB91-750D58126E1F}"/>
              </a:ext>
            </a:extLst>
          </p:cNvPr>
          <p:cNvSpPr txBox="1">
            <a:spLocks/>
          </p:cNvSpPr>
          <p:nvPr/>
        </p:nvSpPr>
        <p:spPr>
          <a:xfrm>
            <a:off x="949268" y="4924076"/>
            <a:ext cx="9516533" cy="92176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CLARK, Nancy.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Sportovní výživa.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Grada, 2009. ISBN 978-80-247-2783-7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MALÝ, Tomáš a Josef DOVALIL.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Doplňkový odpor v tréninku rychlostních schopností.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Praha: Mladá fronta, 2016. Edice Českého olympijského výboru. ISBN 978-80204-4274-1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1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DC9696-62BC-4E9B-BA3A-ED2929EE0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8140" y="593440"/>
            <a:ext cx="3992732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963F2A7-4668-4241-BDA6-336AD21D1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8140" y="1276347"/>
            <a:ext cx="4906711" cy="335406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Neuvádí se o prvních vydání</a:t>
            </a:r>
          </a:p>
          <a:p>
            <a:pPr lvl="1"/>
            <a:r>
              <a:rPr lang="cs-CZ" sz="22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1st </a:t>
            </a:r>
            <a:r>
              <a:rPr lang="cs-CZ" sz="2200" strike="sngStrik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endParaRPr lang="cs-CZ" sz="2200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revised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8F81314-609D-4202-B3D4-D15CD517E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14069" y="590616"/>
            <a:ext cx="3999001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3E7D220-ECA4-4D6B-A41A-631E4BECC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6562" y="1281997"/>
            <a:ext cx="5593080" cy="3688152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vydání: Nakladatel, rok vydání.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Grada, 2007.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vydání: jasná identifikace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London (Ontario):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Nakladatel: neuvádí se „a.s.“, „&amp;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37880-B019-448C-BF8E-779BF27F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Článek v periodiku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35F90-F6DD-43F2-97EC-44A43824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706" y="1800728"/>
            <a:ext cx="10018713" cy="216969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PŘIJMÉNÍ, Jméno. Název.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Periodikum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Rok publikování, ročník(číslo), s. od–do. Identifikátor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083DA80-3D3C-4480-B170-CA17F1BB781A}"/>
              </a:ext>
            </a:extLst>
          </p:cNvPr>
          <p:cNvSpPr txBox="1">
            <a:spLocks/>
          </p:cNvSpPr>
          <p:nvPr/>
        </p:nvSpPr>
        <p:spPr>
          <a:xfrm>
            <a:off x="1692854" y="3350796"/>
            <a:ext cx="10018713" cy="2805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HANCOCK, David J. Female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second-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quartile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phenomenon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female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hockey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Sport and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2017, 32(2), s. 12–16. DOI: 10.1016/j.psychsport.2017.05.002Get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98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878</TotalTime>
  <Words>1373</Words>
  <Application>Microsoft Office PowerPoint</Application>
  <PresentationFormat>Širokoúhlá obrazovka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Corbel</vt:lpstr>
      <vt:lpstr>Times New Roman</vt:lpstr>
      <vt:lpstr>Wingdings 3</vt:lpstr>
      <vt:lpstr>Paralaxa</vt:lpstr>
      <vt:lpstr>ISO 690</vt:lpstr>
      <vt:lpstr>Prezentace aplikace PowerPoint</vt:lpstr>
      <vt:lpstr>Tabulky i obrázky mají být stručný a výstižný,  vysvětlivky píšeme pod (velikost písma 10), bez tečky na konci, zmíněna/ý v textu</vt:lpstr>
      <vt:lpstr>Prezentace aplikace PowerPoint</vt:lpstr>
      <vt:lpstr>Přehled citací v podkladech</vt:lpstr>
      <vt:lpstr>Prezentace aplikace PowerPoint</vt:lpstr>
      <vt:lpstr>Prezentace aplikace PowerPoint</vt:lpstr>
      <vt:lpstr>Prezentace aplikace PowerPoint</vt:lpstr>
      <vt:lpstr>Článek v periodiku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690</dc:title>
  <dc:creator>Michal Bozděch</dc:creator>
  <cp:lastModifiedBy>Michal Bozděch</cp:lastModifiedBy>
  <cp:revision>30</cp:revision>
  <dcterms:created xsi:type="dcterms:W3CDTF">2018-02-23T06:35:02Z</dcterms:created>
  <dcterms:modified xsi:type="dcterms:W3CDTF">2021-03-31T14:12:35Z</dcterms:modified>
</cp:coreProperties>
</file>