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6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28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40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50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4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62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84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29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30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27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D4CD1-8A55-4428-AC0D-44248404E86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4175-8907-4033-9C27-308B85C9D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02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Náležitosti řízení sportovního klubu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3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953" cy="59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83167" cy="59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2748" cy="64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1231" cy="65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2235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</Words>
  <Application>Microsoft Office PowerPoint</Application>
  <PresentationFormat>Širokoúhlá obrazovka</PresentationFormat>
  <Paragraphs>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Náležitosti řízení sportovního klubu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Náležitosti ř</dc:title>
  <dc:creator>HP</dc:creator>
  <cp:lastModifiedBy>HP</cp:lastModifiedBy>
  <cp:revision>3</cp:revision>
  <dcterms:created xsi:type="dcterms:W3CDTF">2020-10-28T16:54:37Z</dcterms:created>
  <dcterms:modified xsi:type="dcterms:W3CDTF">2020-10-28T20:53:42Z</dcterms:modified>
</cp:coreProperties>
</file>