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24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14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023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55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68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20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15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277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36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09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4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86E7-7840-457D-961A-58E531317257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D167-00FD-49A0-BC0D-842B6DD24A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61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xhD9Lx890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AtFw4rJVK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&amp;v=fxhD9Lx890g" TargetMode="External"/><Relationship Id="rId2" Type="http://schemas.openxmlformats.org/officeDocument/2006/relationships/hyperlink" Target="https://www.youtube.com/watch?v=TAtFw4rJVK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1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9096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6355" cy="6858000"/>
          </a:xfrm>
        </p:spPr>
      </p:pic>
    </p:spTree>
    <p:extLst>
      <p:ext uri="{BB962C8B-B14F-4D97-AF65-F5344CB8AC3E}">
        <p14:creationId xmlns:p14="http://schemas.microsoft.com/office/powerpoint/2010/main" val="395017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fxhD9Lx890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79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5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AtFw4rJV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3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Norwich</a:t>
            </a:r>
            <a:r>
              <a:rPr lang="cs-CZ" dirty="0" smtClean="0"/>
              <a:t> City FC </a:t>
            </a:r>
          </a:p>
          <a:p>
            <a:pPr lvl="1"/>
            <a:r>
              <a:rPr lang="cs-CZ" dirty="0" smtClean="0"/>
              <a:t>Club </a:t>
            </a:r>
            <a:r>
              <a:rPr lang="cs-CZ" dirty="0" err="1" smtClean="0"/>
              <a:t>info</a:t>
            </a:r>
            <a:endParaRPr lang="cs-CZ" dirty="0"/>
          </a:p>
          <a:p>
            <a:pPr lvl="1"/>
            <a:r>
              <a:rPr lang="cs-CZ" dirty="0" smtClean="0"/>
              <a:t>Club </a:t>
            </a:r>
            <a:r>
              <a:rPr lang="cs-CZ" dirty="0" err="1" smtClean="0"/>
              <a:t>philosophy</a:t>
            </a:r>
            <a:r>
              <a:rPr lang="cs-CZ" dirty="0" smtClean="0"/>
              <a:t> (Second video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>
                <a:hlinkClick r:id="rId2"/>
              </a:rPr>
              <a:t>https://www.youtube.com/watch?v=TAtFw4rJVKw</a:t>
            </a:r>
            <a:endParaRPr lang="cs-CZ" dirty="0" smtClean="0"/>
          </a:p>
          <a:p>
            <a:pPr lvl="1"/>
            <a:r>
              <a:rPr lang="cs-CZ" dirty="0" smtClean="0"/>
              <a:t>International </a:t>
            </a:r>
            <a:r>
              <a:rPr lang="cs-CZ" dirty="0" err="1" smtClean="0"/>
              <a:t>strategy</a:t>
            </a:r>
            <a:r>
              <a:rPr lang="cs-CZ" dirty="0" smtClean="0"/>
              <a:t> (</a:t>
            </a:r>
            <a:r>
              <a:rPr lang="cs-CZ" dirty="0" err="1" smtClean="0"/>
              <a:t>first</a:t>
            </a:r>
            <a:r>
              <a:rPr lang="cs-CZ" dirty="0" smtClean="0"/>
              <a:t> video – </a:t>
            </a:r>
            <a:r>
              <a:rPr lang="cs-CZ" dirty="0" err="1" smtClean="0"/>
              <a:t>aiming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Finnish</a:t>
            </a:r>
            <a:r>
              <a:rPr lang="cs-CZ" dirty="0" smtClean="0"/>
              <a:t> market</a:t>
            </a:r>
            <a:r>
              <a:rPr lang="cs-CZ" dirty="0" smtClean="0"/>
              <a:t>)</a:t>
            </a:r>
          </a:p>
          <a:p>
            <a:pPr marL="457200" lvl="1" indent="0">
              <a:buNone/>
            </a:pPr>
            <a:r>
              <a:rPr lang="cs-CZ" dirty="0">
                <a:hlinkClick r:id="rId3"/>
              </a:rPr>
              <a:t>https://www.youtube.com/watch?time_continue=2&amp;v=fxhD9Lx890g</a:t>
            </a:r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55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212"/>
          </a:xfrm>
        </p:spPr>
      </p:pic>
    </p:spTree>
    <p:extLst>
      <p:ext uri="{BB962C8B-B14F-4D97-AF65-F5344CB8AC3E}">
        <p14:creationId xmlns:p14="http://schemas.microsoft.com/office/powerpoint/2010/main" val="1473331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8272"/>
          </a:xfrm>
        </p:spPr>
      </p:pic>
    </p:spTree>
    <p:extLst>
      <p:ext uri="{BB962C8B-B14F-4D97-AF65-F5344CB8AC3E}">
        <p14:creationId xmlns:p14="http://schemas.microsoft.com/office/powerpoint/2010/main" val="153964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270"/>
          </a:xfrm>
        </p:spPr>
      </p:pic>
    </p:spTree>
    <p:extLst>
      <p:ext uri="{BB962C8B-B14F-4D97-AF65-F5344CB8AC3E}">
        <p14:creationId xmlns:p14="http://schemas.microsoft.com/office/powerpoint/2010/main" val="75109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1617"/>
          </a:xfrm>
        </p:spPr>
      </p:pic>
    </p:spTree>
    <p:extLst>
      <p:ext uri="{BB962C8B-B14F-4D97-AF65-F5344CB8AC3E}">
        <p14:creationId xmlns:p14="http://schemas.microsoft.com/office/powerpoint/2010/main" val="262291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9865" cy="6858000"/>
          </a:xfrm>
        </p:spPr>
      </p:pic>
    </p:spTree>
    <p:extLst>
      <p:ext uri="{BB962C8B-B14F-4D97-AF65-F5344CB8AC3E}">
        <p14:creationId xmlns:p14="http://schemas.microsoft.com/office/powerpoint/2010/main" val="314183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9754"/>
          </a:xfrm>
        </p:spPr>
      </p:pic>
    </p:spTree>
    <p:extLst>
      <p:ext uri="{BB962C8B-B14F-4D97-AF65-F5344CB8AC3E}">
        <p14:creationId xmlns:p14="http://schemas.microsoft.com/office/powerpoint/2010/main" val="283090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6709"/>
          </a:xfrm>
        </p:spPr>
      </p:pic>
    </p:spTree>
    <p:extLst>
      <p:ext uri="{BB962C8B-B14F-4D97-AF65-F5344CB8AC3E}">
        <p14:creationId xmlns:p14="http://schemas.microsoft.com/office/powerpoint/2010/main" val="146962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254"/>
          </a:xfrm>
        </p:spPr>
      </p:pic>
    </p:spTree>
    <p:extLst>
      <p:ext uri="{BB962C8B-B14F-4D97-AF65-F5344CB8AC3E}">
        <p14:creationId xmlns:p14="http://schemas.microsoft.com/office/powerpoint/2010/main" val="2320327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30</Words>
  <Application>Microsoft Office PowerPoint</Application>
  <PresentationFormat>Širokoúhlá obrazovka</PresentationFormat>
  <Paragraphs>7</Paragraphs>
  <Slides>14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Summary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5</cp:revision>
  <dcterms:created xsi:type="dcterms:W3CDTF">2020-03-21T11:42:41Z</dcterms:created>
  <dcterms:modified xsi:type="dcterms:W3CDTF">2020-03-21T12:27:31Z</dcterms:modified>
</cp:coreProperties>
</file>