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1" r:id="rId5"/>
    <p:sldId id="262" r:id="rId6"/>
    <p:sldId id="260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0000DC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46" autoAdjust="0"/>
    <p:restoredTop sz="96259" autoAdjust="0"/>
  </p:normalViewPr>
  <p:slideViewPr>
    <p:cSldViewPr snapToGrid="0">
      <p:cViewPr varScale="1">
        <p:scale>
          <a:sx n="96" d="100"/>
          <a:sy n="96" d="100"/>
        </p:scale>
        <p:origin x="184" y="51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/>
              <a:t>Click to edit Master title style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cs-CZ" noProof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E7CA1CFF-AF4E-5040-9A42-3047A296D8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np4121 - Jaro 2021/ O. Janák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np4121 – Reflexe praxe 1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Úvodní </a:t>
            </a:r>
            <a:r>
              <a:rPr lang="sk-SK" dirty="0" err="1"/>
              <a:t>setkání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BAE1DE9-69C3-9B4C-96BC-6583C18389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np4121 - Jaro 2021/ O. Janák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52ECFB-50BB-BD4D-B572-2EB9CB918A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E910830-DABB-8544-9521-E0D9476AB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základní informace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81E7440-39A8-BC47-8923-699D80043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CZ" dirty="0"/>
              <a:t>propojení s PP1</a:t>
            </a:r>
          </a:p>
          <a:p>
            <a:pPr>
              <a:lnSpc>
                <a:spcPct val="150000"/>
              </a:lnSpc>
            </a:pPr>
            <a:r>
              <a:rPr lang="en-CZ" dirty="0"/>
              <a:t>v běžné situaci teorie před praxí, výstupy po praxi</a:t>
            </a:r>
          </a:p>
          <a:p>
            <a:pPr>
              <a:lnSpc>
                <a:spcPct val="150000"/>
              </a:lnSpc>
            </a:pPr>
            <a:r>
              <a:rPr lang="en-CZ" dirty="0"/>
              <a:t>v současné situaci teorie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výstupy</a:t>
            </a:r>
            <a:r>
              <a:rPr lang="en-GB" dirty="0"/>
              <a:t> </a:t>
            </a:r>
            <a:r>
              <a:rPr lang="en-GB" dirty="0" err="1"/>
              <a:t>souběžně</a:t>
            </a:r>
            <a:r>
              <a:rPr lang="en-GB" dirty="0"/>
              <a:t> (</a:t>
            </a:r>
            <a:r>
              <a:rPr lang="en-GB" dirty="0" err="1"/>
              <a:t>rozvrh</a:t>
            </a:r>
            <a:r>
              <a:rPr lang="en-GB" dirty="0"/>
              <a:t>)</a:t>
            </a:r>
          </a:p>
          <a:p>
            <a:pPr>
              <a:lnSpc>
                <a:spcPct val="150000"/>
              </a:lnSpc>
            </a:pPr>
            <a:r>
              <a:rPr lang="en-GB" dirty="0" err="1"/>
              <a:t>základní</a:t>
            </a:r>
            <a:r>
              <a:rPr lang="en-GB" dirty="0"/>
              <a:t> </a:t>
            </a:r>
            <a:r>
              <a:rPr lang="en-GB" dirty="0" err="1"/>
              <a:t>pojmy</a:t>
            </a:r>
            <a:r>
              <a:rPr lang="en-GB" dirty="0"/>
              <a:t>, </a:t>
            </a:r>
            <a:r>
              <a:rPr lang="en-GB" dirty="0" err="1"/>
              <a:t>metody</a:t>
            </a:r>
            <a:r>
              <a:rPr lang="en-GB" dirty="0"/>
              <a:t> a </a:t>
            </a:r>
            <a:r>
              <a:rPr lang="en-GB" dirty="0" err="1"/>
              <a:t>techniky</a:t>
            </a:r>
            <a:r>
              <a:rPr lang="en-GB" dirty="0"/>
              <a:t> </a:t>
            </a:r>
            <a:r>
              <a:rPr lang="en-GB" dirty="0" err="1"/>
              <a:t>reflexe</a:t>
            </a:r>
            <a:r>
              <a:rPr lang="en-GB" dirty="0"/>
              <a:t>/</a:t>
            </a:r>
            <a:r>
              <a:rPr lang="en-GB" dirty="0" err="1"/>
              <a:t>sebereflexe</a:t>
            </a:r>
            <a:endParaRPr lang="en-GB" dirty="0"/>
          </a:p>
          <a:p>
            <a:pPr>
              <a:lnSpc>
                <a:spcPct val="150000"/>
              </a:lnSpc>
            </a:pPr>
            <a:r>
              <a:rPr lang="en-GB" dirty="0" err="1"/>
              <a:t>seminář</a:t>
            </a:r>
            <a:r>
              <a:rPr lang="en-GB" dirty="0"/>
              <a:t> –&gt; </a:t>
            </a:r>
            <a:r>
              <a:rPr lang="en-GB" dirty="0" err="1"/>
              <a:t>aktivizace</a:t>
            </a:r>
            <a:r>
              <a:rPr lang="en-GB" dirty="0"/>
              <a:t>, </a:t>
            </a:r>
            <a:r>
              <a:rPr lang="en-GB" dirty="0" err="1"/>
              <a:t>společná</a:t>
            </a:r>
            <a:r>
              <a:rPr lang="en-GB" dirty="0"/>
              <a:t> “</a:t>
            </a:r>
            <a:r>
              <a:rPr lang="en-GB" dirty="0" err="1"/>
              <a:t>režie</a:t>
            </a:r>
            <a:r>
              <a:rPr lang="en-GB" dirty="0"/>
              <a:t>”</a:t>
            </a:r>
            <a:endParaRPr lang="en-CZ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339394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D982D48-4740-1544-AA48-091A30F018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np4121 - Jaro 2021/ O. Janák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55DE21-ABD3-C64F-85C2-3588699FC3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D63D80D-7D41-ED43-9719-562FC857A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časové rozržení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0DAC5E-EDFB-BC4B-AE44-37C7E6CA2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 err="1"/>
              <a:t>seminář</a:t>
            </a:r>
            <a:r>
              <a:rPr lang="en-CZ" dirty="0"/>
              <a:t> 6x (1.3., 8.3., 15.3., 22.3., 29.3., 12.4.) </a:t>
            </a:r>
          </a:p>
          <a:p>
            <a:pPr>
              <a:lnSpc>
                <a:spcPct val="150000"/>
              </a:lnSpc>
            </a:pPr>
            <a:r>
              <a:rPr lang="en-CZ" dirty="0"/>
              <a:t>8.3. –  teoretická východiska</a:t>
            </a:r>
          </a:p>
          <a:p>
            <a:pPr>
              <a:lnSpc>
                <a:spcPct val="150000"/>
              </a:lnSpc>
            </a:pPr>
            <a:r>
              <a:rPr lang="en-CZ" dirty="0"/>
              <a:t>15.3., 22.3. – práce s metodami a technikami</a:t>
            </a:r>
          </a:p>
          <a:p>
            <a:pPr>
              <a:lnSpc>
                <a:spcPct val="150000"/>
              </a:lnSpc>
            </a:pPr>
            <a:r>
              <a:rPr lang="en-CZ" dirty="0"/>
              <a:t>29.3. – propojení s PP1</a:t>
            </a:r>
          </a:p>
          <a:p>
            <a:pPr>
              <a:lnSpc>
                <a:spcPct val="150000"/>
              </a:lnSpc>
            </a:pPr>
            <a:r>
              <a:rPr lang="en-CZ" dirty="0"/>
              <a:t>12.4. – výstupy z PP1…? </a:t>
            </a:r>
          </a:p>
        </p:txBody>
      </p:sp>
    </p:spTree>
    <p:extLst>
      <p:ext uri="{BB962C8B-B14F-4D97-AF65-F5344CB8AC3E}">
        <p14:creationId xmlns:p14="http://schemas.microsoft.com/office/powerpoint/2010/main" val="3621281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3060234-0BD3-C343-8C5D-73685922DA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np4121 - Jaro 2021/ O. Janák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F5D2F0-0926-264C-9717-F07AF5A0FA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D25DF3E-53BE-4B4B-9309-33D4ED43E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základní literatura</a:t>
            </a:r>
          </a:p>
        </p:txBody>
      </p:sp>
      <p:pic>
        <p:nvPicPr>
          <p:cNvPr id="6" name="Picture 2" descr="Reflexe a hodnocení kvality výuky I. - Jan Slavík,kolektiv autorů,Soukupová  Pavla,Lenka Hajerová Műllerová | Knihy Dobrovský">
            <a:extLst>
              <a:ext uri="{FF2B5EF4-FFF2-40B4-BE49-F238E27FC236}">
                <a16:creationId xmlns:a16="http://schemas.microsoft.com/office/drawing/2014/main" id="{DF5CD478-E3E3-D245-8592-E6BE3246940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069" y="2101781"/>
            <a:ext cx="2379592" cy="3385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Jak spojit praxi s teorií: Didaktika realistického vzdělávání učitelů -  Fred Korthagen, 2012, brožovaná vazba, český jazyk | Knihy na Martinus.cz">
            <a:extLst>
              <a:ext uri="{FF2B5EF4-FFF2-40B4-BE49-F238E27FC236}">
                <a16:creationId xmlns:a16="http://schemas.microsoft.com/office/drawing/2014/main" id="{F75426C5-3E70-7647-84C6-B51015F83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647" y="2101781"/>
            <a:ext cx="2271092" cy="3350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85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7459608-980E-8547-9C2A-E7E86379DA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np4121 - Jaro 2021/ O. Janák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B369EA-8072-5C4A-B112-DACC09A8BB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101CC2B-DA49-5843-AD6F-2DD111547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literatura pro fajnšmekry</a:t>
            </a:r>
          </a:p>
        </p:txBody>
      </p:sp>
      <p:pic>
        <p:nvPicPr>
          <p:cNvPr id="6" name="Picture 2" descr="Kniha: Cílená zpětná vazba – Eva Reitmayerová | Knihy.ABZ.cz">
            <a:extLst>
              <a:ext uri="{FF2B5EF4-FFF2-40B4-BE49-F238E27FC236}">
                <a16:creationId xmlns:a16="http://schemas.microsoft.com/office/drawing/2014/main" id="{79C73B40-58B4-8544-83EC-EBC1EB3A78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5279" y="1843269"/>
            <a:ext cx="2355259" cy="372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Obálka pro Kvalita (ve) vzdělávání: obsahově zaměřený přístup ke zkoumání a zlepšování výuky">
            <a:extLst>
              <a:ext uri="{FF2B5EF4-FFF2-40B4-BE49-F238E27FC236}">
                <a16:creationId xmlns:a16="http://schemas.microsoft.com/office/drawing/2014/main" id="{FD9E043A-9EE5-DD4F-A0FE-B91CD63A7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375" y="2012346"/>
            <a:ext cx="2355260" cy="3354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538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5B88761-BFAB-F74C-B82A-377A6B728E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np4121 - Jaro 2021/ O. Janák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580F5C-8CD4-F946-81F3-ECCB8CFC3E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091BB5B-6192-5D45-BB0A-BADFA38F9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požadavky a ukončení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AB6C90B-65E2-C441-A779-58C75AE80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CZ" dirty="0"/>
              <a:t>aktivní účast na seminářích (1 absence)</a:t>
            </a:r>
          </a:p>
          <a:p>
            <a:pPr>
              <a:lnSpc>
                <a:spcPct val="150000"/>
              </a:lnSpc>
            </a:pPr>
            <a:r>
              <a:rPr lang="en-CZ" dirty="0"/>
              <a:t>výstup v rámci semináře</a:t>
            </a:r>
          </a:p>
          <a:p>
            <a:pPr>
              <a:lnSpc>
                <a:spcPct val="150000"/>
              </a:lnSpc>
            </a:pPr>
            <a:r>
              <a:rPr lang="en-CZ" dirty="0"/>
              <a:t>reflektivní výstupy z praxe (deník praxe, dotazník)</a:t>
            </a:r>
          </a:p>
          <a:p>
            <a:pPr>
              <a:lnSpc>
                <a:spcPct val="150000"/>
              </a:lnSpc>
            </a:pPr>
            <a:endParaRPr lang="en-CZ" dirty="0"/>
          </a:p>
          <a:p>
            <a:pPr>
              <a:lnSpc>
                <a:spcPct val="150000"/>
              </a:lnSpc>
            </a:pPr>
            <a:r>
              <a:rPr lang="en-CZ" dirty="0"/>
              <a:t>nelze úspěšně absolvovat bez splněné PP1</a:t>
            </a:r>
          </a:p>
          <a:p>
            <a:endParaRPr lang="en-CZ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586333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70034A8-F31F-B544-95C7-5FFDDC68F5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np4121 - Jaro 2021/ O. Janák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72487F-53A7-1048-806B-43A2674880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EA11CAE-91D6-8245-9A5E-ED702E3D1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informace k praxím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87288F4-FE11-2B43-A37A-460626505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904310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CZ" dirty="0"/>
              <a:t>PP1 navazuje na ÚdPP</a:t>
            </a:r>
          </a:p>
          <a:p>
            <a:pPr>
              <a:lnSpc>
                <a:spcPct val="100000"/>
              </a:lnSpc>
            </a:pPr>
            <a:r>
              <a:rPr lang="en-CZ" dirty="0"/>
              <a:t>navržené alternativní způsoby řešení v ÚdPP možno uplatnit v PP1</a:t>
            </a:r>
          </a:p>
          <a:p>
            <a:pPr>
              <a:lnSpc>
                <a:spcPct val="100000"/>
              </a:lnSpc>
            </a:pPr>
            <a:r>
              <a:rPr lang="en-CZ" dirty="0"/>
              <a:t>postup – 	1) přihlášení na SŠ k PU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en-CZ" dirty="0"/>
              <a:t>		2) konzultace, harmonogram PP1, info o práci PU, chodu    		školy, …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en-CZ" dirty="0"/>
              <a:t> 		3) výzvy či synchronní výuka (dle režimu školy)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en-CZ" dirty="0"/>
              <a:t> 		4) reflexe a sebereflexe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en-CZ" dirty="0"/>
              <a:t> 		5) konzultace – tripartita (student-PU-oborový didaktik)</a:t>
            </a:r>
          </a:p>
        </p:txBody>
      </p:sp>
    </p:spTree>
    <p:extLst>
      <p:ext uri="{BB962C8B-B14F-4D97-AF65-F5344CB8AC3E}">
        <p14:creationId xmlns:p14="http://schemas.microsoft.com/office/powerpoint/2010/main" val="2369090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16AAB40-6874-C645-B948-2F27E2233B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np4121 - Jaro 2021/ O. Janák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C9D572-7B39-5348-B68C-40A138B318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4996433-8DEB-764A-96F0-ECA275A8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Q &amp; A</a:t>
            </a:r>
          </a:p>
        </p:txBody>
      </p:sp>
      <p:pic>
        <p:nvPicPr>
          <p:cNvPr id="1026" name="Picture 2" descr="Fotografie otazník #7725199 | fotobanka Fotky&amp;Foto">
            <a:extLst>
              <a:ext uri="{FF2B5EF4-FFF2-40B4-BE49-F238E27FC236}">
                <a16:creationId xmlns:a16="http://schemas.microsoft.com/office/drawing/2014/main" id="{8CC0A2D8-474F-8041-90BA-49C7929A706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1915" y="1497496"/>
            <a:ext cx="3947111" cy="394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617769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145</TotalTime>
  <Words>286</Words>
  <Application>Microsoft Macintosh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Prezentace_MU_CZ</vt:lpstr>
      <vt:lpstr>np4121 – Reflexe praxe 1</vt:lpstr>
      <vt:lpstr>základní informace</vt:lpstr>
      <vt:lpstr>časové rozržení</vt:lpstr>
      <vt:lpstr>základní literatura</vt:lpstr>
      <vt:lpstr>literatura pro fajnšmekry</vt:lpstr>
      <vt:lpstr>požadavky a ukončení</vt:lpstr>
      <vt:lpstr>informace k praxím</vt:lpstr>
      <vt:lpstr>Q &amp; 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np4115 - Didaktika tělesné výchovy</dc:title>
  <dc:creator>Ondřej Janák</dc:creator>
  <cp:lastModifiedBy>Ondřej Janák</cp:lastModifiedBy>
  <cp:revision>19</cp:revision>
  <cp:lastPrinted>1601-01-01T00:00:00Z</cp:lastPrinted>
  <dcterms:created xsi:type="dcterms:W3CDTF">2020-10-06T09:17:34Z</dcterms:created>
  <dcterms:modified xsi:type="dcterms:W3CDTF">2021-02-28T23:38:15Z</dcterms:modified>
</cp:coreProperties>
</file>