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3F498-346D-4EA4-A943-838E167F0E58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63A5D-8FEA-4C00-B76F-98FE3312C33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94421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Diskuze - úterý 13.4.2021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v 8 hodin - MS TEAMS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76872"/>
            <a:ext cx="5040560" cy="3076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OTÁZKY K ZAMYŠLENÍ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Řešení problému demografického vývoje – jak by měla vypadat kampaň na podporu úspěšného stárnutí?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Jaká preventivní opatření by společnost měla přijmout, která by přispěla k aktivnímu přístupu života seniorů?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Jakým způsobem lze „napravit“ sociální izolaci seniorů způsobenou </a:t>
            </a:r>
            <a:r>
              <a:rPr lang="cs-CZ" dirty="0" err="1">
                <a:solidFill>
                  <a:srgbClr val="00B0F0"/>
                </a:solidFill>
              </a:rPr>
              <a:t>koronavirem</a:t>
            </a:r>
            <a:r>
              <a:rPr lang="cs-CZ" dirty="0">
                <a:solidFill>
                  <a:srgbClr val="00B0F0"/>
                </a:solidFill>
              </a:rPr>
              <a:t>? V čem vy spatřujete zásadní problémy - ve vztahu senioři a epidemiologická situace?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Z jakého důvody snáší muži hůře sociální změny spojené se seniorským věkem?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Jakým způsobem lze seniory motivovat k pohybu?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Máte praktické zkušenosti se cvičením seniorů? (vaše postřehy, zkušenosti, náměty).</a:t>
            </a:r>
          </a:p>
          <a:p>
            <a:pPr lvl="0"/>
            <a:r>
              <a:rPr lang="cs-CZ" dirty="0">
                <a:solidFill>
                  <a:srgbClr val="00B0F0"/>
                </a:solidFill>
              </a:rPr>
              <a:t>Kdybyste měli sestavit žebříček vašich 3 nejdůležitějších hodnot, které zastáváte v současnosti, jak by vypadal?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Diskuze - úterý 13.4.2021  v 8 hodin - MS TEAMS</vt:lpstr>
      <vt:lpstr>OTÁZKY K ZAMYŠLENÍ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Diskuze - úterý 13.4.2021  v 8 hodin - MS TEAMS</dc:title>
  <dc:creator>Uživatel systému Windows</dc:creator>
  <cp:lastModifiedBy>Uživatel systému Windows</cp:lastModifiedBy>
  <cp:revision>1</cp:revision>
  <dcterms:created xsi:type="dcterms:W3CDTF">2021-04-06T13:56:40Z</dcterms:created>
  <dcterms:modified xsi:type="dcterms:W3CDTF">2021-04-06T14:04:27Z</dcterms:modified>
</cp:coreProperties>
</file>