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60" r:id="rId5"/>
    <p:sldId id="281" r:id="rId6"/>
    <p:sldId id="276" r:id="rId7"/>
    <p:sldId id="277" r:id="rId8"/>
    <p:sldId id="278" r:id="rId9"/>
    <p:sldId id="279" r:id="rId10"/>
    <p:sldId id="280" r:id="rId11"/>
    <p:sldId id="270" r:id="rId12"/>
    <p:sldId id="271" r:id="rId13"/>
    <p:sldId id="272" r:id="rId14"/>
    <p:sldId id="274" r:id="rId15"/>
    <p:sldId id="273" r:id="rId16"/>
    <p:sldId id="27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FF8"/>
    <a:srgbClr val="E8D0F8"/>
    <a:srgbClr val="E9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18FA6-9C02-4578-BD31-DCB51E3DA8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B61754-7076-4C71-BE97-BE018C430717}">
      <dgm:prSet/>
      <dgm:spPr/>
      <dgm:t>
        <a:bodyPr/>
        <a:lstStyle/>
        <a:p>
          <a:r>
            <a:rPr lang="cs-CZ"/>
            <a:t>1) PRI, AR, AI, LTI, UL</a:t>
          </a:r>
          <a:endParaRPr lang="en-US"/>
        </a:p>
      </dgm:t>
    </dgm:pt>
    <dgm:pt modelId="{87A4EF92-72CA-4A5B-A899-8A572D319932}" type="parTrans" cxnId="{C53ACB33-5206-49DA-A548-E4849C5FE71C}">
      <dgm:prSet/>
      <dgm:spPr/>
      <dgm:t>
        <a:bodyPr/>
        <a:lstStyle/>
        <a:p>
          <a:endParaRPr lang="en-US"/>
        </a:p>
      </dgm:t>
    </dgm:pt>
    <dgm:pt modelId="{D19D7062-3BB0-4FC6-976E-3025E4BD0709}" type="sibTrans" cxnId="{C53ACB33-5206-49DA-A548-E4849C5FE71C}">
      <dgm:prSet/>
      <dgm:spPr/>
      <dgm:t>
        <a:bodyPr/>
        <a:lstStyle/>
        <a:p>
          <a:endParaRPr lang="en-US"/>
        </a:p>
      </dgm:t>
    </dgm:pt>
    <dgm:pt modelId="{F105423D-86AB-43F9-B082-E0CCA0239916}">
      <dgm:prSet/>
      <dgm:spPr/>
      <dgm:t>
        <a:bodyPr/>
        <a:lstStyle/>
        <a:p>
          <a:r>
            <a:rPr lang="cs-CZ"/>
            <a:t>2) ZHODNOCENÍ VYBRANÝCH ŽIVIN V JÍDELNÍČKU</a:t>
          </a:r>
          <a:endParaRPr lang="en-US"/>
        </a:p>
      </dgm:t>
    </dgm:pt>
    <dgm:pt modelId="{072A4FE4-80C1-4FA3-A2C9-D83780ECECF7}" type="parTrans" cxnId="{782BFCCD-C1B0-48CE-83ED-F4D7C3E2EC2C}">
      <dgm:prSet/>
      <dgm:spPr/>
      <dgm:t>
        <a:bodyPr/>
        <a:lstStyle/>
        <a:p>
          <a:endParaRPr lang="en-US"/>
        </a:p>
      </dgm:t>
    </dgm:pt>
    <dgm:pt modelId="{79169E05-9CAD-4B2D-AF26-17E54790AD02}" type="sibTrans" cxnId="{782BFCCD-C1B0-48CE-83ED-F4D7C3E2EC2C}">
      <dgm:prSet/>
      <dgm:spPr/>
      <dgm:t>
        <a:bodyPr/>
        <a:lstStyle/>
        <a:p>
          <a:endParaRPr lang="en-US"/>
        </a:p>
      </dgm:t>
    </dgm:pt>
    <dgm:pt modelId="{54988B48-68A9-4703-BB07-9BA9064DBC39}">
      <dgm:prSet/>
      <dgm:spPr/>
      <dgm:t>
        <a:bodyPr/>
        <a:lstStyle/>
        <a:p>
          <a:r>
            <a:rPr lang="cs-CZ" dirty="0"/>
            <a:t>3) ZHODNOCENÍ PODÍLU POTRAVIN NA DENNÍM PŘÍJMU VYBRANÉ ŽIVINY</a:t>
          </a:r>
          <a:endParaRPr lang="en-US" dirty="0"/>
        </a:p>
      </dgm:t>
    </dgm:pt>
    <dgm:pt modelId="{5495EB91-AE92-4C29-8FA0-AE5851C89AE5}" type="parTrans" cxnId="{9E345094-AD10-4A6B-A86D-49949005B4E6}">
      <dgm:prSet/>
      <dgm:spPr/>
      <dgm:t>
        <a:bodyPr/>
        <a:lstStyle/>
        <a:p>
          <a:endParaRPr lang="en-US"/>
        </a:p>
      </dgm:t>
    </dgm:pt>
    <dgm:pt modelId="{1F4BECBC-E8D0-4861-881D-4515CE7C34EC}" type="sibTrans" cxnId="{9E345094-AD10-4A6B-A86D-49949005B4E6}">
      <dgm:prSet/>
      <dgm:spPr/>
      <dgm:t>
        <a:bodyPr/>
        <a:lstStyle/>
        <a:p>
          <a:endParaRPr lang="en-US"/>
        </a:p>
      </dgm:t>
    </dgm:pt>
    <dgm:pt modelId="{A6DE9757-5A69-483D-BA4E-85EC83ED7EFC}">
      <dgm:prSet/>
      <dgm:spPr/>
      <dgm:t>
        <a:bodyPr/>
        <a:lstStyle/>
        <a:p>
          <a:r>
            <a:rPr lang="cs-CZ"/>
            <a:t>4) ČTENÍ OBALŮ POTRAVIN A INTERPRETACE ÚDAJŮ</a:t>
          </a:r>
          <a:endParaRPr lang="en-US"/>
        </a:p>
      </dgm:t>
    </dgm:pt>
    <dgm:pt modelId="{A0B75B63-32FB-4561-8D47-9012532EC65F}" type="parTrans" cxnId="{8EE3AD6E-9443-48F2-928D-8367476DA61A}">
      <dgm:prSet/>
      <dgm:spPr/>
      <dgm:t>
        <a:bodyPr/>
        <a:lstStyle/>
        <a:p>
          <a:endParaRPr lang="en-US"/>
        </a:p>
      </dgm:t>
    </dgm:pt>
    <dgm:pt modelId="{C1CE39C6-046F-4C86-B4C2-AC83C3731B4B}" type="sibTrans" cxnId="{8EE3AD6E-9443-48F2-928D-8367476DA61A}">
      <dgm:prSet/>
      <dgm:spPr/>
      <dgm:t>
        <a:bodyPr/>
        <a:lstStyle/>
        <a:p>
          <a:endParaRPr lang="en-US"/>
        </a:p>
      </dgm:t>
    </dgm:pt>
    <dgm:pt modelId="{26AC8F73-7AC4-43F8-8777-89DEFAC397AE}" type="pres">
      <dgm:prSet presAssocID="{B1918FA6-9C02-4578-BD31-DCB51E3DA8B9}" presName="root" presStyleCnt="0">
        <dgm:presLayoutVars>
          <dgm:dir/>
          <dgm:resizeHandles val="exact"/>
        </dgm:presLayoutVars>
      </dgm:prSet>
      <dgm:spPr/>
    </dgm:pt>
    <dgm:pt modelId="{3E6DB7BC-FB54-4E89-A271-82AB89F10744}" type="pres">
      <dgm:prSet presAssocID="{B8B61754-7076-4C71-BE97-BE018C430717}" presName="compNode" presStyleCnt="0"/>
      <dgm:spPr/>
    </dgm:pt>
    <dgm:pt modelId="{A49444E0-078F-4A95-B0C3-916EDE9321C5}" type="pres">
      <dgm:prSet presAssocID="{B8B61754-7076-4C71-BE97-BE018C430717}" presName="bgRect" presStyleLbl="bgShp" presStyleIdx="0" presStyleCnt="4"/>
      <dgm:spPr/>
    </dgm:pt>
    <dgm:pt modelId="{8E3BCE61-DBD9-4BAC-9281-DD965A85C8BD}" type="pres">
      <dgm:prSet presAssocID="{B8B61754-7076-4C71-BE97-BE018C4307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0C73E46-501A-44E2-B54D-D01221037031}" type="pres">
      <dgm:prSet presAssocID="{B8B61754-7076-4C71-BE97-BE018C430717}" presName="spaceRect" presStyleCnt="0"/>
      <dgm:spPr/>
    </dgm:pt>
    <dgm:pt modelId="{DD4C325B-AA31-4EC7-8BB4-8E0C45407EA6}" type="pres">
      <dgm:prSet presAssocID="{B8B61754-7076-4C71-BE97-BE018C430717}" presName="parTx" presStyleLbl="revTx" presStyleIdx="0" presStyleCnt="4">
        <dgm:presLayoutVars>
          <dgm:chMax val="0"/>
          <dgm:chPref val="0"/>
        </dgm:presLayoutVars>
      </dgm:prSet>
      <dgm:spPr/>
    </dgm:pt>
    <dgm:pt modelId="{369577EF-B1FA-4DD5-9E24-3E0F77DD2D19}" type="pres">
      <dgm:prSet presAssocID="{D19D7062-3BB0-4FC6-976E-3025E4BD0709}" presName="sibTrans" presStyleCnt="0"/>
      <dgm:spPr/>
    </dgm:pt>
    <dgm:pt modelId="{B3B5CEAB-6DCC-4BDF-BA78-037825857004}" type="pres">
      <dgm:prSet presAssocID="{F105423D-86AB-43F9-B082-E0CCA0239916}" presName="compNode" presStyleCnt="0"/>
      <dgm:spPr/>
    </dgm:pt>
    <dgm:pt modelId="{A4CB737B-24DC-48DF-83EB-495DCBC76901}" type="pres">
      <dgm:prSet presAssocID="{F105423D-86AB-43F9-B082-E0CCA0239916}" presName="bgRect" presStyleLbl="bgShp" presStyleIdx="1" presStyleCnt="4"/>
      <dgm:spPr/>
    </dgm:pt>
    <dgm:pt modelId="{ACBFA3A9-B2B5-476B-8B83-959CFF21E5D9}" type="pres">
      <dgm:prSet presAssocID="{F105423D-86AB-43F9-B082-E0CCA02399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9E1E57E2-2DF5-4A96-99A2-77DD2149B33F}" type="pres">
      <dgm:prSet presAssocID="{F105423D-86AB-43F9-B082-E0CCA0239916}" presName="spaceRect" presStyleCnt="0"/>
      <dgm:spPr/>
    </dgm:pt>
    <dgm:pt modelId="{966F92BC-2138-48BC-ABA0-7E75105848D4}" type="pres">
      <dgm:prSet presAssocID="{F105423D-86AB-43F9-B082-E0CCA0239916}" presName="parTx" presStyleLbl="revTx" presStyleIdx="1" presStyleCnt="4">
        <dgm:presLayoutVars>
          <dgm:chMax val="0"/>
          <dgm:chPref val="0"/>
        </dgm:presLayoutVars>
      </dgm:prSet>
      <dgm:spPr/>
    </dgm:pt>
    <dgm:pt modelId="{3495DF17-928F-4AC9-B2AB-9244360D6F3C}" type="pres">
      <dgm:prSet presAssocID="{79169E05-9CAD-4B2D-AF26-17E54790AD02}" presName="sibTrans" presStyleCnt="0"/>
      <dgm:spPr/>
    </dgm:pt>
    <dgm:pt modelId="{706D00DF-969B-42B0-BA3A-DDF3647A3EA8}" type="pres">
      <dgm:prSet presAssocID="{54988B48-68A9-4703-BB07-9BA9064DBC39}" presName="compNode" presStyleCnt="0"/>
      <dgm:spPr/>
    </dgm:pt>
    <dgm:pt modelId="{7F76DB43-B609-4939-9BA1-FA5B38087604}" type="pres">
      <dgm:prSet presAssocID="{54988B48-68A9-4703-BB07-9BA9064DBC39}" presName="bgRect" presStyleLbl="bgShp" presStyleIdx="2" presStyleCnt="4"/>
      <dgm:spPr/>
    </dgm:pt>
    <dgm:pt modelId="{2B07FD98-2E6F-45B8-9756-ABD8F47D6064}" type="pres">
      <dgm:prSet presAssocID="{54988B48-68A9-4703-BB07-9BA9064DBC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13830D8-D35E-4DC3-8C43-9795D35C9076}" type="pres">
      <dgm:prSet presAssocID="{54988B48-68A9-4703-BB07-9BA9064DBC39}" presName="spaceRect" presStyleCnt="0"/>
      <dgm:spPr/>
    </dgm:pt>
    <dgm:pt modelId="{2CC5153A-74CF-4531-91D1-657E29584021}" type="pres">
      <dgm:prSet presAssocID="{54988B48-68A9-4703-BB07-9BA9064DBC39}" presName="parTx" presStyleLbl="revTx" presStyleIdx="2" presStyleCnt="4">
        <dgm:presLayoutVars>
          <dgm:chMax val="0"/>
          <dgm:chPref val="0"/>
        </dgm:presLayoutVars>
      </dgm:prSet>
      <dgm:spPr/>
    </dgm:pt>
    <dgm:pt modelId="{1E892F4D-657C-43AA-AC40-9B4BA8C36B16}" type="pres">
      <dgm:prSet presAssocID="{1F4BECBC-E8D0-4861-881D-4515CE7C34EC}" presName="sibTrans" presStyleCnt="0"/>
      <dgm:spPr/>
    </dgm:pt>
    <dgm:pt modelId="{D640C82C-DBFF-4252-8CAE-9657C1D1DA8C}" type="pres">
      <dgm:prSet presAssocID="{A6DE9757-5A69-483D-BA4E-85EC83ED7EFC}" presName="compNode" presStyleCnt="0"/>
      <dgm:spPr/>
    </dgm:pt>
    <dgm:pt modelId="{D6293EAB-BCED-4466-B231-D58939B711D0}" type="pres">
      <dgm:prSet presAssocID="{A6DE9757-5A69-483D-BA4E-85EC83ED7EFC}" presName="bgRect" presStyleLbl="bgShp" presStyleIdx="3" presStyleCnt="4"/>
      <dgm:spPr/>
    </dgm:pt>
    <dgm:pt modelId="{5C9A1590-50DD-4638-A311-F27460DBEB18}" type="pres">
      <dgm:prSet presAssocID="{A6DE9757-5A69-483D-BA4E-85EC83ED7E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7C161E8-E224-4CFA-AE0E-7AFA8B52D730}" type="pres">
      <dgm:prSet presAssocID="{A6DE9757-5A69-483D-BA4E-85EC83ED7EFC}" presName="spaceRect" presStyleCnt="0"/>
      <dgm:spPr/>
    </dgm:pt>
    <dgm:pt modelId="{A6A97753-75E8-4F18-A2C2-2C3F68096F79}" type="pres">
      <dgm:prSet presAssocID="{A6DE9757-5A69-483D-BA4E-85EC83ED7E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53ACB33-5206-49DA-A548-E4849C5FE71C}" srcId="{B1918FA6-9C02-4578-BD31-DCB51E3DA8B9}" destId="{B8B61754-7076-4C71-BE97-BE018C430717}" srcOrd="0" destOrd="0" parTransId="{87A4EF92-72CA-4A5B-A899-8A572D319932}" sibTransId="{D19D7062-3BB0-4FC6-976E-3025E4BD0709}"/>
    <dgm:cxn modelId="{57C32E41-FB3F-4FF0-BC5C-6255FC49725A}" type="presOf" srcId="{A6DE9757-5A69-483D-BA4E-85EC83ED7EFC}" destId="{A6A97753-75E8-4F18-A2C2-2C3F68096F79}" srcOrd="0" destOrd="0" presId="urn:microsoft.com/office/officeart/2018/2/layout/IconVerticalSolidList"/>
    <dgm:cxn modelId="{B37F2D4F-02A1-49C6-853B-B30560C90601}" type="presOf" srcId="{B1918FA6-9C02-4578-BD31-DCB51E3DA8B9}" destId="{26AC8F73-7AC4-43F8-8777-89DEFAC397AE}" srcOrd="0" destOrd="0" presId="urn:microsoft.com/office/officeart/2018/2/layout/IconVerticalSolidList"/>
    <dgm:cxn modelId="{8EE3AD6E-9443-48F2-928D-8367476DA61A}" srcId="{B1918FA6-9C02-4578-BD31-DCB51E3DA8B9}" destId="{A6DE9757-5A69-483D-BA4E-85EC83ED7EFC}" srcOrd="3" destOrd="0" parTransId="{A0B75B63-32FB-4561-8D47-9012532EC65F}" sibTransId="{C1CE39C6-046F-4C86-B4C2-AC83C3731B4B}"/>
    <dgm:cxn modelId="{9E345094-AD10-4A6B-A86D-49949005B4E6}" srcId="{B1918FA6-9C02-4578-BD31-DCB51E3DA8B9}" destId="{54988B48-68A9-4703-BB07-9BA9064DBC39}" srcOrd="2" destOrd="0" parTransId="{5495EB91-AE92-4C29-8FA0-AE5851C89AE5}" sibTransId="{1F4BECBC-E8D0-4861-881D-4515CE7C34EC}"/>
    <dgm:cxn modelId="{782BFCCD-C1B0-48CE-83ED-F4D7C3E2EC2C}" srcId="{B1918FA6-9C02-4578-BD31-DCB51E3DA8B9}" destId="{F105423D-86AB-43F9-B082-E0CCA0239916}" srcOrd="1" destOrd="0" parTransId="{072A4FE4-80C1-4FA3-A2C9-D83780ECECF7}" sibTransId="{79169E05-9CAD-4B2D-AF26-17E54790AD02}"/>
    <dgm:cxn modelId="{B278A4D3-2E50-4EE9-ABFB-0D3023ADD51B}" type="presOf" srcId="{B8B61754-7076-4C71-BE97-BE018C430717}" destId="{DD4C325B-AA31-4EC7-8BB4-8E0C45407EA6}" srcOrd="0" destOrd="0" presId="urn:microsoft.com/office/officeart/2018/2/layout/IconVerticalSolidList"/>
    <dgm:cxn modelId="{C2447EDF-2890-4448-A0E3-E1B7F7FAEC99}" type="presOf" srcId="{F105423D-86AB-43F9-B082-E0CCA0239916}" destId="{966F92BC-2138-48BC-ABA0-7E75105848D4}" srcOrd="0" destOrd="0" presId="urn:microsoft.com/office/officeart/2018/2/layout/IconVerticalSolidList"/>
    <dgm:cxn modelId="{4276E8F5-D1A0-4D6D-BEC8-86B07A620FBB}" type="presOf" srcId="{54988B48-68A9-4703-BB07-9BA9064DBC39}" destId="{2CC5153A-74CF-4531-91D1-657E29584021}" srcOrd="0" destOrd="0" presId="urn:microsoft.com/office/officeart/2018/2/layout/IconVerticalSolidList"/>
    <dgm:cxn modelId="{C60B1740-F7B9-427C-A831-C5ECDD62960B}" type="presParOf" srcId="{26AC8F73-7AC4-43F8-8777-89DEFAC397AE}" destId="{3E6DB7BC-FB54-4E89-A271-82AB89F10744}" srcOrd="0" destOrd="0" presId="urn:microsoft.com/office/officeart/2018/2/layout/IconVerticalSolidList"/>
    <dgm:cxn modelId="{99B3985A-5332-48B6-B1E5-338796E42AEC}" type="presParOf" srcId="{3E6DB7BC-FB54-4E89-A271-82AB89F10744}" destId="{A49444E0-078F-4A95-B0C3-916EDE9321C5}" srcOrd="0" destOrd="0" presId="urn:microsoft.com/office/officeart/2018/2/layout/IconVerticalSolidList"/>
    <dgm:cxn modelId="{DE307B03-0CD7-4255-9E3F-F3717FD5CFC8}" type="presParOf" srcId="{3E6DB7BC-FB54-4E89-A271-82AB89F10744}" destId="{8E3BCE61-DBD9-4BAC-9281-DD965A85C8BD}" srcOrd="1" destOrd="0" presId="urn:microsoft.com/office/officeart/2018/2/layout/IconVerticalSolidList"/>
    <dgm:cxn modelId="{420E50CD-2F7B-4AD3-84B5-4B0433C24150}" type="presParOf" srcId="{3E6DB7BC-FB54-4E89-A271-82AB89F10744}" destId="{60C73E46-501A-44E2-B54D-D01221037031}" srcOrd="2" destOrd="0" presId="urn:microsoft.com/office/officeart/2018/2/layout/IconVerticalSolidList"/>
    <dgm:cxn modelId="{33D8951E-28AA-45F8-BC76-3B9BDD638F6F}" type="presParOf" srcId="{3E6DB7BC-FB54-4E89-A271-82AB89F10744}" destId="{DD4C325B-AA31-4EC7-8BB4-8E0C45407EA6}" srcOrd="3" destOrd="0" presId="urn:microsoft.com/office/officeart/2018/2/layout/IconVerticalSolidList"/>
    <dgm:cxn modelId="{4962193D-EBC9-4B8E-8C1B-FBA02EAC586B}" type="presParOf" srcId="{26AC8F73-7AC4-43F8-8777-89DEFAC397AE}" destId="{369577EF-B1FA-4DD5-9E24-3E0F77DD2D19}" srcOrd="1" destOrd="0" presId="urn:microsoft.com/office/officeart/2018/2/layout/IconVerticalSolidList"/>
    <dgm:cxn modelId="{8D91D657-F563-4B81-AD9F-E3342E2F5F17}" type="presParOf" srcId="{26AC8F73-7AC4-43F8-8777-89DEFAC397AE}" destId="{B3B5CEAB-6DCC-4BDF-BA78-037825857004}" srcOrd="2" destOrd="0" presId="urn:microsoft.com/office/officeart/2018/2/layout/IconVerticalSolidList"/>
    <dgm:cxn modelId="{3C2425D7-EF74-4927-A55A-0D9617AF7B27}" type="presParOf" srcId="{B3B5CEAB-6DCC-4BDF-BA78-037825857004}" destId="{A4CB737B-24DC-48DF-83EB-495DCBC76901}" srcOrd="0" destOrd="0" presId="urn:microsoft.com/office/officeart/2018/2/layout/IconVerticalSolidList"/>
    <dgm:cxn modelId="{A62E3145-ACF9-4A85-A2CE-14435615F7C5}" type="presParOf" srcId="{B3B5CEAB-6DCC-4BDF-BA78-037825857004}" destId="{ACBFA3A9-B2B5-476B-8B83-959CFF21E5D9}" srcOrd="1" destOrd="0" presId="urn:microsoft.com/office/officeart/2018/2/layout/IconVerticalSolidList"/>
    <dgm:cxn modelId="{D9C73FE3-F8AB-4C3C-A924-618E46A2040B}" type="presParOf" srcId="{B3B5CEAB-6DCC-4BDF-BA78-037825857004}" destId="{9E1E57E2-2DF5-4A96-99A2-77DD2149B33F}" srcOrd="2" destOrd="0" presId="urn:microsoft.com/office/officeart/2018/2/layout/IconVerticalSolidList"/>
    <dgm:cxn modelId="{9894AB21-8BC3-446C-97AE-9E182C33BE1E}" type="presParOf" srcId="{B3B5CEAB-6DCC-4BDF-BA78-037825857004}" destId="{966F92BC-2138-48BC-ABA0-7E75105848D4}" srcOrd="3" destOrd="0" presId="urn:microsoft.com/office/officeart/2018/2/layout/IconVerticalSolidList"/>
    <dgm:cxn modelId="{F8BA7003-6068-42E7-A6EE-6E26BC201675}" type="presParOf" srcId="{26AC8F73-7AC4-43F8-8777-89DEFAC397AE}" destId="{3495DF17-928F-4AC9-B2AB-9244360D6F3C}" srcOrd="3" destOrd="0" presId="urn:microsoft.com/office/officeart/2018/2/layout/IconVerticalSolidList"/>
    <dgm:cxn modelId="{FE6DBCA3-2959-4AF7-B3C6-D398984B74B3}" type="presParOf" srcId="{26AC8F73-7AC4-43F8-8777-89DEFAC397AE}" destId="{706D00DF-969B-42B0-BA3A-DDF3647A3EA8}" srcOrd="4" destOrd="0" presId="urn:microsoft.com/office/officeart/2018/2/layout/IconVerticalSolidList"/>
    <dgm:cxn modelId="{DB6DC233-D8AF-4ED4-B118-6843888CF7BD}" type="presParOf" srcId="{706D00DF-969B-42B0-BA3A-DDF3647A3EA8}" destId="{7F76DB43-B609-4939-9BA1-FA5B38087604}" srcOrd="0" destOrd="0" presId="urn:microsoft.com/office/officeart/2018/2/layout/IconVerticalSolidList"/>
    <dgm:cxn modelId="{79252CA6-F307-419A-AC90-B9291E353261}" type="presParOf" srcId="{706D00DF-969B-42B0-BA3A-DDF3647A3EA8}" destId="{2B07FD98-2E6F-45B8-9756-ABD8F47D6064}" srcOrd="1" destOrd="0" presId="urn:microsoft.com/office/officeart/2018/2/layout/IconVerticalSolidList"/>
    <dgm:cxn modelId="{30D6F0BE-117E-462B-89EF-A3394E1A1904}" type="presParOf" srcId="{706D00DF-969B-42B0-BA3A-DDF3647A3EA8}" destId="{313830D8-D35E-4DC3-8C43-9795D35C9076}" srcOrd="2" destOrd="0" presId="urn:microsoft.com/office/officeart/2018/2/layout/IconVerticalSolidList"/>
    <dgm:cxn modelId="{07A70344-FDF0-4B54-A7E5-60EE627F47B3}" type="presParOf" srcId="{706D00DF-969B-42B0-BA3A-DDF3647A3EA8}" destId="{2CC5153A-74CF-4531-91D1-657E29584021}" srcOrd="3" destOrd="0" presId="urn:microsoft.com/office/officeart/2018/2/layout/IconVerticalSolidList"/>
    <dgm:cxn modelId="{D1D02AB5-636D-4695-BE84-C85D3F097A85}" type="presParOf" srcId="{26AC8F73-7AC4-43F8-8777-89DEFAC397AE}" destId="{1E892F4D-657C-43AA-AC40-9B4BA8C36B16}" srcOrd="5" destOrd="0" presId="urn:microsoft.com/office/officeart/2018/2/layout/IconVerticalSolidList"/>
    <dgm:cxn modelId="{683D949E-9CA1-47D5-95AF-7CE205E2DF97}" type="presParOf" srcId="{26AC8F73-7AC4-43F8-8777-89DEFAC397AE}" destId="{D640C82C-DBFF-4252-8CAE-9657C1D1DA8C}" srcOrd="6" destOrd="0" presId="urn:microsoft.com/office/officeart/2018/2/layout/IconVerticalSolidList"/>
    <dgm:cxn modelId="{2A6EB7C6-AF13-4C4F-BABC-F8EC368FE4D8}" type="presParOf" srcId="{D640C82C-DBFF-4252-8CAE-9657C1D1DA8C}" destId="{D6293EAB-BCED-4466-B231-D58939B711D0}" srcOrd="0" destOrd="0" presId="urn:microsoft.com/office/officeart/2018/2/layout/IconVerticalSolidList"/>
    <dgm:cxn modelId="{9401EEFD-4535-4932-A5B7-650F2321F54E}" type="presParOf" srcId="{D640C82C-DBFF-4252-8CAE-9657C1D1DA8C}" destId="{5C9A1590-50DD-4638-A311-F27460DBEB18}" srcOrd="1" destOrd="0" presId="urn:microsoft.com/office/officeart/2018/2/layout/IconVerticalSolidList"/>
    <dgm:cxn modelId="{7DCE0C54-0CC1-4C06-B197-5D22EF1FC50C}" type="presParOf" srcId="{D640C82C-DBFF-4252-8CAE-9657C1D1DA8C}" destId="{57C161E8-E224-4CFA-AE0E-7AFA8B52D730}" srcOrd="2" destOrd="0" presId="urn:microsoft.com/office/officeart/2018/2/layout/IconVerticalSolidList"/>
    <dgm:cxn modelId="{D1C44BEC-5C92-40C9-A1AB-5A7E810A1F92}" type="presParOf" srcId="{D640C82C-DBFF-4252-8CAE-9657C1D1DA8C}" destId="{A6A97753-75E8-4F18-A2C2-2C3F68096F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444E0-078F-4A95-B0C3-916EDE9321C5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BCE61-DBD9-4BAC-9281-DD965A85C8BD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C325B-AA31-4EC7-8BB4-8E0C45407EA6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1) PRI, AR, AI, LTI, UL</a:t>
          </a:r>
          <a:endParaRPr lang="en-US" sz="2000" kern="1200"/>
        </a:p>
      </dsp:txBody>
      <dsp:txXfrm>
        <a:off x="1270834" y="2170"/>
        <a:ext cx="4635346" cy="1100289"/>
      </dsp:txXfrm>
    </dsp:sp>
    <dsp:sp modelId="{A4CB737B-24DC-48DF-83EB-495DCBC76901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FA3A9-B2B5-476B-8B83-959CFF21E5D9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F92BC-2138-48BC-ABA0-7E75105848D4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2) ZHODNOCENÍ VYBRANÝCH ŽIVIN V JÍDELNÍČKU</a:t>
          </a:r>
          <a:endParaRPr lang="en-US" sz="2000" kern="1200"/>
        </a:p>
      </dsp:txBody>
      <dsp:txXfrm>
        <a:off x="1270834" y="1377533"/>
        <a:ext cx="4635346" cy="1100289"/>
      </dsp:txXfrm>
    </dsp:sp>
    <dsp:sp modelId="{7F76DB43-B609-4939-9BA1-FA5B38087604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7FD98-2E6F-45B8-9756-ABD8F47D6064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5153A-74CF-4531-91D1-657E29584021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3) ZHODNOCENÍ PODÍLU POTRAVIN NA DENNÍM PŘÍJMU VYBRANÉ ŽIVINY</a:t>
          </a:r>
          <a:endParaRPr lang="en-US" sz="2000" kern="1200" dirty="0"/>
        </a:p>
      </dsp:txBody>
      <dsp:txXfrm>
        <a:off x="1270834" y="2752895"/>
        <a:ext cx="4635346" cy="1100289"/>
      </dsp:txXfrm>
    </dsp:sp>
    <dsp:sp modelId="{D6293EAB-BCED-4466-B231-D58939B711D0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A1590-50DD-4638-A311-F27460DBEB18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97753-75E8-4F18-A2C2-2C3F68096F79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4) ČTENÍ OBALŮ POTRAVIN A INTERPRETACE ÚDAJŮ</a:t>
          </a:r>
          <a:endParaRPr lang="en-US" sz="2000" kern="1200"/>
        </a:p>
      </dsp:txBody>
      <dsp:txXfrm>
        <a:off x="1270834" y="4128257"/>
        <a:ext cx="4635346" cy="1100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3/8/22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5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7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7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3/8/22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1D4BB467-0910-4DCA-8356-7CC80A4D1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56" b="77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72040F-981D-1844-9E6F-D2E653039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</a:rPr>
              <a:t>Výživové programování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9A86EB-5B8D-404D-889E-DAA49AE8B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tx1"/>
                </a:solidFill>
              </a:rPr>
              <a:t>Seminář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0D6B812-AEA0-4C4F-A79A-EF5BB0209CB5}"/>
              </a:ext>
            </a:extLst>
          </p:cNvPr>
          <p:cNvSpPr txBox="1"/>
          <p:nvPr/>
        </p:nvSpPr>
        <p:spPr>
          <a:xfrm>
            <a:off x="976291" y="5428000"/>
            <a:ext cx="364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Mgr. Kristýna Dvořáková</a:t>
            </a:r>
          </a:p>
          <a:p>
            <a:pPr algn="r"/>
            <a:endParaRPr lang="cs-CZ" sz="2000" dirty="0"/>
          </a:p>
          <a:p>
            <a:pPr algn="r"/>
            <a:r>
              <a:rPr lang="cs-CZ" sz="2000" dirty="0"/>
              <a:t>Brno 2022</a:t>
            </a:r>
          </a:p>
        </p:txBody>
      </p:sp>
    </p:spTree>
    <p:extLst>
      <p:ext uri="{BB962C8B-B14F-4D97-AF65-F5344CB8AC3E}">
        <p14:creationId xmlns:p14="http://schemas.microsoft.com/office/powerpoint/2010/main" val="52775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  <p:pic>
        <p:nvPicPr>
          <p:cNvPr id="20" name="Obrázek 19" descr="Obsah obrázku stůl&#10;&#10;Popis byl vytvořen automaticky">
            <a:extLst>
              <a:ext uri="{FF2B5EF4-FFF2-40B4-BE49-F238E27FC236}">
                <a16:creationId xmlns:a16="http://schemas.microsoft.com/office/drawing/2014/main" id="{606BB9F7-FD60-9E44-B83F-4768B638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60" y="1706789"/>
            <a:ext cx="6408228" cy="3444420"/>
          </a:xfrm>
          <a:prstGeom prst="rect">
            <a:avLst/>
          </a:prstGeom>
        </p:spPr>
      </p:pic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BEEA4A3C-5E58-DD4F-8913-504E18663C41}"/>
              </a:ext>
            </a:extLst>
          </p:cNvPr>
          <p:cNvCxnSpPr>
            <a:cxnSpLocks/>
          </p:cNvCxnSpPr>
          <p:nvPr/>
        </p:nvCxnSpPr>
        <p:spPr>
          <a:xfrm>
            <a:off x="4643252" y="2398816"/>
            <a:ext cx="783771" cy="391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>
            <a:extLst>
              <a:ext uri="{FF2B5EF4-FFF2-40B4-BE49-F238E27FC236}">
                <a16:creationId xmlns:a16="http://schemas.microsoft.com/office/drawing/2014/main" id="{C92AB132-5048-2F42-9A4C-36C2509B8052}"/>
              </a:ext>
            </a:extLst>
          </p:cNvPr>
          <p:cNvCxnSpPr>
            <a:cxnSpLocks/>
          </p:cNvCxnSpPr>
          <p:nvPr/>
        </p:nvCxnSpPr>
        <p:spPr>
          <a:xfrm flipV="1">
            <a:off x="4643252" y="2137558"/>
            <a:ext cx="783771" cy="760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>
            <a:extLst>
              <a:ext uri="{FF2B5EF4-FFF2-40B4-BE49-F238E27FC236}">
                <a16:creationId xmlns:a16="http://schemas.microsoft.com/office/drawing/2014/main" id="{BD2B186F-7CED-0C48-A6DC-87A5CC515012}"/>
              </a:ext>
            </a:extLst>
          </p:cNvPr>
          <p:cNvCxnSpPr>
            <a:cxnSpLocks/>
          </p:cNvCxnSpPr>
          <p:nvPr/>
        </p:nvCxnSpPr>
        <p:spPr>
          <a:xfrm>
            <a:off x="4590346" y="3426097"/>
            <a:ext cx="836677" cy="698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>
            <a:extLst>
              <a:ext uri="{FF2B5EF4-FFF2-40B4-BE49-F238E27FC236}">
                <a16:creationId xmlns:a16="http://schemas.microsoft.com/office/drawing/2014/main" id="{4ED03DAD-6630-2142-B7AF-A31F2BF2FC1F}"/>
              </a:ext>
            </a:extLst>
          </p:cNvPr>
          <p:cNvCxnSpPr>
            <a:cxnSpLocks/>
          </p:cNvCxnSpPr>
          <p:nvPr/>
        </p:nvCxnSpPr>
        <p:spPr>
          <a:xfrm>
            <a:off x="4563893" y="4026749"/>
            <a:ext cx="836677" cy="698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EF769022-8DFF-7640-8019-07778612C19D}"/>
              </a:ext>
            </a:extLst>
          </p:cNvPr>
          <p:cNvCxnSpPr>
            <a:cxnSpLocks/>
          </p:cNvCxnSpPr>
          <p:nvPr/>
        </p:nvCxnSpPr>
        <p:spPr>
          <a:xfrm flipV="1">
            <a:off x="4590346" y="3426097"/>
            <a:ext cx="836677" cy="1191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9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4ECBC3-C6D0-9342-97FA-2D250934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42" y="2668587"/>
            <a:ext cx="7186316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7155D-9C5A-534F-BB97-887197F1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771525"/>
            <a:ext cx="9792208" cy="519418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1800" b="1" dirty="0"/>
              <a:t>Vyberte živinu</a:t>
            </a:r>
          </a:p>
          <a:p>
            <a:pPr lvl="2"/>
            <a:r>
              <a:rPr lang="cs-CZ" sz="1600" dirty="0"/>
              <a:t>Bílkoviny</a:t>
            </a:r>
          </a:p>
          <a:p>
            <a:pPr lvl="2"/>
            <a:r>
              <a:rPr lang="cs-CZ" sz="1600" dirty="0"/>
              <a:t>Tuky (celkem)</a:t>
            </a:r>
          </a:p>
          <a:p>
            <a:pPr lvl="2"/>
            <a:r>
              <a:rPr lang="cs-CZ" sz="1600" dirty="0"/>
              <a:t>Vláknina 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0" indent="0">
              <a:buNone/>
            </a:pPr>
            <a:r>
              <a:rPr lang="cs-CZ" sz="1800" b="1" dirty="0"/>
              <a:t>2) Najděte její doporučenou denní dávku (pro sebe) na stránkách DRV FINDER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3) Do kalorických tabulek zadejte svůj včerejší jídelníček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4) Zhodnoťte, zda jste </a:t>
            </a:r>
            <a:r>
              <a:rPr lang="cs-CZ" sz="1800" b="1"/>
              <a:t>splnili doporučený </a:t>
            </a:r>
            <a:r>
              <a:rPr lang="cs-CZ" sz="1800" b="1" dirty="0"/>
              <a:t>příjem vybrané živiny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7E3F91-6A5A-D240-99B1-9CB2EFE0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093" y="4738255"/>
            <a:ext cx="1164789" cy="13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A0ADB6-163D-B847-8665-4442E262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89" y="2695178"/>
            <a:ext cx="6935022" cy="14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7155D-9C5A-534F-BB97-887197F1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64" y="1659468"/>
            <a:ext cx="9792208" cy="35169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1800" b="1" dirty="0"/>
              <a:t> Fenylalanin</a:t>
            </a:r>
          </a:p>
          <a:p>
            <a:pPr lvl="2"/>
            <a:r>
              <a:rPr lang="cs-CZ" sz="1600" dirty="0"/>
              <a:t>   Cílová hodnota 3 400 mg/den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0" indent="0">
              <a:buNone/>
            </a:pPr>
            <a:r>
              <a:rPr lang="cs-CZ" sz="1800" b="1" dirty="0"/>
              <a:t>2) Vypočtete množství fenylalaninu ve vaší včerejší snídani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3) Zhodnoťte, do jaké míry naplnila vaše snídaně cílovou dávku fenylalaninu a jaké množství vám zbývá splnit v dalších pokrmech</a:t>
            </a:r>
          </a:p>
          <a:p>
            <a:pPr marL="0" indent="0">
              <a:buNone/>
            </a:pPr>
            <a:endParaRPr lang="cs-CZ" sz="1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11F069-1246-634A-BD5D-93C07497D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" r="1227"/>
          <a:stretch/>
        </p:blipFill>
        <p:spPr>
          <a:xfrm>
            <a:off x="9193779" y="4986337"/>
            <a:ext cx="2315917" cy="14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CF4BEF-E14E-6B4D-BFA4-3C3DC403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17" y="2621790"/>
            <a:ext cx="7085566" cy="15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4587A0-9F90-4640-BF4A-694C1AF0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05" y="2665461"/>
            <a:ext cx="9792208" cy="1527078"/>
          </a:xfrm>
        </p:spPr>
        <p:txBody>
          <a:bodyPr>
            <a:normAutofit/>
          </a:bodyPr>
          <a:lstStyle/>
          <a:p>
            <a:r>
              <a:rPr lang="cs-CZ" sz="44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895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4E1577-ECE6-D142-AB82-E85358FF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  <a:solidFill>
            <a:srgbClr val="F2DFF8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dirty="0"/>
              <a:t>Harmonogram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01544F5-AC21-43E1-94DE-194775B09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5259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095F85-DAB9-EB42-9B55-0D92CC01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56" y="2496344"/>
            <a:ext cx="7419487" cy="18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  <p:pic>
        <p:nvPicPr>
          <p:cNvPr id="20" name="Obrázek 19" descr="Obsah obrázku stůl&#10;&#10;Popis byl vytvořen automaticky">
            <a:extLst>
              <a:ext uri="{FF2B5EF4-FFF2-40B4-BE49-F238E27FC236}">
                <a16:creationId xmlns:a16="http://schemas.microsoft.com/office/drawing/2014/main" id="{606BB9F7-FD60-9E44-B83F-4768B638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60" y="1706789"/>
            <a:ext cx="6408228" cy="34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  <p:pic>
        <p:nvPicPr>
          <p:cNvPr id="20" name="Obrázek 19" descr="Obsah obrázku stůl&#10;&#10;Popis byl vytvořen automaticky">
            <a:extLst>
              <a:ext uri="{FF2B5EF4-FFF2-40B4-BE49-F238E27FC236}">
                <a16:creationId xmlns:a16="http://schemas.microsoft.com/office/drawing/2014/main" id="{606BB9F7-FD60-9E44-B83F-4768B638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60" y="1706789"/>
            <a:ext cx="6408228" cy="3444420"/>
          </a:xfrm>
          <a:prstGeom prst="rect">
            <a:avLst/>
          </a:prstGeom>
        </p:spPr>
      </p:pic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BEEA4A3C-5E58-DD4F-8913-504E18663C41}"/>
              </a:ext>
            </a:extLst>
          </p:cNvPr>
          <p:cNvCxnSpPr>
            <a:cxnSpLocks/>
          </p:cNvCxnSpPr>
          <p:nvPr/>
        </p:nvCxnSpPr>
        <p:spPr>
          <a:xfrm>
            <a:off x="4643252" y="2398816"/>
            <a:ext cx="783771" cy="391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8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  <p:pic>
        <p:nvPicPr>
          <p:cNvPr id="20" name="Obrázek 19" descr="Obsah obrázku stůl&#10;&#10;Popis byl vytvořen automaticky">
            <a:extLst>
              <a:ext uri="{FF2B5EF4-FFF2-40B4-BE49-F238E27FC236}">
                <a16:creationId xmlns:a16="http://schemas.microsoft.com/office/drawing/2014/main" id="{606BB9F7-FD60-9E44-B83F-4768B638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60" y="1706789"/>
            <a:ext cx="6408228" cy="3444420"/>
          </a:xfrm>
          <a:prstGeom prst="rect">
            <a:avLst/>
          </a:prstGeom>
        </p:spPr>
      </p:pic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BEEA4A3C-5E58-DD4F-8913-504E18663C41}"/>
              </a:ext>
            </a:extLst>
          </p:cNvPr>
          <p:cNvCxnSpPr>
            <a:cxnSpLocks/>
          </p:cNvCxnSpPr>
          <p:nvPr/>
        </p:nvCxnSpPr>
        <p:spPr>
          <a:xfrm>
            <a:off x="4643252" y="2398816"/>
            <a:ext cx="783771" cy="391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>
            <a:extLst>
              <a:ext uri="{FF2B5EF4-FFF2-40B4-BE49-F238E27FC236}">
                <a16:creationId xmlns:a16="http://schemas.microsoft.com/office/drawing/2014/main" id="{C92AB132-5048-2F42-9A4C-36C2509B8052}"/>
              </a:ext>
            </a:extLst>
          </p:cNvPr>
          <p:cNvCxnSpPr>
            <a:cxnSpLocks/>
          </p:cNvCxnSpPr>
          <p:nvPr/>
        </p:nvCxnSpPr>
        <p:spPr>
          <a:xfrm flipV="1">
            <a:off x="4643252" y="2137558"/>
            <a:ext cx="783771" cy="760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6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  <p:pic>
        <p:nvPicPr>
          <p:cNvPr id="20" name="Obrázek 19" descr="Obsah obrázku stůl&#10;&#10;Popis byl vytvořen automaticky">
            <a:extLst>
              <a:ext uri="{FF2B5EF4-FFF2-40B4-BE49-F238E27FC236}">
                <a16:creationId xmlns:a16="http://schemas.microsoft.com/office/drawing/2014/main" id="{606BB9F7-FD60-9E44-B83F-4768B638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60" y="1706789"/>
            <a:ext cx="6408228" cy="3444420"/>
          </a:xfrm>
          <a:prstGeom prst="rect">
            <a:avLst/>
          </a:prstGeom>
        </p:spPr>
      </p:pic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BEEA4A3C-5E58-DD4F-8913-504E18663C41}"/>
              </a:ext>
            </a:extLst>
          </p:cNvPr>
          <p:cNvCxnSpPr>
            <a:cxnSpLocks/>
          </p:cNvCxnSpPr>
          <p:nvPr/>
        </p:nvCxnSpPr>
        <p:spPr>
          <a:xfrm>
            <a:off x="4643252" y="2398816"/>
            <a:ext cx="783771" cy="391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>
            <a:extLst>
              <a:ext uri="{FF2B5EF4-FFF2-40B4-BE49-F238E27FC236}">
                <a16:creationId xmlns:a16="http://schemas.microsoft.com/office/drawing/2014/main" id="{C92AB132-5048-2F42-9A4C-36C2509B8052}"/>
              </a:ext>
            </a:extLst>
          </p:cNvPr>
          <p:cNvCxnSpPr>
            <a:cxnSpLocks/>
          </p:cNvCxnSpPr>
          <p:nvPr/>
        </p:nvCxnSpPr>
        <p:spPr>
          <a:xfrm flipV="1">
            <a:off x="4643252" y="2137558"/>
            <a:ext cx="783771" cy="760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>
            <a:extLst>
              <a:ext uri="{FF2B5EF4-FFF2-40B4-BE49-F238E27FC236}">
                <a16:creationId xmlns:a16="http://schemas.microsoft.com/office/drawing/2014/main" id="{BD2B186F-7CED-0C48-A6DC-87A5CC515012}"/>
              </a:ext>
            </a:extLst>
          </p:cNvPr>
          <p:cNvCxnSpPr>
            <a:cxnSpLocks/>
          </p:cNvCxnSpPr>
          <p:nvPr/>
        </p:nvCxnSpPr>
        <p:spPr>
          <a:xfrm>
            <a:off x="4590346" y="3426097"/>
            <a:ext cx="836677" cy="698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8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F13B21C-9EAE-4AEE-99C4-07E169E7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1FDF91A-8E96-8143-A615-6E2120E9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928978"/>
            <a:ext cx="4270524" cy="3000042"/>
          </a:xfrm>
          <a:prstGeom prst="rect">
            <a:avLst/>
          </a:prstGeom>
        </p:spPr>
      </p:pic>
      <p:pic>
        <p:nvPicPr>
          <p:cNvPr id="20" name="Obrázek 19" descr="Obsah obrázku stůl&#10;&#10;Popis byl vytvořen automaticky">
            <a:extLst>
              <a:ext uri="{FF2B5EF4-FFF2-40B4-BE49-F238E27FC236}">
                <a16:creationId xmlns:a16="http://schemas.microsoft.com/office/drawing/2014/main" id="{606BB9F7-FD60-9E44-B83F-4768B638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60" y="1706789"/>
            <a:ext cx="6408228" cy="3444420"/>
          </a:xfrm>
          <a:prstGeom prst="rect">
            <a:avLst/>
          </a:prstGeom>
        </p:spPr>
      </p:pic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BEEA4A3C-5E58-DD4F-8913-504E18663C41}"/>
              </a:ext>
            </a:extLst>
          </p:cNvPr>
          <p:cNvCxnSpPr>
            <a:cxnSpLocks/>
          </p:cNvCxnSpPr>
          <p:nvPr/>
        </p:nvCxnSpPr>
        <p:spPr>
          <a:xfrm>
            <a:off x="4643252" y="2398816"/>
            <a:ext cx="783771" cy="391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>
            <a:extLst>
              <a:ext uri="{FF2B5EF4-FFF2-40B4-BE49-F238E27FC236}">
                <a16:creationId xmlns:a16="http://schemas.microsoft.com/office/drawing/2014/main" id="{C92AB132-5048-2F42-9A4C-36C2509B8052}"/>
              </a:ext>
            </a:extLst>
          </p:cNvPr>
          <p:cNvCxnSpPr>
            <a:cxnSpLocks/>
          </p:cNvCxnSpPr>
          <p:nvPr/>
        </p:nvCxnSpPr>
        <p:spPr>
          <a:xfrm flipV="1">
            <a:off x="4643252" y="2137558"/>
            <a:ext cx="783771" cy="760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>
            <a:extLst>
              <a:ext uri="{FF2B5EF4-FFF2-40B4-BE49-F238E27FC236}">
                <a16:creationId xmlns:a16="http://schemas.microsoft.com/office/drawing/2014/main" id="{BD2B186F-7CED-0C48-A6DC-87A5CC515012}"/>
              </a:ext>
            </a:extLst>
          </p:cNvPr>
          <p:cNvCxnSpPr>
            <a:cxnSpLocks/>
          </p:cNvCxnSpPr>
          <p:nvPr/>
        </p:nvCxnSpPr>
        <p:spPr>
          <a:xfrm>
            <a:off x="4590346" y="3426097"/>
            <a:ext cx="836677" cy="698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>
            <a:extLst>
              <a:ext uri="{FF2B5EF4-FFF2-40B4-BE49-F238E27FC236}">
                <a16:creationId xmlns:a16="http://schemas.microsoft.com/office/drawing/2014/main" id="{4ED03DAD-6630-2142-B7AF-A31F2BF2FC1F}"/>
              </a:ext>
            </a:extLst>
          </p:cNvPr>
          <p:cNvCxnSpPr>
            <a:cxnSpLocks/>
          </p:cNvCxnSpPr>
          <p:nvPr/>
        </p:nvCxnSpPr>
        <p:spPr>
          <a:xfrm>
            <a:off x="4563893" y="4026749"/>
            <a:ext cx="836677" cy="698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54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133</Words>
  <Application>Microsoft Macintosh PowerPoint</Application>
  <PresentationFormat>Širokoúhlá obrazovka</PresentationFormat>
  <Paragraphs>32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Avenir Next LT Pro</vt:lpstr>
      <vt:lpstr>Avenir Next LT Pro Light</vt:lpstr>
      <vt:lpstr>Garamond</vt:lpstr>
      <vt:lpstr>SavonVTI</vt:lpstr>
      <vt:lpstr>Výživové programování</vt:lpstr>
      <vt:lpstr>Harmonogram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Výživové programování</dc:title>
  <dc:creator>Kristýna Dvořáková</dc:creator>
  <cp:lastModifiedBy>Kristýna Dvořáková</cp:lastModifiedBy>
  <cp:revision>3</cp:revision>
  <dcterms:created xsi:type="dcterms:W3CDTF">2022-03-04T14:12:06Z</dcterms:created>
  <dcterms:modified xsi:type="dcterms:W3CDTF">2022-03-08T07:26:52Z</dcterms:modified>
</cp:coreProperties>
</file>