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4" r:id="rId2"/>
    <p:sldId id="262" r:id="rId3"/>
    <p:sldId id="257" r:id="rId4"/>
    <p:sldId id="260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8B282A-1739-43D6-B1DF-74855E8A8573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3D583D-C2EC-452A-A97E-9BA38BC1AC9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6F41E-1584-4FFA-8A4A-EDA74F8F1C1D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367D-2DD3-40D0-9491-675849EC6A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6F41E-1584-4FFA-8A4A-EDA74F8F1C1D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367D-2DD3-40D0-9491-675849EC6A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6F41E-1584-4FFA-8A4A-EDA74F8F1C1D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367D-2DD3-40D0-9491-675849EC6A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6F41E-1584-4FFA-8A4A-EDA74F8F1C1D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367D-2DD3-40D0-9491-675849EC6A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6F41E-1584-4FFA-8A4A-EDA74F8F1C1D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367D-2DD3-40D0-9491-675849EC6A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6F41E-1584-4FFA-8A4A-EDA74F8F1C1D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367D-2DD3-40D0-9491-675849EC6A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6F41E-1584-4FFA-8A4A-EDA74F8F1C1D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367D-2DD3-40D0-9491-675849EC6A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6F41E-1584-4FFA-8A4A-EDA74F8F1C1D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367D-2DD3-40D0-9491-675849EC6A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6F41E-1584-4FFA-8A4A-EDA74F8F1C1D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367D-2DD3-40D0-9491-675849EC6A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6F41E-1584-4FFA-8A4A-EDA74F8F1C1D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367D-2DD3-40D0-9491-675849EC6A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6F41E-1584-4FFA-8A4A-EDA74F8F1C1D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367D-2DD3-40D0-9491-675849EC6A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6F41E-1584-4FFA-8A4A-EDA74F8F1C1D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C367D-2DD3-40D0-9491-675849EC6A4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Svalové </a:t>
            </a:r>
            <a:r>
              <a:rPr lang="cs-CZ" dirty="0" err="1" smtClean="0"/>
              <a:t>dysbalance</a:t>
            </a:r>
            <a:r>
              <a:rPr lang="cs-CZ" dirty="0" smtClean="0"/>
              <a:t> - příčiny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nevhodné, jednostranné  funkční zatížení bez dostatečné kompenzace (profesní, sportovní přetížení)</a:t>
            </a:r>
          </a:p>
          <a:p>
            <a:r>
              <a:rPr lang="cs-CZ" dirty="0" smtClean="0"/>
              <a:t>nedostatek pohybových stimulů - </a:t>
            </a:r>
            <a:r>
              <a:rPr lang="cs-CZ" dirty="0" err="1" smtClean="0"/>
              <a:t>inaktivita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psychika, stres …. (neschopnost relaxace, </a:t>
            </a:r>
            <a:r>
              <a:rPr lang="cs-CZ" smtClean="0"/>
              <a:t>chronická únava)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891479"/>
          </a:xfrm>
        </p:spPr>
        <p:txBody>
          <a:bodyPr/>
          <a:lstStyle/>
          <a:p>
            <a:r>
              <a:rPr lang="cs-CZ" dirty="0" smtClean="0"/>
              <a:t>Horní zkřížený syndrom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 descr="Svalová dysbalance v rámci horního zkříženého syndromu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40" y="849854"/>
            <a:ext cx="5760720" cy="5158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 zvětšená krční lordóza</a:t>
            </a:r>
          </a:p>
          <a:p>
            <a:r>
              <a:rPr lang="cs-CZ" dirty="0" smtClean="0"/>
              <a:t>  </a:t>
            </a:r>
            <a:r>
              <a:rPr lang="cs-CZ" dirty="0" smtClean="0">
                <a:solidFill>
                  <a:srgbClr val="0070C0"/>
                </a:solidFill>
              </a:rPr>
              <a:t>předsouvání hlavy, brady vpřed </a:t>
            </a:r>
          </a:p>
          <a:p>
            <a:pPr marL="514350" indent="-514350"/>
            <a:r>
              <a:rPr lang="cs-CZ" dirty="0" smtClean="0"/>
              <a:t>omezení pohybu předklonu hlavy</a:t>
            </a:r>
          </a:p>
          <a:p>
            <a:r>
              <a:rPr lang="cs-CZ" dirty="0" smtClean="0"/>
              <a:t>  </a:t>
            </a:r>
            <a:r>
              <a:rPr lang="cs-CZ" dirty="0" smtClean="0">
                <a:solidFill>
                  <a:srgbClr val="0070C0"/>
                </a:solidFill>
              </a:rPr>
              <a:t>chybný pohybový stereotyp flexe hlavy</a:t>
            </a:r>
          </a:p>
          <a:p>
            <a:r>
              <a:rPr lang="cs-CZ" dirty="0" smtClean="0"/>
              <a:t>  zvětšená hrudní kyfóza</a:t>
            </a:r>
          </a:p>
          <a:p>
            <a:r>
              <a:rPr lang="cs-CZ" dirty="0" smtClean="0"/>
              <a:t>  </a:t>
            </a:r>
            <a:r>
              <a:rPr lang="cs-CZ" dirty="0" smtClean="0">
                <a:solidFill>
                  <a:srgbClr val="0070C0"/>
                </a:solidFill>
              </a:rPr>
              <a:t>protrakce ramen</a:t>
            </a:r>
          </a:p>
          <a:p>
            <a:r>
              <a:rPr lang="cs-CZ" dirty="0" smtClean="0"/>
              <a:t>  lopatky jsou odlepeny od páteře 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uvolnit </a:t>
            </a:r>
            <a:r>
              <a:rPr lang="cs-CZ" dirty="0" smtClean="0"/>
              <a:t>– pletenec ramenní, </a:t>
            </a:r>
          </a:p>
          <a:p>
            <a:pPr>
              <a:buNone/>
            </a:pPr>
            <a:r>
              <a:rPr lang="cs-CZ" dirty="0" smtClean="0"/>
              <a:t>                    krční a hrudní páteř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>
                <a:solidFill>
                  <a:srgbClr val="0070C0"/>
                </a:solidFill>
              </a:rPr>
              <a:t>protáhnout</a:t>
            </a:r>
            <a:r>
              <a:rPr lang="cs-CZ" dirty="0" smtClean="0"/>
              <a:t> – extenzory hlavy a krku, zdvihače lopatek, trapéz (horní vlákna), prsní svaly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0070C0"/>
                </a:solidFill>
              </a:rPr>
              <a:t>posílit</a:t>
            </a:r>
            <a:r>
              <a:rPr lang="cs-CZ" dirty="0" smtClean="0"/>
              <a:t> – hluboké flexory hlavy a krku, </a:t>
            </a:r>
            <a:r>
              <a:rPr lang="cs-CZ" dirty="0" err="1" smtClean="0"/>
              <a:t>mezilopatkové</a:t>
            </a:r>
            <a:r>
              <a:rPr lang="cs-CZ" dirty="0" smtClean="0"/>
              <a:t> svalstvo (správný </a:t>
            </a:r>
            <a:r>
              <a:rPr lang="cs-CZ" smtClean="0"/>
              <a:t>pohybový st.)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114</Words>
  <Application>Microsoft Office PowerPoint</Application>
  <PresentationFormat>Předvádění na obrazovce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Svalové dysbalance - příčiny</vt:lpstr>
      <vt:lpstr>Horní zkřížený syndrom</vt:lpstr>
      <vt:lpstr>Projevy</vt:lpstr>
      <vt:lpstr>Úprava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Dolní zkřížený syndrom</dc:title>
  <dc:creator>Uživatel systému Windows</dc:creator>
  <cp:lastModifiedBy>Uživatel systému Windows</cp:lastModifiedBy>
  <cp:revision>11</cp:revision>
  <dcterms:created xsi:type="dcterms:W3CDTF">2020-11-06T12:01:55Z</dcterms:created>
  <dcterms:modified xsi:type="dcterms:W3CDTF">2022-02-24T06:57:35Z</dcterms:modified>
</cp:coreProperties>
</file>