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(</a:t>
            </a:r>
            <a:r>
              <a:rPr lang="cs-CZ" dirty="0" err="1"/>
              <a:t>bp4005</a:t>
            </a:r>
            <a:r>
              <a:rPr lang="cs-CZ" dirty="0"/>
              <a:t>, </a:t>
            </a:r>
            <a:r>
              <a:rPr lang="cs-CZ" dirty="0" err="1"/>
              <a:t>bk4005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568910"/>
            <a:ext cx="11361600" cy="2659090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Vladimír Jůva (Katedra pedagogiky sportu)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defRPr/>
            </a:pPr>
            <a:r>
              <a:rPr lang="cs-CZ" sz="2800" dirty="0"/>
              <a:t>Mgr. Lucie </a:t>
            </a:r>
            <a:r>
              <a:rPr lang="cs-CZ" sz="2800" dirty="0" err="1"/>
              <a:t>Grajciarová</a:t>
            </a:r>
            <a:r>
              <a:rPr lang="cs-CZ" sz="2800" dirty="0"/>
              <a:t> </a:t>
            </a:r>
          </a:p>
          <a:p>
            <a:pPr algn="ctr">
              <a:defRPr/>
            </a:pPr>
            <a:r>
              <a:rPr lang="cs-CZ" sz="2800" dirty="0"/>
              <a:t>Mgr. Ondřej Janák, Ph.D.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www.npicr.cz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86</TotalTime>
  <Words>591</Words>
  <Application>Microsoft Office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Pedagogika (bp4005, bk4005) Úvodní přednáška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20</cp:revision>
  <cp:lastPrinted>2020-10-06T09:00:51Z</cp:lastPrinted>
  <dcterms:created xsi:type="dcterms:W3CDTF">2020-10-05T06:18:46Z</dcterms:created>
  <dcterms:modified xsi:type="dcterms:W3CDTF">2022-02-10T06:41:44Z</dcterms:modified>
</cp:coreProperties>
</file>