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>
        <p:scale>
          <a:sx n="57" d="100"/>
          <a:sy n="57" d="100"/>
        </p:scale>
        <p:origin x="2664" y="13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genturasport.cz/wp-content/uploads/2021/11/Vyzva_14_2021_MUJ_KLUB_2022-ve-zneni-dodatku_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Dotační výzva Můj Klub 2022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FE57A2-DCFB-4437-BC7B-5DE0426FD1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63AFE7F-FD27-4237-AE6A-74AB786D54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AC8BE54-F9C8-450E-964B-DBFF44E27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8B1FC03-8396-4C78-BC48-B4CFD32BF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https://agenturasport.cz/wp-content/uploads/2021/11/Vyzva_14_2021_MUJ_KLUB_2022-ve-zneni-dodatku_2.pdf</a:t>
            </a:r>
            <a:endParaRPr lang="cs-CZ" dirty="0"/>
          </a:p>
          <a:p>
            <a:r>
              <a:rPr lang="cs-CZ" dirty="0"/>
              <a:t>Projděte si zadání dotační výzvy Můj Klub 2022 (viz odkaz), především kapitoly 9, 10 a 12</a:t>
            </a:r>
          </a:p>
          <a:p>
            <a:r>
              <a:rPr lang="cs-CZ" dirty="0"/>
              <a:t>Vyberte si sportovní klub (případně vymyslete), za který budete o dotaci žádat.</a:t>
            </a:r>
          </a:p>
          <a:p>
            <a:r>
              <a:rPr lang="cs-CZ" dirty="0"/>
              <a:t>Do úkolu uvedete informace o klubu a výši požadované částky dle kapitoly 10, odstavce a-d (elektronický formulář neřešte) </a:t>
            </a:r>
          </a:p>
          <a:p>
            <a:r>
              <a:rPr lang="cs-CZ" dirty="0"/>
              <a:t>Do úkolu uvedete způsob výpočtu požadované částky dotace (kapitola </a:t>
            </a:r>
            <a:r>
              <a:rPr lang="cs-CZ"/>
              <a:t>12)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06821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DÚ 2</Template>
  <TotalTime>6</TotalTime>
  <Words>104</Words>
  <Application>Microsoft Office PowerPoint</Application>
  <PresentationFormat>Širokoúhlá obrazovka</PresentationFormat>
  <Paragraphs>11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Tahoma</vt:lpstr>
      <vt:lpstr>Wingdings</vt:lpstr>
      <vt:lpstr>Prezentace_MU_CZ</vt:lpstr>
      <vt:lpstr>Dotační výzva Můj Klub 2022</vt:lpstr>
      <vt:lpstr>Zadání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Dotační výzva Můj Klub 2022</dc:title>
  <dc:creator>Jan Kozina</dc:creator>
  <cp:lastModifiedBy>Jan Kozina</cp:lastModifiedBy>
  <cp:revision>1</cp:revision>
  <cp:lastPrinted>1601-01-01T00:00:00Z</cp:lastPrinted>
  <dcterms:created xsi:type="dcterms:W3CDTF">2022-02-28T15:40:59Z</dcterms:created>
  <dcterms:modified xsi:type="dcterms:W3CDTF">2022-02-28T15:47:27Z</dcterms:modified>
</cp:coreProperties>
</file>