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DC"/>
                </a:solidFill>
              </a:rPr>
              <a:t>Přednášky</a:t>
            </a:r>
            <a:r>
              <a:rPr lang="cs-CZ" dirty="0"/>
              <a:t> – doc. Vladimír Jůva</a:t>
            </a:r>
            <a:endParaRPr lang="cs-CZ" u="sng" dirty="0"/>
          </a:p>
          <a:p>
            <a:pPr algn="ctr"/>
            <a:r>
              <a:rPr lang="cs-CZ" dirty="0">
                <a:solidFill>
                  <a:srgbClr val="0000DC"/>
                </a:solidFill>
              </a:rPr>
              <a:t>Semináře</a:t>
            </a:r>
            <a:r>
              <a:rPr lang="cs-CZ" dirty="0"/>
              <a:t> – Mgr. Ondřej Janák, Ph.D. </a:t>
            </a:r>
            <a:endParaRPr lang="cs-CZ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FF0000"/>
                </a:solidFill>
              </a:rPr>
              <a:t>aktuální úkol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</a:t>
            </a:r>
            <a:r>
              <a:rPr lang="cs-CZ"/>
              <a:t>profesním směřováním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zaslání ke kontrole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</a:t>
            </a:r>
            <a:r>
              <a:rPr lang="cs-CZ"/>
              <a:t>tace – vložení </a:t>
            </a:r>
            <a:r>
              <a:rPr lang="cs-CZ" dirty="0"/>
              <a:t>do odevzdávárny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 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pedagogika obecná,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</a:t>
            </a:r>
            <a:r>
              <a:rPr lang="cs-CZ" dirty="0" err="1"/>
              <a:t>řec</a:t>
            </a:r>
            <a:r>
              <a:rPr lang="cs-CZ" dirty="0"/>
              <a:t>.) učit, vyučovat, poučovat, 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metod,  výsledků,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028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5139"/>
            <a:ext cx="10753200" cy="509069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úrovní vzdělávání </a:t>
            </a:r>
            <a:r>
              <a:rPr lang="cs-CZ" b="1" dirty="0"/>
              <a:t>(věku):</a:t>
            </a:r>
          </a:p>
          <a:p>
            <a:r>
              <a:rPr lang="cs-CZ" dirty="0"/>
              <a:t>didaktika předškolní (</a:t>
            </a:r>
            <a:r>
              <a:rPr lang="cs-CZ" dirty="0" err="1"/>
              <a:t>preprimární</a:t>
            </a:r>
            <a:r>
              <a:rPr lang="cs-CZ" dirty="0"/>
              <a:t> úroveň)</a:t>
            </a:r>
          </a:p>
          <a:p>
            <a:r>
              <a:rPr lang="cs-CZ" dirty="0"/>
              <a:t>školní (primární + nižší sekundární úroveň)</a:t>
            </a:r>
          </a:p>
          <a:p>
            <a:r>
              <a:rPr lang="cs-CZ" dirty="0"/>
              <a:t>SŠ (vyšší sekundární úroveň)</a:t>
            </a:r>
          </a:p>
          <a:p>
            <a:r>
              <a:rPr lang="cs-CZ" dirty="0"/>
              <a:t>VŠ (terciární úroveň)</a:t>
            </a:r>
          </a:p>
          <a:p>
            <a:r>
              <a:rPr lang="cs-CZ" dirty="0" err="1"/>
              <a:t>androdidaktika</a:t>
            </a:r>
            <a:r>
              <a:rPr lang="cs-CZ" dirty="0"/>
              <a:t> (teorie vzdělávání dospělých)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/>
              <a:t>Didaktiky dle instituce = </a:t>
            </a:r>
            <a:r>
              <a:rPr lang="cs-CZ" b="1" dirty="0">
                <a:solidFill>
                  <a:srgbClr val="0000DC"/>
                </a:solidFill>
              </a:rPr>
              <a:t>institucionální didaktiky</a:t>
            </a:r>
          </a:p>
          <a:p>
            <a:r>
              <a:rPr lang="cs-CZ" dirty="0"/>
              <a:t>školní didaktika </a:t>
            </a:r>
          </a:p>
          <a:p>
            <a:r>
              <a:rPr lang="cs-CZ" dirty="0"/>
              <a:t>podniková didaktika</a:t>
            </a:r>
          </a:p>
          <a:p>
            <a:r>
              <a:rPr lang="cs-CZ" dirty="0"/>
              <a:t>muzejní (galerijní) didaktika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304</TotalTime>
  <Words>732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2020-10-06T12:48:08Z</cp:lastPrinted>
  <dcterms:created xsi:type="dcterms:W3CDTF">2020-10-05T06:18:46Z</dcterms:created>
  <dcterms:modified xsi:type="dcterms:W3CDTF">2022-02-10T06:42:43Z</dcterms:modified>
</cp:coreProperties>
</file>