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7" r:id="rId8"/>
    <p:sldId id="261" r:id="rId9"/>
    <p:sldId id="262" r:id="rId10"/>
    <p:sldId id="266" r:id="rId11"/>
    <p:sldId id="264" r:id="rId12"/>
    <p:sldId id="265" r:id="rId13"/>
    <p:sldId id="268" r:id="rId14"/>
    <p:sldId id="269" r:id="rId15"/>
    <p:sldId id="270" r:id="rId16"/>
    <p:sldId id="275" r:id="rId17"/>
    <p:sldId id="272" r:id="rId18"/>
    <p:sldId id="276" r:id="rId19"/>
    <p:sldId id="273" r:id="rId20"/>
    <p:sldId id="277" r:id="rId21"/>
  </p:sldIdLst>
  <p:sldSz cx="12192000" cy="6858000"/>
  <p:notesSz cx="7315200" cy="9601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9C7"/>
    <a:srgbClr val="AAD292"/>
    <a:srgbClr val="E27474"/>
    <a:srgbClr val="E99797"/>
    <a:srgbClr val="D84C4C"/>
    <a:srgbClr val="9DC3E6"/>
    <a:srgbClr val="C5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7AA89-8893-43BC-8F39-6066811CBD06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5F37FB-4C30-4DDA-8A78-1E8DFAF959E0}">
      <dgm:prSet custT="1"/>
      <dgm:spPr/>
      <dgm:t>
        <a:bodyPr/>
        <a:lstStyle/>
        <a:p>
          <a:r>
            <a:rPr lang="en-GB" sz="1400" dirty="0" err="1"/>
            <a:t>Mentální</a:t>
          </a:r>
          <a:r>
            <a:rPr lang="en-GB" sz="1400" dirty="0"/>
            <a:t> </a:t>
          </a:r>
          <a:r>
            <a:rPr lang="en-GB" sz="1400" dirty="0" err="1"/>
            <a:t>anorexie</a:t>
          </a:r>
          <a:r>
            <a:rPr lang="cs-CZ" sz="1400" dirty="0"/>
            <a:t>– F50.0</a:t>
          </a:r>
          <a:endParaRPr lang="en-US" sz="1400" dirty="0"/>
        </a:p>
      </dgm:t>
    </dgm:pt>
    <dgm:pt modelId="{53B6F6C6-C7AF-42C9-BB13-EB1AE5FE80DD}" type="parTrans" cxnId="{A4C316EC-C214-4D6E-A8A0-B932E2474694}">
      <dgm:prSet/>
      <dgm:spPr/>
      <dgm:t>
        <a:bodyPr/>
        <a:lstStyle/>
        <a:p>
          <a:endParaRPr lang="en-US" sz="2800"/>
        </a:p>
      </dgm:t>
    </dgm:pt>
    <dgm:pt modelId="{1E3E041D-2D65-4E2A-B5D7-331567D751DB}" type="sibTrans" cxnId="{A4C316EC-C214-4D6E-A8A0-B932E2474694}">
      <dgm:prSet/>
      <dgm:spPr/>
      <dgm:t>
        <a:bodyPr/>
        <a:lstStyle/>
        <a:p>
          <a:endParaRPr lang="en-US" sz="2800"/>
        </a:p>
      </dgm:t>
    </dgm:pt>
    <dgm:pt modelId="{501A64E2-F707-4E80-80FF-1C82A397D397}">
      <dgm:prSet custT="1"/>
      <dgm:spPr/>
      <dgm:t>
        <a:bodyPr/>
        <a:lstStyle/>
        <a:p>
          <a:r>
            <a:rPr lang="cs-CZ" sz="1400"/>
            <a:t>Atypická m</a:t>
          </a:r>
          <a:r>
            <a:rPr lang="en-GB" sz="1400"/>
            <a:t>entální anorexie</a:t>
          </a:r>
          <a:r>
            <a:rPr lang="cs-CZ" sz="1400"/>
            <a:t> - F50.1</a:t>
          </a:r>
          <a:endParaRPr lang="en-US" sz="1400"/>
        </a:p>
      </dgm:t>
    </dgm:pt>
    <dgm:pt modelId="{8BC048AD-09BD-464A-88A4-9A469981B6E7}" type="parTrans" cxnId="{7D1E9214-75F2-47A2-A2A3-FE758843FEA8}">
      <dgm:prSet/>
      <dgm:spPr/>
      <dgm:t>
        <a:bodyPr/>
        <a:lstStyle/>
        <a:p>
          <a:endParaRPr lang="en-US" sz="2800"/>
        </a:p>
      </dgm:t>
    </dgm:pt>
    <dgm:pt modelId="{6BBD5483-4042-4A43-B6A6-C2C59E08361A}" type="sibTrans" cxnId="{7D1E9214-75F2-47A2-A2A3-FE758843FEA8}">
      <dgm:prSet/>
      <dgm:spPr/>
      <dgm:t>
        <a:bodyPr/>
        <a:lstStyle/>
        <a:p>
          <a:endParaRPr lang="en-US" sz="2800"/>
        </a:p>
      </dgm:t>
    </dgm:pt>
    <dgm:pt modelId="{7E2A49A1-BD81-495F-9CDF-B300D20AE73F}">
      <dgm:prSet custT="1"/>
      <dgm:spPr/>
      <dgm:t>
        <a:bodyPr/>
        <a:lstStyle/>
        <a:p>
          <a:r>
            <a:rPr lang="en-GB" sz="1400"/>
            <a:t>Mentální bulimie</a:t>
          </a:r>
          <a:r>
            <a:rPr lang="cs-CZ" sz="1400"/>
            <a:t> – F50.2</a:t>
          </a:r>
          <a:endParaRPr lang="en-US" sz="1400"/>
        </a:p>
      </dgm:t>
    </dgm:pt>
    <dgm:pt modelId="{B0EB40DE-68FE-46D4-BC1E-23BA120A2546}" type="parTrans" cxnId="{43827DF0-1E0A-4F29-9666-C772C52CF07B}">
      <dgm:prSet/>
      <dgm:spPr/>
      <dgm:t>
        <a:bodyPr/>
        <a:lstStyle/>
        <a:p>
          <a:endParaRPr lang="en-US" sz="2800"/>
        </a:p>
      </dgm:t>
    </dgm:pt>
    <dgm:pt modelId="{11542BE9-EF06-4797-B47D-92EE9DB413F5}" type="sibTrans" cxnId="{43827DF0-1E0A-4F29-9666-C772C52CF07B}">
      <dgm:prSet/>
      <dgm:spPr/>
      <dgm:t>
        <a:bodyPr/>
        <a:lstStyle/>
        <a:p>
          <a:endParaRPr lang="en-US" sz="2800"/>
        </a:p>
      </dgm:t>
    </dgm:pt>
    <dgm:pt modelId="{DF28C90E-67A6-4B1B-A14E-21E0B286AC11}">
      <dgm:prSet custT="1"/>
      <dgm:spPr/>
      <dgm:t>
        <a:bodyPr/>
        <a:lstStyle/>
        <a:p>
          <a:r>
            <a:rPr lang="cs-CZ" sz="1400"/>
            <a:t>Atypická m</a:t>
          </a:r>
          <a:r>
            <a:rPr lang="en-GB" sz="1400"/>
            <a:t>entální bulimie</a:t>
          </a:r>
          <a:r>
            <a:rPr lang="cs-CZ" sz="1400"/>
            <a:t> - F50.3</a:t>
          </a:r>
          <a:endParaRPr lang="en-US" sz="1400"/>
        </a:p>
      </dgm:t>
    </dgm:pt>
    <dgm:pt modelId="{422C3B0B-6F9F-40EA-A720-B71193B64958}" type="parTrans" cxnId="{05B9CD46-9C62-4863-9AC4-0401DD638BEA}">
      <dgm:prSet/>
      <dgm:spPr/>
      <dgm:t>
        <a:bodyPr/>
        <a:lstStyle/>
        <a:p>
          <a:endParaRPr lang="en-US" sz="2800"/>
        </a:p>
      </dgm:t>
    </dgm:pt>
    <dgm:pt modelId="{2BC7B63C-7E3A-4E4E-8867-83D758AACB44}" type="sibTrans" cxnId="{05B9CD46-9C62-4863-9AC4-0401DD638BEA}">
      <dgm:prSet/>
      <dgm:spPr/>
      <dgm:t>
        <a:bodyPr/>
        <a:lstStyle/>
        <a:p>
          <a:endParaRPr lang="en-US" sz="2800"/>
        </a:p>
      </dgm:t>
    </dgm:pt>
    <dgm:pt modelId="{C92E5941-EE92-4B9D-83BE-5F60D8E73667}">
      <dgm:prSet custT="1"/>
      <dgm:spPr/>
      <dgm:t>
        <a:bodyPr/>
        <a:lstStyle/>
        <a:p>
          <a:r>
            <a:rPr lang="pl-PL" sz="1400"/>
            <a:t>Přejídání spojené s psychologickými poruchami </a:t>
          </a:r>
          <a:r>
            <a:rPr lang="cs-CZ" sz="1400"/>
            <a:t>- F50.4</a:t>
          </a:r>
          <a:endParaRPr lang="en-US" sz="1400"/>
        </a:p>
      </dgm:t>
    </dgm:pt>
    <dgm:pt modelId="{D5274E6E-8698-49BA-889F-BF454B8B3178}" type="parTrans" cxnId="{2B8CFE30-C385-450C-BCF3-75DA9ABCB60D}">
      <dgm:prSet/>
      <dgm:spPr/>
      <dgm:t>
        <a:bodyPr/>
        <a:lstStyle/>
        <a:p>
          <a:endParaRPr lang="en-US" sz="2800"/>
        </a:p>
      </dgm:t>
    </dgm:pt>
    <dgm:pt modelId="{03B8DABC-44EE-48AF-A3D0-60C3282F8B2D}" type="sibTrans" cxnId="{2B8CFE30-C385-450C-BCF3-75DA9ABCB60D}">
      <dgm:prSet/>
      <dgm:spPr/>
      <dgm:t>
        <a:bodyPr/>
        <a:lstStyle/>
        <a:p>
          <a:endParaRPr lang="en-US" sz="2800"/>
        </a:p>
      </dgm:t>
    </dgm:pt>
    <dgm:pt modelId="{BD42C0A6-6722-4C8C-B31D-3899D8DB2CE2}">
      <dgm:prSet custT="1"/>
      <dgm:spPr/>
      <dgm:t>
        <a:bodyPr/>
        <a:lstStyle/>
        <a:p>
          <a:r>
            <a:rPr lang="pl-PL" sz="1400"/>
            <a:t>Zvracení spojené s jinými psychologickými poruchami </a:t>
          </a:r>
          <a:r>
            <a:rPr lang="cs-CZ" sz="1400"/>
            <a:t>- F50.5</a:t>
          </a:r>
          <a:endParaRPr lang="en-US" sz="1400"/>
        </a:p>
      </dgm:t>
    </dgm:pt>
    <dgm:pt modelId="{DDFD68BB-2C8D-4386-A64C-C7CA055037E7}" type="parTrans" cxnId="{50D7A9CD-9DF1-4B16-B036-FA15F924C02C}">
      <dgm:prSet/>
      <dgm:spPr/>
      <dgm:t>
        <a:bodyPr/>
        <a:lstStyle/>
        <a:p>
          <a:endParaRPr lang="en-US" sz="2800"/>
        </a:p>
      </dgm:t>
    </dgm:pt>
    <dgm:pt modelId="{926C6229-80E6-40E7-BC73-386D5E4663D0}" type="sibTrans" cxnId="{50D7A9CD-9DF1-4B16-B036-FA15F924C02C}">
      <dgm:prSet/>
      <dgm:spPr/>
      <dgm:t>
        <a:bodyPr/>
        <a:lstStyle/>
        <a:p>
          <a:endParaRPr lang="en-US" sz="2800"/>
        </a:p>
      </dgm:t>
    </dgm:pt>
    <dgm:pt modelId="{53623930-8A1C-4DB5-AA0F-82E0F06ABFB6}">
      <dgm:prSet custT="1"/>
      <dgm:spPr/>
      <dgm:t>
        <a:bodyPr/>
        <a:lstStyle/>
        <a:p>
          <a:r>
            <a:rPr lang="en-GB" sz="1400"/>
            <a:t>Jiné poruchy příjmu potravy</a:t>
          </a:r>
          <a:r>
            <a:rPr lang="cs-CZ" sz="1400"/>
            <a:t> - F50.8</a:t>
          </a:r>
          <a:endParaRPr lang="en-US" sz="1400"/>
        </a:p>
      </dgm:t>
    </dgm:pt>
    <dgm:pt modelId="{4C19993F-1002-4182-B85F-07ABAB9A9411}" type="parTrans" cxnId="{A28A0048-CB1F-4077-AA82-E28B452A9DB0}">
      <dgm:prSet/>
      <dgm:spPr/>
      <dgm:t>
        <a:bodyPr/>
        <a:lstStyle/>
        <a:p>
          <a:endParaRPr lang="en-US" sz="2800"/>
        </a:p>
      </dgm:t>
    </dgm:pt>
    <dgm:pt modelId="{F8AF3BB8-7E20-4D02-AE81-23E9722F73B4}" type="sibTrans" cxnId="{A28A0048-CB1F-4077-AA82-E28B452A9DB0}">
      <dgm:prSet/>
      <dgm:spPr/>
      <dgm:t>
        <a:bodyPr/>
        <a:lstStyle/>
        <a:p>
          <a:endParaRPr lang="en-US" sz="2800"/>
        </a:p>
      </dgm:t>
    </dgm:pt>
    <dgm:pt modelId="{B9279AC7-2755-4AB3-AC66-5B4E8B43A80C}">
      <dgm:prSet custT="1"/>
      <dgm:spPr/>
      <dgm:t>
        <a:bodyPr/>
        <a:lstStyle/>
        <a:p>
          <a:r>
            <a:rPr lang="cs-CZ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Syndromy poruch chování‚ spojené s fyziologickými poruchami a somatickými faktory</a:t>
          </a:r>
        </a:p>
      </dgm:t>
    </dgm:pt>
    <dgm:pt modelId="{5536C75D-94CF-43A6-BD26-C3BF8D08B963}" type="parTrans" cxnId="{A5C9A612-0BE6-4C58-9AB8-56B303A1F8DB}">
      <dgm:prSet/>
      <dgm:spPr/>
      <dgm:t>
        <a:bodyPr/>
        <a:lstStyle/>
        <a:p>
          <a:endParaRPr lang="cs-CZ"/>
        </a:p>
      </dgm:t>
    </dgm:pt>
    <dgm:pt modelId="{FD20A685-D3E4-41D4-A2DF-ED32D2E6A9F7}" type="sibTrans" cxnId="{A5C9A612-0BE6-4C58-9AB8-56B303A1F8DB}">
      <dgm:prSet/>
      <dgm:spPr/>
      <dgm:t>
        <a:bodyPr/>
        <a:lstStyle/>
        <a:p>
          <a:endParaRPr lang="cs-CZ"/>
        </a:p>
      </dgm:t>
    </dgm:pt>
    <dgm:pt modelId="{1092F412-253E-455F-8BEB-7204CD8DC4C7}" type="pres">
      <dgm:prSet presAssocID="{ADE7AA89-8893-43BC-8F39-6066811CBD06}" presName="linear" presStyleCnt="0">
        <dgm:presLayoutVars>
          <dgm:dir/>
          <dgm:animLvl val="lvl"/>
          <dgm:resizeHandles val="exact"/>
        </dgm:presLayoutVars>
      </dgm:prSet>
      <dgm:spPr/>
    </dgm:pt>
    <dgm:pt modelId="{146708D4-436C-4CC2-BC8A-50F21DF77A5B}" type="pres">
      <dgm:prSet presAssocID="{B9279AC7-2755-4AB3-AC66-5B4E8B43A80C}" presName="parentLin" presStyleCnt="0"/>
      <dgm:spPr/>
    </dgm:pt>
    <dgm:pt modelId="{33D6ED19-FE93-4E94-B5DF-C295E45FB1D1}" type="pres">
      <dgm:prSet presAssocID="{B9279AC7-2755-4AB3-AC66-5B4E8B43A80C}" presName="parentLeftMargin" presStyleLbl="node1" presStyleIdx="0" presStyleCnt="8"/>
      <dgm:spPr/>
    </dgm:pt>
    <dgm:pt modelId="{C7B7C618-9768-436B-80FE-F57795117848}" type="pres">
      <dgm:prSet presAssocID="{B9279AC7-2755-4AB3-AC66-5B4E8B43A80C}" presName="parentText" presStyleLbl="node1" presStyleIdx="0" presStyleCnt="8" custScaleX="150037" custScaleY="228686">
        <dgm:presLayoutVars>
          <dgm:chMax val="0"/>
          <dgm:bulletEnabled val="1"/>
        </dgm:presLayoutVars>
      </dgm:prSet>
      <dgm:spPr/>
    </dgm:pt>
    <dgm:pt modelId="{1EA9ECF1-12AC-4228-88BF-2CD331AE9A0A}" type="pres">
      <dgm:prSet presAssocID="{B9279AC7-2755-4AB3-AC66-5B4E8B43A80C}" presName="negativeSpace" presStyleCnt="0"/>
      <dgm:spPr/>
    </dgm:pt>
    <dgm:pt modelId="{821C0AC7-A594-4795-A9C0-B978EC5EA9AA}" type="pres">
      <dgm:prSet presAssocID="{B9279AC7-2755-4AB3-AC66-5B4E8B43A80C}" presName="childText" presStyleLbl="conFgAcc1" presStyleIdx="0" presStyleCnt="8">
        <dgm:presLayoutVars>
          <dgm:bulletEnabled val="1"/>
        </dgm:presLayoutVars>
      </dgm:prSet>
      <dgm:spPr/>
    </dgm:pt>
    <dgm:pt modelId="{ADC2AE68-EEE8-4F1E-B4B1-BD15E17D2A23}" type="pres">
      <dgm:prSet presAssocID="{FD20A685-D3E4-41D4-A2DF-ED32D2E6A9F7}" presName="spaceBetweenRectangles" presStyleCnt="0"/>
      <dgm:spPr/>
    </dgm:pt>
    <dgm:pt modelId="{270CA25A-E26B-4F50-9242-9C984A58B5E7}" type="pres">
      <dgm:prSet presAssocID="{3E5F37FB-4C30-4DDA-8A78-1E8DFAF959E0}" presName="parentLin" presStyleCnt="0"/>
      <dgm:spPr/>
    </dgm:pt>
    <dgm:pt modelId="{9CDF9039-E30B-4C0C-AE38-8A4B231C828D}" type="pres">
      <dgm:prSet presAssocID="{3E5F37FB-4C30-4DDA-8A78-1E8DFAF959E0}" presName="parentLeftMargin" presStyleLbl="node1" presStyleIdx="0" presStyleCnt="8"/>
      <dgm:spPr/>
    </dgm:pt>
    <dgm:pt modelId="{76629D62-B896-4D08-A41C-3A21BD00478D}" type="pres">
      <dgm:prSet presAssocID="{3E5F37FB-4C30-4DDA-8A78-1E8DFAF959E0}" presName="parentText" presStyleLbl="node1" presStyleIdx="1" presStyleCnt="8" custScaleX="112934">
        <dgm:presLayoutVars>
          <dgm:chMax val="0"/>
          <dgm:bulletEnabled val="1"/>
        </dgm:presLayoutVars>
      </dgm:prSet>
      <dgm:spPr/>
    </dgm:pt>
    <dgm:pt modelId="{4C21EFCD-784B-406C-A2D6-10923752DF9C}" type="pres">
      <dgm:prSet presAssocID="{3E5F37FB-4C30-4DDA-8A78-1E8DFAF959E0}" presName="negativeSpace" presStyleCnt="0"/>
      <dgm:spPr/>
    </dgm:pt>
    <dgm:pt modelId="{C5A7EA9D-033C-4E34-97D9-87A710A9170B}" type="pres">
      <dgm:prSet presAssocID="{3E5F37FB-4C30-4DDA-8A78-1E8DFAF959E0}" presName="childText" presStyleLbl="conFgAcc1" presStyleIdx="1" presStyleCnt="8">
        <dgm:presLayoutVars>
          <dgm:bulletEnabled val="1"/>
        </dgm:presLayoutVars>
      </dgm:prSet>
      <dgm:spPr/>
    </dgm:pt>
    <dgm:pt modelId="{9F103210-1BD6-41C8-8301-CAC43F307746}" type="pres">
      <dgm:prSet presAssocID="{1E3E041D-2D65-4E2A-B5D7-331567D751DB}" presName="spaceBetweenRectangles" presStyleCnt="0"/>
      <dgm:spPr/>
    </dgm:pt>
    <dgm:pt modelId="{B0A00F6F-99E7-4733-A639-9AB6FD404527}" type="pres">
      <dgm:prSet presAssocID="{501A64E2-F707-4E80-80FF-1C82A397D397}" presName="parentLin" presStyleCnt="0"/>
      <dgm:spPr/>
    </dgm:pt>
    <dgm:pt modelId="{771BED56-E085-462C-99BE-379E7E489C8C}" type="pres">
      <dgm:prSet presAssocID="{501A64E2-F707-4E80-80FF-1C82A397D397}" presName="parentLeftMargin" presStyleLbl="node1" presStyleIdx="1" presStyleCnt="8"/>
      <dgm:spPr/>
    </dgm:pt>
    <dgm:pt modelId="{1FF674A9-BF4E-4CEF-A45A-61EDA7281DF1}" type="pres">
      <dgm:prSet presAssocID="{501A64E2-F707-4E80-80FF-1C82A397D397}" presName="parentText" presStyleLbl="node1" presStyleIdx="2" presStyleCnt="8" custScaleX="112934">
        <dgm:presLayoutVars>
          <dgm:chMax val="0"/>
          <dgm:bulletEnabled val="1"/>
        </dgm:presLayoutVars>
      </dgm:prSet>
      <dgm:spPr/>
    </dgm:pt>
    <dgm:pt modelId="{A372C32F-AC90-4588-8974-0325BB9E7B42}" type="pres">
      <dgm:prSet presAssocID="{501A64E2-F707-4E80-80FF-1C82A397D397}" presName="negativeSpace" presStyleCnt="0"/>
      <dgm:spPr/>
    </dgm:pt>
    <dgm:pt modelId="{C8F34430-CD82-41AC-A565-EDC583A9B038}" type="pres">
      <dgm:prSet presAssocID="{501A64E2-F707-4E80-80FF-1C82A397D397}" presName="childText" presStyleLbl="conFgAcc1" presStyleIdx="2" presStyleCnt="8">
        <dgm:presLayoutVars>
          <dgm:bulletEnabled val="1"/>
        </dgm:presLayoutVars>
      </dgm:prSet>
      <dgm:spPr/>
    </dgm:pt>
    <dgm:pt modelId="{74D7A826-85A1-4354-B63E-158D4D4D1C53}" type="pres">
      <dgm:prSet presAssocID="{6BBD5483-4042-4A43-B6A6-C2C59E08361A}" presName="spaceBetweenRectangles" presStyleCnt="0"/>
      <dgm:spPr/>
    </dgm:pt>
    <dgm:pt modelId="{602351E9-10DD-4817-9C2A-92A0D15D4F51}" type="pres">
      <dgm:prSet presAssocID="{7E2A49A1-BD81-495F-9CDF-B300D20AE73F}" presName="parentLin" presStyleCnt="0"/>
      <dgm:spPr/>
    </dgm:pt>
    <dgm:pt modelId="{7CB31744-89DC-4BA7-88C9-4EE6250CBDCB}" type="pres">
      <dgm:prSet presAssocID="{7E2A49A1-BD81-495F-9CDF-B300D20AE73F}" presName="parentLeftMargin" presStyleLbl="node1" presStyleIdx="2" presStyleCnt="8"/>
      <dgm:spPr/>
    </dgm:pt>
    <dgm:pt modelId="{B205477C-B683-4AA8-ACEB-B8F1420110EB}" type="pres">
      <dgm:prSet presAssocID="{7E2A49A1-BD81-495F-9CDF-B300D20AE73F}" presName="parentText" presStyleLbl="node1" presStyleIdx="3" presStyleCnt="8" custScaleX="112934">
        <dgm:presLayoutVars>
          <dgm:chMax val="0"/>
          <dgm:bulletEnabled val="1"/>
        </dgm:presLayoutVars>
      </dgm:prSet>
      <dgm:spPr/>
    </dgm:pt>
    <dgm:pt modelId="{B103F442-2A21-4757-BDEB-32F78F9FB493}" type="pres">
      <dgm:prSet presAssocID="{7E2A49A1-BD81-495F-9CDF-B300D20AE73F}" presName="negativeSpace" presStyleCnt="0"/>
      <dgm:spPr/>
    </dgm:pt>
    <dgm:pt modelId="{967F7595-2257-4706-AB41-B9B1A368D772}" type="pres">
      <dgm:prSet presAssocID="{7E2A49A1-BD81-495F-9CDF-B300D20AE73F}" presName="childText" presStyleLbl="conFgAcc1" presStyleIdx="3" presStyleCnt="8">
        <dgm:presLayoutVars>
          <dgm:bulletEnabled val="1"/>
        </dgm:presLayoutVars>
      </dgm:prSet>
      <dgm:spPr/>
    </dgm:pt>
    <dgm:pt modelId="{66D0FE46-BC68-4D99-A55C-0553D9708633}" type="pres">
      <dgm:prSet presAssocID="{11542BE9-EF06-4797-B47D-92EE9DB413F5}" presName="spaceBetweenRectangles" presStyleCnt="0"/>
      <dgm:spPr/>
    </dgm:pt>
    <dgm:pt modelId="{BB860D13-144E-4F10-97E0-75254C35886A}" type="pres">
      <dgm:prSet presAssocID="{DF28C90E-67A6-4B1B-A14E-21E0B286AC11}" presName="parentLin" presStyleCnt="0"/>
      <dgm:spPr/>
    </dgm:pt>
    <dgm:pt modelId="{719BCDAF-11AD-40F8-A853-4962D3DE76DE}" type="pres">
      <dgm:prSet presAssocID="{DF28C90E-67A6-4B1B-A14E-21E0B286AC11}" presName="parentLeftMargin" presStyleLbl="node1" presStyleIdx="3" presStyleCnt="8"/>
      <dgm:spPr/>
    </dgm:pt>
    <dgm:pt modelId="{82FDBC9A-FD9B-45B7-8700-FDAEF8630960}" type="pres">
      <dgm:prSet presAssocID="{DF28C90E-67A6-4B1B-A14E-21E0B286AC11}" presName="parentText" presStyleLbl="node1" presStyleIdx="4" presStyleCnt="8" custScaleX="112934">
        <dgm:presLayoutVars>
          <dgm:chMax val="0"/>
          <dgm:bulletEnabled val="1"/>
        </dgm:presLayoutVars>
      </dgm:prSet>
      <dgm:spPr/>
    </dgm:pt>
    <dgm:pt modelId="{D944F495-D1E1-497B-B60C-809C466CD412}" type="pres">
      <dgm:prSet presAssocID="{DF28C90E-67A6-4B1B-A14E-21E0B286AC11}" presName="negativeSpace" presStyleCnt="0"/>
      <dgm:spPr/>
    </dgm:pt>
    <dgm:pt modelId="{032E7A38-77A2-46C6-85F4-D67CDEF49133}" type="pres">
      <dgm:prSet presAssocID="{DF28C90E-67A6-4B1B-A14E-21E0B286AC11}" presName="childText" presStyleLbl="conFgAcc1" presStyleIdx="4" presStyleCnt="8">
        <dgm:presLayoutVars>
          <dgm:bulletEnabled val="1"/>
        </dgm:presLayoutVars>
      </dgm:prSet>
      <dgm:spPr/>
    </dgm:pt>
    <dgm:pt modelId="{9F4B4960-CE78-48B6-BF85-08DA524E0125}" type="pres">
      <dgm:prSet presAssocID="{2BC7B63C-7E3A-4E4E-8867-83D758AACB44}" presName="spaceBetweenRectangles" presStyleCnt="0"/>
      <dgm:spPr/>
    </dgm:pt>
    <dgm:pt modelId="{FC22E8B8-C8F8-484E-8891-C2AE03A2464D}" type="pres">
      <dgm:prSet presAssocID="{C92E5941-EE92-4B9D-83BE-5F60D8E73667}" presName="parentLin" presStyleCnt="0"/>
      <dgm:spPr/>
    </dgm:pt>
    <dgm:pt modelId="{36766F94-D0CB-4E8A-8D49-DCE391F508C8}" type="pres">
      <dgm:prSet presAssocID="{C92E5941-EE92-4B9D-83BE-5F60D8E73667}" presName="parentLeftMargin" presStyleLbl="node1" presStyleIdx="4" presStyleCnt="8"/>
      <dgm:spPr/>
    </dgm:pt>
    <dgm:pt modelId="{818CB692-075C-4A93-B1F9-DD2A43F60608}" type="pres">
      <dgm:prSet presAssocID="{C92E5941-EE92-4B9D-83BE-5F60D8E73667}" presName="parentText" presStyleLbl="node1" presStyleIdx="5" presStyleCnt="8" custScaleX="112934">
        <dgm:presLayoutVars>
          <dgm:chMax val="0"/>
          <dgm:bulletEnabled val="1"/>
        </dgm:presLayoutVars>
      </dgm:prSet>
      <dgm:spPr/>
    </dgm:pt>
    <dgm:pt modelId="{9703230B-569F-43D0-961B-B276BE041C01}" type="pres">
      <dgm:prSet presAssocID="{C92E5941-EE92-4B9D-83BE-5F60D8E73667}" presName="negativeSpace" presStyleCnt="0"/>
      <dgm:spPr/>
    </dgm:pt>
    <dgm:pt modelId="{BC8198AF-C428-48FE-A025-F3ED03B3A5FB}" type="pres">
      <dgm:prSet presAssocID="{C92E5941-EE92-4B9D-83BE-5F60D8E73667}" presName="childText" presStyleLbl="conFgAcc1" presStyleIdx="5" presStyleCnt="8">
        <dgm:presLayoutVars>
          <dgm:bulletEnabled val="1"/>
        </dgm:presLayoutVars>
      </dgm:prSet>
      <dgm:spPr/>
    </dgm:pt>
    <dgm:pt modelId="{A508D02D-DA3C-4F5C-8DC6-27CABB7BE80C}" type="pres">
      <dgm:prSet presAssocID="{03B8DABC-44EE-48AF-A3D0-60C3282F8B2D}" presName="spaceBetweenRectangles" presStyleCnt="0"/>
      <dgm:spPr/>
    </dgm:pt>
    <dgm:pt modelId="{C8963339-C600-430C-8D80-573E7C808FFA}" type="pres">
      <dgm:prSet presAssocID="{BD42C0A6-6722-4C8C-B31D-3899D8DB2CE2}" presName="parentLin" presStyleCnt="0"/>
      <dgm:spPr/>
    </dgm:pt>
    <dgm:pt modelId="{90A94356-EBA3-4B8D-8D48-3B40662A59C5}" type="pres">
      <dgm:prSet presAssocID="{BD42C0A6-6722-4C8C-B31D-3899D8DB2CE2}" presName="parentLeftMargin" presStyleLbl="node1" presStyleIdx="5" presStyleCnt="8"/>
      <dgm:spPr/>
    </dgm:pt>
    <dgm:pt modelId="{2F63D997-FFE3-4966-9484-801C3B8D414D}" type="pres">
      <dgm:prSet presAssocID="{BD42C0A6-6722-4C8C-B31D-3899D8DB2CE2}" presName="parentText" presStyleLbl="node1" presStyleIdx="6" presStyleCnt="8" custScaleX="112934">
        <dgm:presLayoutVars>
          <dgm:chMax val="0"/>
          <dgm:bulletEnabled val="1"/>
        </dgm:presLayoutVars>
      </dgm:prSet>
      <dgm:spPr/>
    </dgm:pt>
    <dgm:pt modelId="{3847366D-590A-4E56-BDE4-35082DF4024A}" type="pres">
      <dgm:prSet presAssocID="{BD42C0A6-6722-4C8C-B31D-3899D8DB2CE2}" presName="negativeSpace" presStyleCnt="0"/>
      <dgm:spPr/>
    </dgm:pt>
    <dgm:pt modelId="{E16FE9F0-AA62-4220-9713-E4CFE5F9EDEF}" type="pres">
      <dgm:prSet presAssocID="{BD42C0A6-6722-4C8C-B31D-3899D8DB2CE2}" presName="childText" presStyleLbl="conFgAcc1" presStyleIdx="6" presStyleCnt="8">
        <dgm:presLayoutVars>
          <dgm:bulletEnabled val="1"/>
        </dgm:presLayoutVars>
      </dgm:prSet>
      <dgm:spPr/>
    </dgm:pt>
    <dgm:pt modelId="{0C996374-B21C-4309-82E5-770E45D8B8C3}" type="pres">
      <dgm:prSet presAssocID="{926C6229-80E6-40E7-BC73-386D5E4663D0}" presName="spaceBetweenRectangles" presStyleCnt="0"/>
      <dgm:spPr/>
    </dgm:pt>
    <dgm:pt modelId="{C321327E-32D8-44AA-984C-5F46DEB26B44}" type="pres">
      <dgm:prSet presAssocID="{53623930-8A1C-4DB5-AA0F-82E0F06ABFB6}" presName="parentLin" presStyleCnt="0"/>
      <dgm:spPr/>
    </dgm:pt>
    <dgm:pt modelId="{746BC449-EE57-48BB-8DBE-742B4195CF0D}" type="pres">
      <dgm:prSet presAssocID="{53623930-8A1C-4DB5-AA0F-82E0F06ABFB6}" presName="parentLeftMargin" presStyleLbl="node1" presStyleIdx="6" presStyleCnt="8"/>
      <dgm:spPr/>
    </dgm:pt>
    <dgm:pt modelId="{E0601210-C749-4A5B-8675-47786CA9E7DC}" type="pres">
      <dgm:prSet presAssocID="{53623930-8A1C-4DB5-AA0F-82E0F06ABFB6}" presName="parentText" presStyleLbl="node1" presStyleIdx="7" presStyleCnt="8" custScaleX="112934">
        <dgm:presLayoutVars>
          <dgm:chMax val="0"/>
          <dgm:bulletEnabled val="1"/>
        </dgm:presLayoutVars>
      </dgm:prSet>
      <dgm:spPr/>
    </dgm:pt>
    <dgm:pt modelId="{E75978CD-DD12-44A8-B242-0889E46A635F}" type="pres">
      <dgm:prSet presAssocID="{53623930-8A1C-4DB5-AA0F-82E0F06ABFB6}" presName="negativeSpace" presStyleCnt="0"/>
      <dgm:spPr/>
    </dgm:pt>
    <dgm:pt modelId="{6FFA4CD3-9341-47DE-B5F6-F33F357E1DB1}" type="pres">
      <dgm:prSet presAssocID="{53623930-8A1C-4DB5-AA0F-82E0F06ABFB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0DCD200-5498-4EBD-A83F-BC75B62745EE}" type="presOf" srcId="{7E2A49A1-BD81-495F-9CDF-B300D20AE73F}" destId="{B205477C-B683-4AA8-ACEB-B8F1420110EB}" srcOrd="1" destOrd="0" presId="urn:microsoft.com/office/officeart/2005/8/layout/list1"/>
    <dgm:cxn modelId="{87141E06-91B8-4D38-A2D9-970DD1D51B91}" type="presOf" srcId="{53623930-8A1C-4DB5-AA0F-82E0F06ABFB6}" destId="{E0601210-C749-4A5B-8675-47786CA9E7DC}" srcOrd="1" destOrd="0" presId="urn:microsoft.com/office/officeart/2005/8/layout/list1"/>
    <dgm:cxn modelId="{A5C9A612-0BE6-4C58-9AB8-56B303A1F8DB}" srcId="{ADE7AA89-8893-43BC-8F39-6066811CBD06}" destId="{B9279AC7-2755-4AB3-AC66-5B4E8B43A80C}" srcOrd="0" destOrd="0" parTransId="{5536C75D-94CF-43A6-BD26-C3BF8D08B963}" sibTransId="{FD20A685-D3E4-41D4-A2DF-ED32D2E6A9F7}"/>
    <dgm:cxn modelId="{7D1E9214-75F2-47A2-A2A3-FE758843FEA8}" srcId="{ADE7AA89-8893-43BC-8F39-6066811CBD06}" destId="{501A64E2-F707-4E80-80FF-1C82A397D397}" srcOrd="2" destOrd="0" parTransId="{8BC048AD-09BD-464A-88A4-9A469981B6E7}" sibTransId="{6BBD5483-4042-4A43-B6A6-C2C59E08361A}"/>
    <dgm:cxn modelId="{EF693219-4EEE-4EB9-A7C6-85BF1C580A6D}" type="presOf" srcId="{BD42C0A6-6722-4C8C-B31D-3899D8DB2CE2}" destId="{2F63D997-FFE3-4966-9484-801C3B8D414D}" srcOrd="1" destOrd="0" presId="urn:microsoft.com/office/officeart/2005/8/layout/list1"/>
    <dgm:cxn modelId="{DA41301B-822D-4DB7-BC19-01783353BC72}" type="presOf" srcId="{7E2A49A1-BD81-495F-9CDF-B300D20AE73F}" destId="{7CB31744-89DC-4BA7-88C9-4EE6250CBDCB}" srcOrd="0" destOrd="0" presId="urn:microsoft.com/office/officeart/2005/8/layout/list1"/>
    <dgm:cxn modelId="{FB80162E-23DD-48F5-A55A-D214DB0E83FD}" type="presOf" srcId="{501A64E2-F707-4E80-80FF-1C82A397D397}" destId="{771BED56-E085-462C-99BE-379E7E489C8C}" srcOrd="0" destOrd="0" presId="urn:microsoft.com/office/officeart/2005/8/layout/list1"/>
    <dgm:cxn modelId="{2B8CFE30-C385-450C-BCF3-75DA9ABCB60D}" srcId="{ADE7AA89-8893-43BC-8F39-6066811CBD06}" destId="{C92E5941-EE92-4B9D-83BE-5F60D8E73667}" srcOrd="5" destOrd="0" parTransId="{D5274E6E-8698-49BA-889F-BF454B8B3178}" sibTransId="{03B8DABC-44EE-48AF-A3D0-60C3282F8B2D}"/>
    <dgm:cxn modelId="{8F1EA632-F64C-42C8-8B6B-2B65A726B7E8}" type="presOf" srcId="{3E5F37FB-4C30-4DDA-8A78-1E8DFAF959E0}" destId="{9CDF9039-E30B-4C0C-AE38-8A4B231C828D}" srcOrd="0" destOrd="0" presId="urn:microsoft.com/office/officeart/2005/8/layout/list1"/>
    <dgm:cxn modelId="{05B9CD46-9C62-4863-9AC4-0401DD638BEA}" srcId="{ADE7AA89-8893-43BC-8F39-6066811CBD06}" destId="{DF28C90E-67A6-4B1B-A14E-21E0B286AC11}" srcOrd="4" destOrd="0" parTransId="{422C3B0B-6F9F-40EA-A720-B71193B64958}" sibTransId="{2BC7B63C-7E3A-4E4E-8867-83D758AACB44}"/>
    <dgm:cxn modelId="{A28A0048-CB1F-4077-AA82-E28B452A9DB0}" srcId="{ADE7AA89-8893-43BC-8F39-6066811CBD06}" destId="{53623930-8A1C-4DB5-AA0F-82E0F06ABFB6}" srcOrd="7" destOrd="0" parTransId="{4C19993F-1002-4182-B85F-07ABAB9A9411}" sibTransId="{F8AF3BB8-7E20-4D02-AE81-23E9722F73B4}"/>
    <dgm:cxn modelId="{5CB0A76A-8403-447A-8C95-C89543D98F82}" type="presOf" srcId="{53623930-8A1C-4DB5-AA0F-82E0F06ABFB6}" destId="{746BC449-EE57-48BB-8DBE-742B4195CF0D}" srcOrd="0" destOrd="0" presId="urn:microsoft.com/office/officeart/2005/8/layout/list1"/>
    <dgm:cxn modelId="{58A99172-593C-4461-9958-26D525CC4A64}" type="presOf" srcId="{501A64E2-F707-4E80-80FF-1C82A397D397}" destId="{1FF674A9-BF4E-4CEF-A45A-61EDA7281DF1}" srcOrd="1" destOrd="0" presId="urn:microsoft.com/office/officeart/2005/8/layout/list1"/>
    <dgm:cxn modelId="{E134E278-F022-4130-8876-9EF5E5DFBA5D}" type="presOf" srcId="{B9279AC7-2755-4AB3-AC66-5B4E8B43A80C}" destId="{C7B7C618-9768-436B-80FE-F57795117848}" srcOrd="1" destOrd="0" presId="urn:microsoft.com/office/officeart/2005/8/layout/list1"/>
    <dgm:cxn modelId="{10DF085A-1694-44D5-8AF1-A749C194B416}" type="presOf" srcId="{ADE7AA89-8893-43BC-8F39-6066811CBD06}" destId="{1092F412-253E-455F-8BEB-7204CD8DC4C7}" srcOrd="0" destOrd="0" presId="urn:microsoft.com/office/officeart/2005/8/layout/list1"/>
    <dgm:cxn modelId="{095F0990-5099-4F8F-8D68-90B897A7C02D}" type="presOf" srcId="{3E5F37FB-4C30-4DDA-8A78-1E8DFAF959E0}" destId="{76629D62-B896-4D08-A41C-3A21BD00478D}" srcOrd="1" destOrd="0" presId="urn:microsoft.com/office/officeart/2005/8/layout/list1"/>
    <dgm:cxn modelId="{C28BE793-6710-49E5-B955-9E00621DC06C}" type="presOf" srcId="{B9279AC7-2755-4AB3-AC66-5B4E8B43A80C}" destId="{33D6ED19-FE93-4E94-B5DF-C295E45FB1D1}" srcOrd="0" destOrd="0" presId="urn:microsoft.com/office/officeart/2005/8/layout/list1"/>
    <dgm:cxn modelId="{C5FE68A1-9982-454C-B244-C58B8FC1DC4F}" type="presOf" srcId="{C92E5941-EE92-4B9D-83BE-5F60D8E73667}" destId="{36766F94-D0CB-4E8A-8D49-DCE391F508C8}" srcOrd="0" destOrd="0" presId="urn:microsoft.com/office/officeart/2005/8/layout/list1"/>
    <dgm:cxn modelId="{EEB5F0A9-173A-4711-8A91-B8AC20789921}" type="presOf" srcId="{C92E5941-EE92-4B9D-83BE-5F60D8E73667}" destId="{818CB692-075C-4A93-B1F9-DD2A43F60608}" srcOrd="1" destOrd="0" presId="urn:microsoft.com/office/officeart/2005/8/layout/list1"/>
    <dgm:cxn modelId="{8C7A3BC5-A6C9-4C30-9D43-F0AEA8B80B74}" type="presOf" srcId="{DF28C90E-67A6-4B1B-A14E-21E0B286AC11}" destId="{719BCDAF-11AD-40F8-A853-4962D3DE76DE}" srcOrd="0" destOrd="0" presId="urn:microsoft.com/office/officeart/2005/8/layout/list1"/>
    <dgm:cxn modelId="{50D7A9CD-9DF1-4B16-B036-FA15F924C02C}" srcId="{ADE7AA89-8893-43BC-8F39-6066811CBD06}" destId="{BD42C0A6-6722-4C8C-B31D-3899D8DB2CE2}" srcOrd="6" destOrd="0" parTransId="{DDFD68BB-2C8D-4386-A64C-C7CA055037E7}" sibTransId="{926C6229-80E6-40E7-BC73-386D5E4663D0}"/>
    <dgm:cxn modelId="{940341D1-D18D-445F-B732-4816C6A11384}" type="presOf" srcId="{DF28C90E-67A6-4B1B-A14E-21E0B286AC11}" destId="{82FDBC9A-FD9B-45B7-8700-FDAEF8630960}" srcOrd="1" destOrd="0" presId="urn:microsoft.com/office/officeart/2005/8/layout/list1"/>
    <dgm:cxn modelId="{A4C316EC-C214-4D6E-A8A0-B932E2474694}" srcId="{ADE7AA89-8893-43BC-8F39-6066811CBD06}" destId="{3E5F37FB-4C30-4DDA-8A78-1E8DFAF959E0}" srcOrd="1" destOrd="0" parTransId="{53B6F6C6-C7AF-42C9-BB13-EB1AE5FE80DD}" sibTransId="{1E3E041D-2D65-4E2A-B5D7-331567D751DB}"/>
    <dgm:cxn modelId="{7A948FED-6114-4062-ACCF-3FB78E578EB6}" type="presOf" srcId="{BD42C0A6-6722-4C8C-B31D-3899D8DB2CE2}" destId="{90A94356-EBA3-4B8D-8D48-3B40662A59C5}" srcOrd="0" destOrd="0" presId="urn:microsoft.com/office/officeart/2005/8/layout/list1"/>
    <dgm:cxn modelId="{43827DF0-1E0A-4F29-9666-C772C52CF07B}" srcId="{ADE7AA89-8893-43BC-8F39-6066811CBD06}" destId="{7E2A49A1-BD81-495F-9CDF-B300D20AE73F}" srcOrd="3" destOrd="0" parTransId="{B0EB40DE-68FE-46D4-BC1E-23BA120A2546}" sibTransId="{11542BE9-EF06-4797-B47D-92EE9DB413F5}"/>
    <dgm:cxn modelId="{40936742-44BB-4DFC-AF05-F8E66A33D3B1}" type="presParOf" srcId="{1092F412-253E-455F-8BEB-7204CD8DC4C7}" destId="{146708D4-436C-4CC2-BC8A-50F21DF77A5B}" srcOrd="0" destOrd="0" presId="urn:microsoft.com/office/officeart/2005/8/layout/list1"/>
    <dgm:cxn modelId="{152A9945-D1B3-4DEB-8CF9-F1C83B9EEE31}" type="presParOf" srcId="{146708D4-436C-4CC2-BC8A-50F21DF77A5B}" destId="{33D6ED19-FE93-4E94-B5DF-C295E45FB1D1}" srcOrd="0" destOrd="0" presId="urn:microsoft.com/office/officeart/2005/8/layout/list1"/>
    <dgm:cxn modelId="{0D2193D9-7CC2-42AF-A85E-79004346E380}" type="presParOf" srcId="{146708D4-436C-4CC2-BC8A-50F21DF77A5B}" destId="{C7B7C618-9768-436B-80FE-F57795117848}" srcOrd="1" destOrd="0" presId="urn:microsoft.com/office/officeart/2005/8/layout/list1"/>
    <dgm:cxn modelId="{0B1E5CD6-C8F5-4AB7-9D50-C516877E5AFE}" type="presParOf" srcId="{1092F412-253E-455F-8BEB-7204CD8DC4C7}" destId="{1EA9ECF1-12AC-4228-88BF-2CD331AE9A0A}" srcOrd="1" destOrd="0" presId="urn:microsoft.com/office/officeart/2005/8/layout/list1"/>
    <dgm:cxn modelId="{73DA5B93-8719-4789-968C-C94C66BF5DEE}" type="presParOf" srcId="{1092F412-253E-455F-8BEB-7204CD8DC4C7}" destId="{821C0AC7-A594-4795-A9C0-B978EC5EA9AA}" srcOrd="2" destOrd="0" presId="urn:microsoft.com/office/officeart/2005/8/layout/list1"/>
    <dgm:cxn modelId="{E2FD1652-F2C3-45E5-B2E3-CAA838533758}" type="presParOf" srcId="{1092F412-253E-455F-8BEB-7204CD8DC4C7}" destId="{ADC2AE68-EEE8-4F1E-B4B1-BD15E17D2A23}" srcOrd="3" destOrd="0" presId="urn:microsoft.com/office/officeart/2005/8/layout/list1"/>
    <dgm:cxn modelId="{6D92B765-342B-403E-BEC6-A130078F1B37}" type="presParOf" srcId="{1092F412-253E-455F-8BEB-7204CD8DC4C7}" destId="{270CA25A-E26B-4F50-9242-9C984A58B5E7}" srcOrd="4" destOrd="0" presId="urn:microsoft.com/office/officeart/2005/8/layout/list1"/>
    <dgm:cxn modelId="{8EE54A9B-8690-4B56-9D46-A97511C5E86F}" type="presParOf" srcId="{270CA25A-E26B-4F50-9242-9C984A58B5E7}" destId="{9CDF9039-E30B-4C0C-AE38-8A4B231C828D}" srcOrd="0" destOrd="0" presId="urn:microsoft.com/office/officeart/2005/8/layout/list1"/>
    <dgm:cxn modelId="{A75B93D2-4386-471A-9F13-15B2EB3FA585}" type="presParOf" srcId="{270CA25A-E26B-4F50-9242-9C984A58B5E7}" destId="{76629D62-B896-4D08-A41C-3A21BD00478D}" srcOrd="1" destOrd="0" presId="urn:microsoft.com/office/officeart/2005/8/layout/list1"/>
    <dgm:cxn modelId="{469F279B-890E-44C4-9F3B-5BEC28F38197}" type="presParOf" srcId="{1092F412-253E-455F-8BEB-7204CD8DC4C7}" destId="{4C21EFCD-784B-406C-A2D6-10923752DF9C}" srcOrd="5" destOrd="0" presId="urn:microsoft.com/office/officeart/2005/8/layout/list1"/>
    <dgm:cxn modelId="{96A7C619-BFFC-4E57-B680-EA206E99D31B}" type="presParOf" srcId="{1092F412-253E-455F-8BEB-7204CD8DC4C7}" destId="{C5A7EA9D-033C-4E34-97D9-87A710A9170B}" srcOrd="6" destOrd="0" presId="urn:microsoft.com/office/officeart/2005/8/layout/list1"/>
    <dgm:cxn modelId="{3FC28764-3CC5-405A-B33E-C556F57ED89E}" type="presParOf" srcId="{1092F412-253E-455F-8BEB-7204CD8DC4C7}" destId="{9F103210-1BD6-41C8-8301-CAC43F307746}" srcOrd="7" destOrd="0" presId="urn:microsoft.com/office/officeart/2005/8/layout/list1"/>
    <dgm:cxn modelId="{1BB8F50F-385B-45E3-AB29-60CF4F529989}" type="presParOf" srcId="{1092F412-253E-455F-8BEB-7204CD8DC4C7}" destId="{B0A00F6F-99E7-4733-A639-9AB6FD404527}" srcOrd="8" destOrd="0" presId="urn:microsoft.com/office/officeart/2005/8/layout/list1"/>
    <dgm:cxn modelId="{3137339E-5206-43CA-8B84-C287E5AA92AD}" type="presParOf" srcId="{B0A00F6F-99E7-4733-A639-9AB6FD404527}" destId="{771BED56-E085-462C-99BE-379E7E489C8C}" srcOrd="0" destOrd="0" presId="urn:microsoft.com/office/officeart/2005/8/layout/list1"/>
    <dgm:cxn modelId="{D0EFC455-EA39-48D8-8A5A-40BEFED7FB84}" type="presParOf" srcId="{B0A00F6F-99E7-4733-A639-9AB6FD404527}" destId="{1FF674A9-BF4E-4CEF-A45A-61EDA7281DF1}" srcOrd="1" destOrd="0" presId="urn:microsoft.com/office/officeart/2005/8/layout/list1"/>
    <dgm:cxn modelId="{7A283CC2-C24B-4C74-AC33-6AF93FF251CE}" type="presParOf" srcId="{1092F412-253E-455F-8BEB-7204CD8DC4C7}" destId="{A372C32F-AC90-4588-8974-0325BB9E7B42}" srcOrd="9" destOrd="0" presId="urn:microsoft.com/office/officeart/2005/8/layout/list1"/>
    <dgm:cxn modelId="{5180EE3B-1BAE-45C4-9FFF-27DEADA4FF3A}" type="presParOf" srcId="{1092F412-253E-455F-8BEB-7204CD8DC4C7}" destId="{C8F34430-CD82-41AC-A565-EDC583A9B038}" srcOrd="10" destOrd="0" presId="urn:microsoft.com/office/officeart/2005/8/layout/list1"/>
    <dgm:cxn modelId="{03F741ED-8611-493E-9125-5AB9E585B7D3}" type="presParOf" srcId="{1092F412-253E-455F-8BEB-7204CD8DC4C7}" destId="{74D7A826-85A1-4354-B63E-158D4D4D1C53}" srcOrd="11" destOrd="0" presId="urn:microsoft.com/office/officeart/2005/8/layout/list1"/>
    <dgm:cxn modelId="{3FD60B7F-0A19-4E69-87A2-F85B9D1E97D3}" type="presParOf" srcId="{1092F412-253E-455F-8BEB-7204CD8DC4C7}" destId="{602351E9-10DD-4817-9C2A-92A0D15D4F51}" srcOrd="12" destOrd="0" presId="urn:microsoft.com/office/officeart/2005/8/layout/list1"/>
    <dgm:cxn modelId="{3A8411AB-145B-4378-88FB-6AB5E52B2248}" type="presParOf" srcId="{602351E9-10DD-4817-9C2A-92A0D15D4F51}" destId="{7CB31744-89DC-4BA7-88C9-4EE6250CBDCB}" srcOrd="0" destOrd="0" presId="urn:microsoft.com/office/officeart/2005/8/layout/list1"/>
    <dgm:cxn modelId="{55C4487F-174B-4E90-97A1-C5640D2B1EE1}" type="presParOf" srcId="{602351E9-10DD-4817-9C2A-92A0D15D4F51}" destId="{B205477C-B683-4AA8-ACEB-B8F1420110EB}" srcOrd="1" destOrd="0" presId="urn:microsoft.com/office/officeart/2005/8/layout/list1"/>
    <dgm:cxn modelId="{4F1AE3E8-25E0-48A2-AFEB-0D51A352F290}" type="presParOf" srcId="{1092F412-253E-455F-8BEB-7204CD8DC4C7}" destId="{B103F442-2A21-4757-BDEB-32F78F9FB493}" srcOrd="13" destOrd="0" presId="urn:microsoft.com/office/officeart/2005/8/layout/list1"/>
    <dgm:cxn modelId="{A6A442FE-9862-4537-AC3E-D4CC41091492}" type="presParOf" srcId="{1092F412-253E-455F-8BEB-7204CD8DC4C7}" destId="{967F7595-2257-4706-AB41-B9B1A368D772}" srcOrd="14" destOrd="0" presId="urn:microsoft.com/office/officeart/2005/8/layout/list1"/>
    <dgm:cxn modelId="{BC128294-BD7C-409C-A19B-4A78F61E6F3C}" type="presParOf" srcId="{1092F412-253E-455F-8BEB-7204CD8DC4C7}" destId="{66D0FE46-BC68-4D99-A55C-0553D9708633}" srcOrd="15" destOrd="0" presId="urn:microsoft.com/office/officeart/2005/8/layout/list1"/>
    <dgm:cxn modelId="{661B97B3-A462-4436-88E5-5917663A19D4}" type="presParOf" srcId="{1092F412-253E-455F-8BEB-7204CD8DC4C7}" destId="{BB860D13-144E-4F10-97E0-75254C35886A}" srcOrd="16" destOrd="0" presId="urn:microsoft.com/office/officeart/2005/8/layout/list1"/>
    <dgm:cxn modelId="{8674916D-7141-435C-8F92-6D9FA0D41F65}" type="presParOf" srcId="{BB860D13-144E-4F10-97E0-75254C35886A}" destId="{719BCDAF-11AD-40F8-A853-4962D3DE76DE}" srcOrd="0" destOrd="0" presId="urn:microsoft.com/office/officeart/2005/8/layout/list1"/>
    <dgm:cxn modelId="{91CA1A39-156E-431A-893A-5DB821E7625D}" type="presParOf" srcId="{BB860D13-144E-4F10-97E0-75254C35886A}" destId="{82FDBC9A-FD9B-45B7-8700-FDAEF8630960}" srcOrd="1" destOrd="0" presId="urn:microsoft.com/office/officeart/2005/8/layout/list1"/>
    <dgm:cxn modelId="{11C018BC-160E-4564-B7C6-EA9CB714DAB2}" type="presParOf" srcId="{1092F412-253E-455F-8BEB-7204CD8DC4C7}" destId="{D944F495-D1E1-497B-B60C-809C466CD412}" srcOrd="17" destOrd="0" presId="urn:microsoft.com/office/officeart/2005/8/layout/list1"/>
    <dgm:cxn modelId="{4F2AAB70-57E6-46AA-AD0E-9AFB18B303DB}" type="presParOf" srcId="{1092F412-253E-455F-8BEB-7204CD8DC4C7}" destId="{032E7A38-77A2-46C6-85F4-D67CDEF49133}" srcOrd="18" destOrd="0" presId="urn:microsoft.com/office/officeart/2005/8/layout/list1"/>
    <dgm:cxn modelId="{8D9DA08D-CF94-4CA2-B993-D5548665580D}" type="presParOf" srcId="{1092F412-253E-455F-8BEB-7204CD8DC4C7}" destId="{9F4B4960-CE78-48B6-BF85-08DA524E0125}" srcOrd="19" destOrd="0" presId="urn:microsoft.com/office/officeart/2005/8/layout/list1"/>
    <dgm:cxn modelId="{AA4B8DC4-9F47-4E9F-AA54-570C5F68796E}" type="presParOf" srcId="{1092F412-253E-455F-8BEB-7204CD8DC4C7}" destId="{FC22E8B8-C8F8-484E-8891-C2AE03A2464D}" srcOrd="20" destOrd="0" presId="urn:microsoft.com/office/officeart/2005/8/layout/list1"/>
    <dgm:cxn modelId="{E2D9DDDB-6E61-42FC-9306-154A005C9A1A}" type="presParOf" srcId="{FC22E8B8-C8F8-484E-8891-C2AE03A2464D}" destId="{36766F94-D0CB-4E8A-8D49-DCE391F508C8}" srcOrd="0" destOrd="0" presId="urn:microsoft.com/office/officeart/2005/8/layout/list1"/>
    <dgm:cxn modelId="{3E84A678-D237-43C7-A8D9-3112EE64A3F4}" type="presParOf" srcId="{FC22E8B8-C8F8-484E-8891-C2AE03A2464D}" destId="{818CB692-075C-4A93-B1F9-DD2A43F60608}" srcOrd="1" destOrd="0" presId="urn:microsoft.com/office/officeart/2005/8/layout/list1"/>
    <dgm:cxn modelId="{D0D27D49-DC6C-435C-9616-3C64E1E80C94}" type="presParOf" srcId="{1092F412-253E-455F-8BEB-7204CD8DC4C7}" destId="{9703230B-569F-43D0-961B-B276BE041C01}" srcOrd="21" destOrd="0" presId="urn:microsoft.com/office/officeart/2005/8/layout/list1"/>
    <dgm:cxn modelId="{79886778-7A7B-41A3-A88C-C65A10159AB6}" type="presParOf" srcId="{1092F412-253E-455F-8BEB-7204CD8DC4C7}" destId="{BC8198AF-C428-48FE-A025-F3ED03B3A5FB}" srcOrd="22" destOrd="0" presId="urn:microsoft.com/office/officeart/2005/8/layout/list1"/>
    <dgm:cxn modelId="{F27CA843-FCB0-447C-9AA5-5AEE9757CBD5}" type="presParOf" srcId="{1092F412-253E-455F-8BEB-7204CD8DC4C7}" destId="{A508D02D-DA3C-4F5C-8DC6-27CABB7BE80C}" srcOrd="23" destOrd="0" presId="urn:microsoft.com/office/officeart/2005/8/layout/list1"/>
    <dgm:cxn modelId="{22095200-97FB-4B78-8B48-8E03F5FAB3BC}" type="presParOf" srcId="{1092F412-253E-455F-8BEB-7204CD8DC4C7}" destId="{C8963339-C600-430C-8D80-573E7C808FFA}" srcOrd="24" destOrd="0" presId="urn:microsoft.com/office/officeart/2005/8/layout/list1"/>
    <dgm:cxn modelId="{28E5D48C-53A0-452C-801B-0E330F08AF81}" type="presParOf" srcId="{C8963339-C600-430C-8D80-573E7C808FFA}" destId="{90A94356-EBA3-4B8D-8D48-3B40662A59C5}" srcOrd="0" destOrd="0" presId="urn:microsoft.com/office/officeart/2005/8/layout/list1"/>
    <dgm:cxn modelId="{0D64158D-AE91-4BB4-A475-858414B5856D}" type="presParOf" srcId="{C8963339-C600-430C-8D80-573E7C808FFA}" destId="{2F63D997-FFE3-4966-9484-801C3B8D414D}" srcOrd="1" destOrd="0" presId="urn:microsoft.com/office/officeart/2005/8/layout/list1"/>
    <dgm:cxn modelId="{052ED489-9B9F-4961-87F2-666CBB98473A}" type="presParOf" srcId="{1092F412-253E-455F-8BEB-7204CD8DC4C7}" destId="{3847366D-590A-4E56-BDE4-35082DF4024A}" srcOrd="25" destOrd="0" presId="urn:microsoft.com/office/officeart/2005/8/layout/list1"/>
    <dgm:cxn modelId="{07C581BF-BC88-4F35-B3F5-5781774E5421}" type="presParOf" srcId="{1092F412-253E-455F-8BEB-7204CD8DC4C7}" destId="{E16FE9F0-AA62-4220-9713-E4CFE5F9EDEF}" srcOrd="26" destOrd="0" presId="urn:microsoft.com/office/officeart/2005/8/layout/list1"/>
    <dgm:cxn modelId="{EF09BBCB-4804-4F08-A20D-206F21613FCE}" type="presParOf" srcId="{1092F412-253E-455F-8BEB-7204CD8DC4C7}" destId="{0C996374-B21C-4309-82E5-770E45D8B8C3}" srcOrd="27" destOrd="0" presId="urn:microsoft.com/office/officeart/2005/8/layout/list1"/>
    <dgm:cxn modelId="{43F816A6-D06C-42FB-8552-8C3C8F7610F9}" type="presParOf" srcId="{1092F412-253E-455F-8BEB-7204CD8DC4C7}" destId="{C321327E-32D8-44AA-984C-5F46DEB26B44}" srcOrd="28" destOrd="0" presId="urn:microsoft.com/office/officeart/2005/8/layout/list1"/>
    <dgm:cxn modelId="{8C8EEB83-51AC-4442-BEF2-5488C4AEF5FC}" type="presParOf" srcId="{C321327E-32D8-44AA-984C-5F46DEB26B44}" destId="{746BC449-EE57-48BB-8DBE-742B4195CF0D}" srcOrd="0" destOrd="0" presId="urn:microsoft.com/office/officeart/2005/8/layout/list1"/>
    <dgm:cxn modelId="{97D25765-2F2D-48D4-923D-23D9A6C1E237}" type="presParOf" srcId="{C321327E-32D8-44AA-984C-5F46DEB26B44}" destId="{E0601210-C749-4A5B-8675-47786CA9E7DC}" srcOrd="1" destOrd="0" presId="urn:microsoft.com/office/officeart/2005/8/layout/list1"/>
    <dgm:cxn modelId="{C6DAA66E-3D1E-4B19-9C57-D8AB55859311}" type="presParOf" srcId="{1092F412-253E-455F-8BEB-7204CD8DC4C7}" destId="{E75978CD-DD12-44A8-B242-0889E46A635F}" srcOrd="29" destOrd="0" presId="urn:microsoft.com/office/officeart/2005/8/layout/list1"/>
    <dgm:cxn modelId="{513C54BC-4CCF-4337-97D3-ADA480DC3396}" type="presParOf" srcId="{1092F412-253E-455F-8BEB-7204CD8DC4C7}" destId="{6FFA4CD3-9341-47DE-B5F6-F33F357E1DB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C0AC7-A594-4795-A9C0-B978EC5EA9AA}">
      <dsp:nvSpPr>
        <dsp:cNvPr id="0" name=""/>
        <dsp:cNvSpPr/>
      </dsp:nvSpPr>
      <dsp:spPr>
        <a:xfrm>
          <a:off x="0" y="84214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7C618-9768-436B-80FE-F57795117848}">
      <dsp:nvSpPr>
        <dsp:cNvPr id="0" name=""/>
        <dsp:cNvSpPr/>
      </dsp:nvSpPr>
      <dsp:spPr>
        <a:xfrm>
          <a:off x="302741" y="156417"/>
          <a:ext cx="6359148" cy="8776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Syndromy poruch chování‚ spojené s fyziologickými poruchami a somatickými faktory</a:t>
          </a:r>
        </a:p>
      </dsp:txBody>
      <dsp:txXfrm>
        <a:off x="345582" y="199258"/>
        <a:ext cx="6273466" cy="791923"/>
      </dsp:txXfrm>
    </dsp:sp>
    <dsp:sp modelId="{C5A7EA9D-033C-4E34-97D9-87A710A9170B}">
      <dsp:nvSpPr>
        <dsp:cNvPr id="0" name=""/>
        <dsp:cNvSpPr/>
      </dsp:nvSpPr>
      <dsp:spPr>
        <a:xfrm>
          <a:off x="0" y="143182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29D62-B896-4D08-A41C-3A21BD00478D}">
      <dsp:nvSpPr>
        <dsp:cNvPr id="0" name=""/>
        <dsp:cNvSpPr/>
      </dsp:nvSpPr>
      <dsp:spPr>
        <a:xfrm>
          <a:off x="333341" y="1239942"/>
          <a:ext cx="5270384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Mentální</a:t>
          </a:r>
          <a:r>
            <a:rPr lang="en-GB" sz="1400" kern="1200" dirty="0"/>
            <a:t> </a:t>
          </a:r>
          <a:r>
            <a:rPr lang="en-GB" sz="1400" kern="1200" dirty="0" err="1"/>
            <a:t>anorexie</a:t>
          </a:r>
          <a:r>
            <a:rPr lang="cs-CZ" sz="1400" kern="1200" dirty="0"/>
            <a:t>– F50.0</a:t>
          </a:r>
          <a:endParaRPr lang="en-US" sz="1400" kern="1200" dirty="0"/>
        </a:p>
      </dsp:txBody>
      <dsp:txXfrm>
        <a:off x="352075" y="1258676"/>
        <a:ext cx="5232916" cy="346292"/>
      </dsp:txXfrm>
    </dsp:sp>
    <dsp:sp modelId="{C8F34430-CD82-41AC-A565-EDC583A9B038}">
      <dsp:nvSpPr>
        <dsp:cNvPr id="0" name=""/>
        <dsp:cNvSpPr/>
      </dsp:nvSpPr>
      <dsp:spPr>
        <a:xfrm>
          <a:off x="0" y="202150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674A9-BF4E-4CEF-A45A-61EDA7281DF1}">
      <dsp:nvSpPr>
        <dsp:cNvPr id="0" name=""/>
        <dsp:cNvSpPr/>
      </dsp:nvSpPr>
      <dsp:spPr>
        <a:xfrm>
          <a:off x="333341" y="1829622"/>
          <a:ext cx="5270384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Atypická m</a:t>
          </a:r>
          <a:r>
            <a:rPr lang="en-GB" sz="1400" kern="1200"/>
            <a:t>entální anorexie</a:t>
          </a:r>
          <a:r>
            <a:rPr lang="cs-CZ" sz="1400" kern="1200"/>
            <a:t> - F50.1</a:t>
          </a:r>
          <a:endParaRPr lang="en-US" sz="1400" kern="1200"/>
        </a:p>
      </dsp:txBody>
      <dsp:txXfrm>
        <a:off x="352075" y="1848356"/>
        <a:ext cx="5232916" cy="346292"/>
      </dsp:txXfrm>
    </dsp:sp>
    <dsp:sp modelId="{967F7595-2257-4706-AB41-B9B1A368D772}">
      <dsp:nvSpPr>
        <dsp:cNvPr id="0" name=""/>
        <dsp:cNvSpPr/>
      </dsp:nvSpPr>
      <dsp:spPr>
        <a:xfrm>
          <a:off x="0" y="261118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5477C-B683-4AA8-ACEB-B8F1420110EB}">
      <dsp:nvSpPr>
        <dsp:cNvPr id="0" name=""/>
        <dsp:cNvSpPr/>
      </dsp:nvSpPr>
      <dsp:spPr>
        <a:xfrm>
          <a:off x="333341" y="2419302"/>
          <a:ext cx="5270384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Mentální bulimie</a:t>
          </a:r>
          <a:r>
            <a:rPr lang="cs-CZ" sz="1400" kern="1200"/>
            <a:t> – F50.2</a:t>
          </a:r>
          <a:endParaRPr lang="en-US" sz="1400" kern="1200"/>
        </a:p>
      </dsp:txBody>
      <dsp:txXfrm>
        <a:off x="352075" y="2438036"/>
        <a:ext cx="5232916" cy="346292"/>
      </dsp:txXfrm>
    </dsp:sp>
    <dsp:sp modelId="{032E7A38-77A2-46C6-85F4-D67CDEF49133}">
      <dsp:nvSpPr>
        <dsp:cNvPr id="0" name=""/>
        <dsp:cNvSpPr/>
      </dsp:nvSpPr>
      <dsp:spPr>
        <a:xfrm>
          <a:off x="0" y="320086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DBC9A-FD9B-45B7-8700-FDAEF8630960}">
      <dsp:nvSpPr>
        <dsp:cNvPr id="0" name=""/>
        <dsp:cNvSpPr/>
      </dsp:nvSpPr>
      <dsp:spPr>
        <a:xfrm>
          <a:off x="333341" y="3008982"/>
          <a:ext cx="5270384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Atypická m</a:t>
          </a:r>
          <a:r>
            <a:rPr lang="en-GB" sz="1400" kern="1200"/>
            <a:t>entální bulimie</a:t>
          </a:r>
          <a:r>
            <a:rPr lang="cs-CZ" sz="1400" kern="1200"/>
            <a:t> - F50.3</a:t>
          </a:r>
          <a:endParaRPr lang="en-US" sz="1400" kern="1200"/>
        </a:p>
      </dsp:txBody>
      <dsp:txXfrm>
        <a:off x="352075" y="3027716"/>
        <a:ext cx="5232916" cy="346292"/>
      </dsp:txXfrm>
    </dsp:sp>
    <dsp:sp modelId="{BC8198AF-C428-48FE-A025-F3ED03B3A5FB}">
      <dsp:nvSpPr>
        <dsp:cNvPr id="0" name=""/>
        <dsp:cNvSpPr/>
      </dsp:nvSpPr>
      <dsp:spPr>
        <a:xfrm>
          <a:off x="0" y="379054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CB692-075C-4A93-B1F9-DD2A43F60608}">
      <dsp:nvSpPr>
        <dsp:cNvPr id="0" name=""/>
        <dsp:cNvSpPr/>
      </dsp:nvSpPr>
      <dsp:spPr>
        <a:xfrm>
          <a:off x="333341" y="3598662"/>
          <a:ext cx="5270384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Přejídání spojené s psychologickými poruchami </a:t>
          </a:r>
          <a:r>
            <a:rPr lang="cs-CZ" sz="1400" kern="1200"/>
            <a:t>- F50.4</a:t>
          </a:r>
          <a:endParaRPr lang="en-US" sz="1400" kern="1200"/>
        </a:p>
      </dsp:txBody>
      <dsp:txXfrm>
        <a:off x="352075" y="3617396"/>
        <a:ext cx="5232916" cy="346292"/>
      </dsp:txXfrm>
    </dsp:sp>
    <dsp:sp modelId="{E16FE9F0-AA62-4220-9713-E4CFE5F9EDEF}">
      <dsp:nvSpPr>
        <dsp:cNvPr id="0" name=""/>
        <dsp:cNvSpPr/>
      </dsp:nvSpPr>
      <dsp:spPr>
        <a:xfrm>
          <a:off x="0" y="438022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3D997-FFE3-4966-9484-801C3B8D414D}">
      <dsp:nvSpPr>
        <dsp:cNvPr id="0" name=""/>
        <dsp:cNvSpPr/>
      </dsp:nvSpPr>
      <dsp:spPr>
        <a:xfrm>
          <a:off x="333341" y="4188342"/>
          <a:ext cx="5270384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Zvracení spojené s jinými psychologickými poruchami </a:t>
          </a:r>
          <a:r>
            <a:rPr lang="cs-CZ" sz="1400" kern="1200"/>
            <a:t>- F50.5</a:t>
          </a:r>
          <a:endParaRPr lang="en-US" sz="1400" kern="1200"/>
        </a:p>
      </dsp:txBody>
      <dsp:txXfrm>
        <a:off x="352075" y="4207076"/>
        <a:ext cx="5232916" cy="346292"/>
      </dsp:txXfrm>
    </dsp:sp>
    <dsp:sp modelId="{6FFA4CD3-9341-47DE-B5F6-F33F357E1DB1}">
      <dsp:nvSpPr>
        <dsp:cNvPr id="0" name=""/>
        <dsp:cNvSpPr/>
      </dsp:nvSpPr>
      <dsp:spPr>
        <a:xfrm>
          <a:off x="0" y="496990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01210-C749-4A5B-8675-47786CA9E7DC}">
      <dsp:nvSpPr>
        <dsp:cNvPr id="0" name=""/>
        <dsp:cNvSpPr/>
      </dsp:nvSpPr>
      <dsp:spPr>
        <a:xfrm>
          <a:off x="333341" y="4778022"/>
          <a:ext cx="5270384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Jiné poruchy příjmu potravy</a:t>
          </a:r>
          <a:r>
            <a:rPr lang="cs-CZ" sz="1400" kern="1200"/>
            <a:t> - F50.8</a:t>
          </a:r>
          <a:endParaRPr lang="en-US" sz="1400" kern="1200"/>
        </a:p>
      </dsp:txBody>
      <dsp:txXfrm>
        <a:off x="352075" y="4796756"/>
        <a:ext cx="523291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1DB6D-C3CD-4D69-9715-0CF32227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CACD3D-34A8-406B-A621-00C68C240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16613-16D3-4756-81E2-45B0FA3E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20DDA-166D-44A9-BEBE-E773B62D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EBF876-191B-45BE-9082-D8461CED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15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DB281-A3E3-4423-B0A3-88AB8528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D47629-C8AC-4198-AD5F-014889179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822F09-7A9A-408A-930F-E5B16D0C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722B66-E868-4CB6-ADB1-807C8BD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65EB0-87DE-4A5F-B625-ED9C7237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236F2E-B2D6-45B1-86B7-71CBB84EE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DBD797-3544-4251-B24A-9ED399298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F19724-5EC2-41CA-ABDE-8C8C9FF7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6E708-028F-41C7-9756-E66ED04C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A4CDC-1457-4993-AE83-5BC09887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1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6BD41-46D3-46CC-BAAA-8DFA6A40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F435C-7C7A-4A31-88D6-85AFDBCD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E315B7-95D3-48C5-86D3-9DF08192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72A0D-ACBF-4FCD-A442-38DDD867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507BB5-2531-4935-9816-8525AA38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B965D-9829-4412-9137-26813238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DDDEEA-263B-4B3A-8E31-1DACA8E43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7FD7C-10F8-4F6E-853B-3F685426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87923A-6CB9-444D-B7C6-F8DEF2CB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330A2-27F2-432C-AB8A-FA8AEB37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9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8318A-2EDD-432D-9C63-EED974D5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3028B-9DC1-4514-A586-7B9556C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D55883-97D2-4D6A-AFBA-F2EA061D7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BD9D58-5D58-4DE8-BCFE-568B800B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1003D3-90B8-474D-BA58-42EF51ED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AAA2C4-89C9-41CA-94D1-3B55B40B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3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9F8C5-7B45-467D-945E-40F0E851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26E25E-904E-40D0-B5FE-34614FC37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527EB1-504F-48AF-B1FD-5C1958AD2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783DD8-FDBD-4F7F-8C93-E31FDEC85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10F934-9E3A-414F-AC15-A869621CE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B82530-5419-4F73-92C1-B7398E4F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027A6F-B93B-4179-97EA-1DEF209B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A6E7F4-EB69-466F-9F6B-B4E9A8B0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55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2894D-7CBB-4EAE-92B2-8F0C120B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E97A8A-43EA-45F3-A70F-721AAC47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B99486-7FB1-4EBA-8BF2-6A8BA0DC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ED2855-CF87-4146-8285-1238750F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72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B9F38F-8803-41D9-B0F2-CA8F594C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29AAC4-B841-4396-9E68-A0F4CE30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030446-9737-4F71-B72C-27E4DB3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2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F9B6D-A755-4B4C-BA39-BE7993EE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9BC73-F5C3-4B21-94E5-B535FA0A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CE4C5F-DEC9-403B-8BB1-5FCDE74BC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3A0609-2D10-44B5-A6A4-B0484749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A5061D-048D-4C6B-832A-BED3AA7A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B8FC6D-D095-446F-B6B4-3D9A9A6B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30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95C5B-4214-40E3-8F04-A9F5A684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2736B7-7A7C-4F26-B479-9652A8815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0DDB5B-201F-4D19-B5E9-6DA71E4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756071-6090-4182-BDD2-19A8831D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4BFE0E-BFBD-4285-9E18-47B32F79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4E00D1-E5D0-457F-ADAC-D64F02E7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19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C1EA9BE-742C-48BC-BCD9-3C0ABA3A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F20982-E534-440F-8A31-BC00FE6B4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01F5CD-F5A7-4F31-8560-DD51FBA7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8538-0C80-4220-8F1E-E687BF692662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8A9B9-FEFC-41D3-B064-D3037C209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D2190F-52CD-43AC-BF76-7B44FBA8F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5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nabell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fnbrno.cz/areal-bohunice/psychiatricka-klinika/zdravotnicka-pece/t22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žena&#10;&#10;Popis byl vytvořen automaticky">
            <a:extLst>
              <a:ext uri="{FF2B5EF4-FFF2-40B4-BE49-F238E27FC236}">
                <a16:creationId xmlns:a16="http://schemas.microsoft.com/office/drawing/2014/main" id="{DFB08F29-893C-4718-A779-723FB8A84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12540" b="9090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95A0C5-DFB9-42F2-97CD-38CC12549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 anchor="t">
            <a:normAutofit/>
          </a:bodyPr>
          <a:lstStyle/>
          <a:p>
            <a:pPr algn="l"/>
            <a:r>
              <a:rPr lang="cs-CZ" sz="5400" dirty="0">
                <a:solidFill>
                  <a:srgbClr val="FFFFFF"/>
                </a:solidFill>
              </a:rPr>
              <a:t>Poruchy příjmu potravy</a:t>
            </a:r>
          </a:p>
        </p:txBody>
      </p:sp>
    </p:spTree>
    <p:extLst>
      <p:ext uri="{BB962C8B-B14F-4D97-AF65-F5344CB8AC3E}">
        <p14:creationId xmlns:p14="http://schemas.microsoft.com/office/powerpoint/2010/main" val="29306664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jablko, zelená, ovoce, interiér&#10;&#10;Popis byl vytvořen automaticky">
            <a:extLst>
              <a:ext uri="{FF2B5EF4-FFF2-40B4-BE49-F238E27FC236}">
                <a16:creationId xmlns:a16="http://schemas.microsoft.com/office/drawing/2014/main" id="{78376CC6-CC10-4E9C-B4CE-F82176BFE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3056"/>
          <a:stretch/>
        </p:blipFill>
        <p:spPr>
          <a:xfrm>
            <a:off x="216481" y="4991397"/>
            <a:ext cx="1777858" cy="1485900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01DD9E-AC2B-41FB-9EE7-48D45A90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Kritéria mentální anorexie a bulimie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EDE24E-3F98-4CD2-981B-227D0D03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757935"/>
            <a:ext cx="6780700" cy="53398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EAC1C6-302D-4DBE-852D-E2F0A9B93E3D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</p:spTree>
    <p:extLst>
      <p:ext uri="{BB962C8B-B14F-4D97-AF65-F5344CB8AC3E}">
        <p14:creationId xmlns:p14="http://schemas.microsoft.com/office/powerpoint/2010/main" val="26537437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895B2-6401-4AAF-9228-674F667F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Psychogenní přejídání (</a:t>
            </a:r>
            <a:r>
              <a:rPr lang="cs-CZ" dirty="0" err="1">
                <a:solidFill>
                  <a:schemeClr val="bg1"/>
                </a:solidFill>
              </a:rPr>
              <a:t>Bulimia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cum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disordinibus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psychicis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aliis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8A23B-C96D-43DF-A776-731BDB16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cs-CZ" sz="2000" i="1" dirty="0"/>
              <a:t>Přejídání způsobené stresujícími událostmi‚ jako úmrtí blízké osoby‚ nehoda‚ narození dítěte a podobně.</a:t>
            </a:r>
          </a:p>
          <a:p>
            <a:r>
              <a:rPr lang="cs-CZ" sz="2000" dirty="0"/>
              <a:t>Tato definice je dle aktuálních kritérií a chápání psychogenního přejídání nedostatečná a zároveň zavádějící, protože neobsahuje žádná konkrétní kritéria definující přejídání, četnost jeho epizod, či přidruženou psychopatologii. </a:t>
            </a:r>
          </a:p>
          <a:p>
            <a:r>
              <a:rPr lang="cs-CZ" sz="2000" dirty="0"/>
              <a:t>Nemocný trpící psychogenním přejídáním nemusí zároveň splňovat kritéria pro obezitu. Ačkoliv obezita (BMI &gt; 30) byla například ve studii provedené v USA prokázaná u 42 % nemocných, ale onemocněním může být postižen i štíhlý pacient.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C8B445E-5D2B-4D79-9F9A-73300AAB979B}"/>
              </a:ext>
            </a:extLst>
          </p:cNvPr>
          <p:cNvSpPr txBox="1"/>
          <p:nvPr/>
        </p:nvSpPr>
        <p:spPr>
          <a:xfrm>
            <a:off x="-21" y="6632418"/>
            <a:ext cx="6840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 </a:t>
            </a:r>
            <a:r>
              <a:rPr lang="cs-CZ" sz="800" dirty="0" err="1"/>
              <a:t>Kviatkovská</a:t>
            </a:r>
            <a:r>
              <a:rPr lang="cs-CZ" sz="800" dirty="0"/>
              <a:t>, K., Albrecht, J., &amp; Papežová, H. (2016). Psychogenní přejídání, současné a alternativní možnosti terapie. </a:t>
            </a:r>
            <a:r>
              <a:rPr lang="cs-CZ" sz="800" i="1" dirty="0" err="1"/>
              <a:t>Ceská</a:t>
            </a:r>
            <a:r>
              <a:rPr lang="cs-CZ" sz="800" i="1" dirty="0"/>
              <a:t> a Slovenská Psychiatrie</a:t>
            </a:r>
            <a:r>
              <a:rPr lang="cs-CZ" sz="800" dirty="0"/>
              <a:t>, </a:t>
            </a:r>
            <a:r>
              <a:rPr lang="cs-CZ" sz="800" i="1" dirty="0"/>
              <a:t>112</a:t>
            </a:r>
            <a:r>
              <a:rPr lang="cs-CZ" sz="800" dirty="0"/>
              <a:t>(6).</a:t>
            </a:r>
          </a:p>
        </p:txBody>
      </p:sp>
      <p:pic>
        <p:nvPicPr>
          <p:cNvPr id="5" name="Obrázek 4" descr="Obsah obrázku jídlo, několik&#10;&#10;Popis byl vytvořen automaticky">
            <a:extLst>
              <a:ext uri="{FF2B5EF4-FFF2-40B4-BE49-F238E27FC236}">
                <a16:creationId xmlns:a16="http://schemas.microsoft.com/office/drawing/2014/main" id="{7E7BE538-99D4-45B2-BE24-83A89665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53" y="4692039"/>
            <a:ext cx="3590925" cy="1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671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18F93B-2D6B-4DAC-84ED-B1416AD2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Kritéria </a:t>
            </a:r>
            <a:r>
              <a:rPr lang="cs-CZ" dirty="0">
                <a:solidFill>
                  <a:schemeClr val="bg1"/>
                </a:solidFill>
              </a:rPr>
              <a:t>psychogenního přejídání </a:t>
            </a:r>
            <a:r>
              <a:rPr lang="pt-BR" dirty="0">
                <a:solidFill>
                  <a:schemeClr val="bg1"/>
                </a:solidFill>
              </a:rPr>
              <a:t>dle </a:t>
            </a:r>
            <a:r>
              <a:rPr lang="cs-CZ" dirty="0">
                <a:solidFill>
                  <a:schemeClr val="bg1"/>
                </a:solidFill>
              </a:rPr>
              <a:t>DMS-5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170AE-5CBE-404F-AC14-51563470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Epizoda psychogenního přejídání je definována jako konzumace takového množství jídla, které je výrazně větší, než by většina lidí zkonzumovala za stejnou časovou jednotku za stejných okolností, a je provázená pocitem ztráty kontroly.</a:t>
            </a:r>
          </a:p>
          <a:p>
            <a:r>
              <a:rPr lang="cs-CZ" sz="1800" dirty="0"/>
              <a:t>Množství jídla snědeného během záchvatu představuje kalorický příjem 1500-4500 kcal.</a:t>
            </a:r>
          </a:p>
          <a:p>
            <a:r>
              <a:rPr lang="cs-CZ" sz="1800" dirty="0"/>
              <a:t>Záchvat přejedení je typicky provázen vyšší rychlostí konzumace potravy a/nebo pokračováním v jídle přes dosažený pocit sytosti, do pocitu nepříjemného přeplnění až bolesti. Nemocní typicky konzumují potravu i v situaci, kdy necítí hlad. Jedí o samotě, mimo společnost, pociťují stud z důvodu množství zkonzumované potravy, případně vůbec za to, že jedí. Po proběhlé epizodě obvykle následují pocity znechucení, deprese, či viny. </a:t>
            </a:r>
          </a:p>
          <a:p>
            <a:r>
              <a:rPr lang="cs-CZ" sz="1800" dirty="0"/>
              <a:t>Každou epizodu provází výrazný stres. Až 25 % záchvatů trvá celý den, existuje však velká variabilita chování. Přestože nemocní zkonzumují velké množství jídla a zažívají následně nepříjemné psychické a fyzické prožitky, nepoužívají žádné eliminační metody (zvracení, projímadla nebo excesivní cvičení).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C02E9A-921F-4567-A1B5-DBF7A5B08CD9}"/>
              </a:ext>
            </a:extLst>
          </p:cNvPr>
          <p:cNvSpPr txBox="1"/>
          <p:nvPr/>
        </p:nvSpPr>
        <p:spPr>
          <a:xfrm>
            <a:off x="-21" y="6632418"/>
            <a:ext cx="6840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 </a:t>
            </a:r>
            <a:r>
              <a:rPr lang="cs-CZ" sz="800" dirty="0" err="1"/>
              <a:t>Kviatkovská</a:t>
            </a:r>
            <a:r>
              <a:rPr lang="cs-CZ" sz="800" dirty="0"/>
              <a:t>, K., Albrecht, J., &amp; Papežová, H. (2016). Psychogenní přejídání, současné a alternativní možnosti terapie. </a:t>
            </a:r>
            <a:r>
              <a:rPr lang="cs-CZ" sz="800" i="1" dirty="0" err="1"/>
              <a:t>Ceská</a:t>
            </a:r>
            <a:r>
              <a:rPr lang="cs-CZ" sz="800" i="1" dirty="0"/>
              <a:t> a Slovenská Psychiatrie</a:t>
            </a:r>
            <a:r>
              <a:rPr lang="cs-CZ" sz="800" dirty="0"/>
              <a:t>, </a:t>
            </a:r>
            <a:r>
              <a:rPr lang="cs-CZ" sz="800" i="1" dirty="0"/>
              <a:t>112</a:t>
            </a:r>
            <a:r>
              <a:rPr lang="cs-CZ" sz="800" dirty="0"/>
              <a:t>(6).</a:t>
            </a:r>
          </a:p>
        </p:txBody>
      </p:sp>
      <p:pic>
        <p:nvPicPr>
          <p:cNvPr id="9" name="Obrázek 8" descr="Obsah obrázku jídlo, několik&#10;&#10;Popis byl vytvořen automaticky">
            <a:extLst>
              <a:ext uri="{FF2B5EF4-FFF2-40B4-BE49-F238E27FC236}">
                <a16:creationId xmlns:a16="http://schemas.microsoft.com/office/drawing/2014/main" id="{4FF645F6-BCE5-4108-9DA6-CA879CE42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30" y="4764410"/>
            <a:ext cx="3590925" cy="1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E565-745D-4812-89F0-EC1C5AF6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Komorbidity PPP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44E15-50EA-4427-BE35-16C9843A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Ú</a:t>
            </a:r>
            <a:r>
              <a:rPr lang="en-GB" sz="2400">
                <a:latin typeface="Arial" panose="020B0604020202020204" pitchFamily="34" charset="0"/>
              </a:rPr>
              <a:t>zkostné a depresivní poruch</a:t>
            </a:r>
            <a:r>
              <a:rPr lang="cs-CZ" sz="2400">
                <a:latin typeface="Arial" panose="020B0604020202020204" pitchFamily="34" charset="0"/>
              </a:rPr>
              <a:t>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O</a:t>
            </a:r>
            <a:r>
              <a:rPr lang="en-GB" sz="2400">
                <a:latin typeface="Arial" panose="020B0604020202020204" pitchFamily="34" charset="0"/>
              </a:rPr>
              <a:t>bsedantně kompulzivní porucha</a:t>
            </a:r>
            <a:endParaRPr lang="cs-CZ" sz="240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P</a:t>
            </a:r>
            <a:r>
              <a:rPr lang="en-GB" sz="2400">
                <a:latin typeface="Arial" panose="020B0604020202020204" pitchFamily="34" charset="0"/>
              </a:rPr>
              <a:t>orucha osobnosti (hraniční </a:t>
            </a:r>
            <a:r>
              <a:rPr lang="cs-CZ" sz="2400">
                <a:latin typeface="Arial" panose="020B0604020202020204" pitchFamily="34" charset="0"/>
              </a:rPr>
              <a:t>porucha</a:t>
            </a:r>
            <a:r>
              <a:rPr lang="en-GB" sz="2400">
                <a:latin typeface="Arial" panose="020B0604020202020204" pitchFamily="34" charset="0"/>
              </a:rPr>
              <a:t> osobnosti)</a:t>
            </a:r>
            <a:endParaRPr lang="cs-CZ" sz="240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Změny kognitivních funkcí</a:t>
            </a:r>
          </a:p>
          <a:p>
            <a:pPr lvl="1"/>
            <a:r>
              <a:rPr lang="cs-CZ">
                <a:latin typeface="Arial" panose="020B0604020202020204" pitchFamily="34" charset="0"/>
              </a:rPr>
              <a:t>Narušení interocepce (kožní a hluboké čití) + vnímání bolesti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DAA70B2-277B-406D-B0B5-4F00275AC10B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</p:spTree>
    <p:extLst>
      <p:ext uri="{BB962C8B-B14F-4D97-AF65-F5344CB8AC3E}">
        <p14:creationId xmlns:p14="http://schemas.microsoft.com/office/powerpoint/2010/main" val="16718716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0F8820-EE77-43AC-84C2-3779958E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Léčba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DBD25-2CE9-43B3-9609-7DF63EE6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400" dirty="0"/>
              <a:t>Mezioborová spolupráce odborníků s rodinou, školou, kluby aj.</a:t>
            </a:r>
          </a:p>
          <a:p>
            <a:pPr lvl="1"/>
            <a:r>
              <a:rPr lang="cs-CZ" sz="2000" dirty="0"/>
              <a:t>Praktický lékař, psychiatr, ale i psycholog, nutriční specialista,…</a:t>
            </a:r>
          </a:p>
          <a:p>
            <a:endParaRPr lang="cs-CZ" sz="2400" dirty="0"/>
          </a:p>
          <a:p>
            <a:r>
              <a:rPr lang="cs-CZ" sz="2400" dirty="0"/>
              <a:t>Změna nutričního stavu (postupné navýšení hmotnosti), kde cílem je dosáhnout „zdravé“ hmotnosti (BMI).</a:t>
            </a:r>
          </a:p>
          <a:p>
            <a:r>
              <a:rPr lang="cs-CZ" sz="2400" dirty="0"/>
              <a:t>Psychoterapie – </a:t>
            </a:r>
            <a:r>
              <a:rPr lang="cs-CZ" sz="2400" dirty="0" err="1"/>
              <a:t>psychoedukace</a:t>
            </a:r>
            <a:r>
              <a:rPr lang="cs-CZ" sz="2400" dirty="0"/>
              <a:t> – režimová opatření.</a:t>
            </a:r>
          </a:p>
          <a:p>
            <a:r>
              <a:rPr lang="cs-CZ" sz="2400" dirty="0"/>
              <a:t>Farmakoterapie (psychofarmaka) – léčba komorbidit.</a:t>
            </a:r>
          </a:p>
          <a:p>
            <a:endParaRPr lang="cs-CZ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Role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400" dirty="0"/>
              <a:t>Pozor na změnu v chování u PPP – princip odměny a trestu.</a:t>
            </a:r>
          </a:p>
          <a:p>
            <a:pPr lvl="1"/>
            <a:r>
              <a:rPr lang="cs-CZ" sz="2000" dirty="0"/>
              <a:t>Jídlo, hubnutí, zvracení může být vnímáno jako odměna.</a:t>
            </a:r>
          </a:p>
          <a:p>
            <a:pPr lvl="1"/>
            <a:r>
              <a:rPr lang="cs-CZ" sz="2000" dirty="0"/>
              <a:t>Odpírání těchto činností může působit jako trest…</a:t>
            </a:r>
          </a:p>
          <a:p>
            <a:r>
              <a:rPr lang="cs-CZ" sz="2400" dirty="0"/>
              <a:t>Navazuje problematika náhledu poradce – odsuzování.</a:t>
            </a:r>
          </a:p>
          <a:p>
            <a:pPr lvl="1"/>
            <a:r>
              <a:rPr lang="cs-CZ" sz="2000" dirty="0"/>
              <a:t>Je potřeba přistupovat ke klientovi jako informovaný a erudovaný profesionál, který jej převýší svými znalostmi a objektivně poskytne informace o racionálním přístupu ke stravování.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Role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400" dirty="0"/>
              <a:t>Je potřeba uvědomit si narušené sebehodnocení a sebevnímání u PPP.</a:t>
            </a:r>
          </a:p>
          <a:p>
            <a:pPr lvl="1"/>
            <a:r>
              <a:rPr lang="cs-CZ" sz="2000" dirty="0"/>
              <a:t>Přesvědčení klientka nezměníme!</a:t>
            </a:r>
          </a:p>
          <a:p>
            <a:r>
              <a:rPr lang="cs-CZ" sz="2400" dirty="0"/>
              <a:t>Budování správných návyků v kontextu dosažitelných cílů.</a:t>
            </a:r>
          </a:p>
          <a:p>
            <a:pPr lvl="1"/>
            <a:r>
              <a:rPr lang="cs-CZ" sz="2000" dirty="0"/>
              <a:t>Pozitivní vztah k jídlu, vnímání chutě, vytvoření prostoru pro snězení jídla – Kultura jezení.</a:t>
            </a:r>
          </a:p>
          <a:p>
            <a:pPr lvl="1"/>
            <a:r>
              <a:rPr lang="cs-CZ" sz="2000" dirty="0"/>
              <a:t>Důležitá role stolování, přípravy jídla a vaření.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Praxe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Stanovování cílů ve spolupráci s klientem </a:t>
            </a:r>
          </a:p>
          <a:p>
            <a:pPr lvl="1"/>
            <a:r>
              <a:rPr lang="cs-CZ" sz="2000" dirty="0"/>
              <a:t>Cíle by měly být postupné a opatrné.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Zpětná vazba navrhovaných změn (škálovat schopnost klienta změny realizovat). Například:</a:t>
            </a:r>
          </a:p>
          <a:p>
            <a:pPr lvl="1"/>
            <a:r>
              <a:rPr lang="cs-CZ" sz="2000" dirty="0"/>
              <a:t>Škála 1-10, kde 1 je nejsem schopen/schopna změny realizovat a 10 je ano, takové změny jsem schopen/schopna realizovat bez problémů.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Praxe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400" dirty="0"/>
              <a:t>Hodnocení somatických změn by mělo být objektivní s pozitivní zpětnou vazbou.</a:t>
            </a:r>
          </a:p>
          <a:p>
            <a:pPr lvl="1"/>
            <a:r>
              <a:rPr lang="cs-CZ" sz="1800" dirty="0"/>
              <a:t>Je důležité vyhýbat se frázím „Vy nám krásně přibíráte.“, které by mohly vyvolat negativní odezvu v kontextu mentální poruchy.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sz="2400" dirty="0"/>
              <a:t>Edukace klienta a důkladné vysvětlení proč.</a:t>
            </a:r>
          </a:p>
          <a:p>
            <a:pPr lvl="1"/>
            <a:r>
              <a:rPr lang="cs-CZ" sz="1800" dirty="0"/>
              <a:t>U některých pacientů s PPP je možné se setkat s perfektní erudovaností. V takovou chvíli by měl výživový poradce prokázat lepší znalosti a mít nachystány silnější argumenty.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Na koho se obrátit pro pomoc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03411"/>
            <a:ext cx="7315200" cy="4121152"/>
          </a:xfrm>
        </p:spPr>
        <p:txBody>
          <a:bodyPr>
            <a:normAutofit/>
          </a:bodyPr>
          <a:lstStyle/>
          <a:p>
            <a:r>
              <a:rPr lang="cs-CZ" sz="3200" dirty="0"/>
              <a:t>Centrum </a:t>
            </a:r>
            <a:r>
              <a:rPr lang="cs-CZ" sz="3200" dirty="0" err="1"/>
              <a:t>Anabell</a:t>
            </a:r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Psychiatrické ambulance např. FN Brno Bohunice</a:t>
            </a:r>
          </a:p>
          <a:p>
            <a:endParaRPr lang="cs-CZ" sz="3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klipart&#10;&#10;Popis byl vytvořen automaticky">
            <a:hlinkClick r:id="rId2"/>
            <a:extLst>
              <a:ext uri="{FF2B5EF4-FFF2-40B4-BE49-F238E27FC236}">
                <a16:creationId xmlns:a16="http://schemas.microsoft.com/office/drawing/2014/main" id="{789A0786-64E2-4FF6-AA2C-B58CBAB23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" y="2379457"/>
            <a:ext cx="3872543" cy="12600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hlinkClick r:id="rId4"/>
            <a:extLst>
              <a:ext uri="{FF2B5EF4-FFF2-40B4-BE49-F238E27FC236}">
                <a16:creationId xmlns:a16="http://schemas.microsoft.com/office/drawing/2014/main" id="{07350D44-952A-4549-B6D4-F029F1EE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4566147"/>
            <a:ext cx="356087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jablko, zelená, ovoce, interiér&#10;&#10;Popis byl vytvořen automaticky">
            <a:extLst>
              <a:ext uri="{FF2B5EF4-FFF2-40B4-BE49-F238E27FC236}">
                <a16:creationId xmlns:a16="http://schemas.microsoft.com/office/drawing/2014/main" id="{4B22785E-CC8E-45C3-8D36-DA696C66B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3056"/>
          <a:stretch/>
        </p:blipFill>
        <p:spPr>
          <a:xfrm>
            <a:off x="10414142" y="5361962"/>
            <a:ext cx="1777858" cy="1485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1AFEC4-427A-457B-8C6A-5E8CFDEE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Klasifikace MKN-10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Kategorie F50-F59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5A34A90D-7FF8-0F1E-674C-37990633A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81534"/>
              </p:ext>
            </p:extLst>
          </p:nvPr>
        </p:nvGraphicFramePr>
        <p:xfrm>
          <a:off x="4905052" y="429425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148ACD30-CA25-42AD-A405-FC4FF2930606}"/>
              </a:ext>
            </a:extLst>
          </p:cNvPr>
          <p:cNvSpPr txBox="1"/>
          <p:nvPr/>
        </p:nvSpPr>
        <p:spPr>
          <a:xfrm>
            <a:off x="-21" y="6632418"/>
            <a:ext cx="15808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Zdroj: https://mediately.co/si/icd</a:t>
            </a:r>
          </a:p>
        </p:txBody>
      </p:sp>
    </p:spTree>
    <p:extLst>
      <p:ext uri="{BB962C8B-B14F-4D97-AF65-F5344CB8AC3E}">
        <p14:creationId xmlns:p14="http://schemas.microsoft.com/office/powerpoint/2010/main" val="17246415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E565-745D-4812-89F0-EC1C5AF6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 PPP pro praxi výživového poradce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44E15-50EA-4427-BE35-16C9843A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cs-CZ" dirty="0"/>
              <a:t>Vnímat sebehodnocení klienta.</a:t>
            </a:r>
          </a:p>
          <a:p>
            <a:r>
              <a:rPr lang="cs-CZ" dirty="0"/>
              <a:t>Vytvářet nutriční cíle společně s klientem a vyhodnocovat míru schopnosti realizovat tyto změny (škálování).</a:t>
            </a:r>
          </a:p>
          <a:p>
            <a:r>
              <a:rPr lang="cs-CZ" dirty="0"/>
              <a:t>Mít dobré znalosti a být připraven na vysokou erudici pacienta s PPP.</a:t>
            </a:r>
          </a:p>
          <a:p>
            <a:r>
              <a:rPr lang="cs-CZ" dirty="0"/>
              <a:t>Nebát se nabídnout mezioborovou spolupráci.</a:t>
            </a:r>
          </a:p>
          <a:p>
            <a:r>
              <a:rPr lang="cs-CZ" dirty="0"/>
              <a:t>Nebát se hovořit o tématu PPP v rámci prevence.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569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budova, socha&#10;&#10;Popis byl vytvořen automaticky">
            <a:extLst>
              <a:ext uri="{FF2B5EF4-FFF2-40B4-BE49-F238E27FC236}">
                <a16:creationId xmlns:a16="http://schemas.microsoft.com/office/drawing/2014/main" id="{403D41F4-8E01-4762-8EA7-3802F0A2F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23601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22FF5A-9883-4745-B58E-52C5090D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Jiné PPP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DD251-A956-45D6-B34A-92F7F43C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Ortorexie</a:t>
            </a:r>
          </a:p>
          <a:p>
            <a:r>
              <a:rPr lang="cs-CZ">
                <a:solidFill>
                  <a:srgbClr val="FFFFFF"/>
                </a:solidFill>
              </a:rPr>
              <a:t>Bigorexie</a:t>
            </a:r>
          </a:p>
          <a:p>
            <a:r>
              <a:rPr lang="cs-CZ">
                <a:solidFill>
                  <a:srgbClr val="FFFFFF"/>
                </a:solidFill>
              </a:rPr>
              <a:t>Drunkorexie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CC87CBE-B4E3-420B-A6B7-56AD93ECF01A}"/>
              </a:ext>
            </a:extLst>
          </p:cNvPr>
          <p:cNvSpPr txBox="1"/>
          <p:nvPr/>
        </p:nvSpPr>
        <p:spPr>
          <a:xfrm>
            <a:off x="-21" y="6632418"/>
            <a:ext cx="15808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Zdroj: https://mediately.co/si/icd</a:t>
            </a:r>
          </a:p>
        </p:txBody>
      </p:sp>
    </p:spTree>
    <p:extLst>
      <p:ext uri="{BB962C8B-B14F-4D97-AF65-F5344CB8AC3E}">
        <p14:creationId xmlns:p14="http://schemas.microsoft.com/office/powerpoint/2010/main" val="351506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32090471-E95A-4F14-AB61-E4DA46B41ABC}"/>
              </a:ext>
            </a:extLst>
          </p:cNvPr>
          <p:cNvSpPr/>
          <p:nvPr/>
        </p:nvSpPr>
        <p:spPr>
          <a:xfrm>
            <a:off x="3702295" y="3632981"/>
            <a:ext cx="4787412" cy="28727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alpha val="73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7C0748B8-EA3B-48FD-B83A-8114BFD2D8D9}"/>
              </a:ext>
            </a:extLst>
          </p:cNvPr>
          <p:cNvSpPr/>
          <p:nvPr/>
        </p:nvSpPr>
        <p:spPr>
          <a:xfrm flipH="1">
            <a:off x="7128385" y="3632981"/>
            <a:ext cx="4244052" cy="2872757"/>
          </a:xfrm>
          <a:prstGeom prst="homePlate">
            <a:avLst>
              <a:gd name="adj" fmla="val 42813"/>
            </a:avLst>
          </a:prstGeom>
          <a:solidFill>
            <a:srgbClr val="AAD29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04535A79-A35D-4A31-9E7B-66BD35553AB2}"/>
              </a:ext>
            </a:extLst>
          </p:cNvPr>
          <p:cNvSpPr/>
          <p:nvPr/>
        </p:nvSpPr>
        <p:spPr>
          <a:xfrm>
            <a:off x="819563" y="3632982"/>
            <a:ext cx="4244052" cy="2872757"/>
          </a:xfrm>
          <a:prstGeom prst="homePlate">
            <a:avLst>
              <a:gd name="adj" fmla="val 42813"/>
            </a:avLst>
          </a:prstGeom>
          <a:solidFill>
            <a:srgbClr val="E27474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598866-704D-442A-B9C3-3EC3DBE7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2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Spektrum poruch příjmu potravy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80643E-825B-467A-9D32-66B24DE1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1675"/>
            <a:ext cx="10515600" cy="3082413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/>
              <a:t>Snížená pohyblivost</a:t>
            </a:r>
          </a:p>
          <a:p>
            <a:pPr marL="0" indent="0">
              <a:buNone/>
            </a:pPr>
            <a:r>
              <a:rPr lang="cs-CZ" sz="2000" dirty="0"/>
              <a:t>Změněné</a:t>
            </a:r>
          </a:p>
          <a:p>
            <a:pPr marL="0" indent="0">
              <a:buNone/>
            </a:pPr>
            <a:r>
              <a:rPr lang="cs-CZ" sz="2000" dirty="0"/>
              <a:t>Impulzivita, sebepoškozování</a:t>
            </a:r>
          </a:p>
          <a:p>
            <a:pPr marL="0" indent="0">
              <a:buNone/>
            </a:pPr>
            <a:r>
              <a:rPr lang="cs-CZ" sz="2000" dirty="0"/>
              <a:t>K nadváze</a:t>
            </a:r>
          </a:p>
          <a:p>
            <a:pPr marL="0" indent="0">
              <a:buNone/>
            </a:pPr>
            <a:r>
              <a:rPr lang="cs-CZ" sz="2000" dirty="0"/>
              <a:t>↓serotonin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Craving</a:t>
            </a:r>
            <a:r>
              <a:rPr lang="cs-CZ" sz="2000" dirty="0"/>
              <a:t>“ a přejídání</a:t>
            </a:r>
          </a:p>
          <a:p>
            <a:pPr marL="0" indent="0">
              <a:buNone/>
            </a:pPr>
            <a:r>
              <a:rPr lang="cs-CZ" sz="2000" dirty="0"/>
              <a:t>Abusus návykových látek, projímadel či diuretik</a:t>
            </a:r>
          </a:p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Tělesná aktivita</a:t>
            </a:r>
          </a:p>
          <a:p>
            <a:pPr marL="0" indent="0" algn="ctr">
              <a:buNone/>
            </a:pPr>
            <a:r>
              <a:rPr lang="cs-CZ" sz="2000" dirty="0"/>
              <a:t>Vnímání hladu a bolesti</a:t>
            </a:r>
          </a:p>
          <a:p>
            <a:pPr marL="0" indent="0" algn="ctr">
              <a:buNone/>
            </a:pPr>
            <a:r>
              <a:rPr lang="cs-CZ" sz="2000" dirty="0"/>
              <a:t>Sebekontrola</a:t>
            </a:r>
          </a:p>
          <a:p>
            <a:pPr marL="0" indent="0" algn="ctr">
              <a:buNone/>
            </a:pPr>
            <a:r>
              <a:rPr lang="cs-CZ" sz="2000" dirty="0"/>
              <a:t>Dispozice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r">
              <a:buNone/>
            </a:pPr>
            <a:r>
              <a:rPr lang="cs-CZ" sz="2000" dirty="0"/>
              <a:t>Excesivní cvičení</a:t>
            </a:r>
          </a:p>
          <a:p>
            <a:pPr marL="0" indent="0" algn="r">
              <a:buNone/>
            </a:pPr>
            <a:r>
              <a:rPr lang="cs-CZ" sz="2000" dirty="0"/>
              <a:t>Snížené</a:t>
            </a:r>
          </a:p>
          <a:p>
            <a:pPr marL="0" indent="0" algn="r">
              <a:buNone/>
            </a:pPr>
            <a:r>
              <a:rPr lang="cs-CZ" sz="2000" dirty="0"/>
              <a:t>Perfekcionismus</a:t>
            </a:r>
          </a:p>
          <a:p>
            <a:pPr marL="0" indent="0" algn="r">
              <a:buNone/>
            </a:pPr>
            <a:r>
              <a:rPr lang="cs-CZ" sz="2000" dirty="0"/>
              <a:t>K dietám</a:t>
            </a:r>
          </a:p>
          <a:p>
            <a:pPr marL="0" indent="0" algn="r">
              <a:buNone/>
            </a:pPr>
            <a:r>
              <a:rPr lang="cs-CZ" sz="2000" dirty="0"/>
              <a:t>↑serotonin</a:t>
            </a:r>
          </a:p>
          <a:p>
            <a:pPr marL="0" indent="0" algn="r">
              <a:buNone/>
            </a:pPr>
            <a:r>
              <a:rPr lang="cs-CZ" sz="2000" dirty="0"/>
              <a:t>Restrikce jídla</a:t>
            </a:r>
          </a:p>
          <a:p>
            <a:pPr marL="0" indent="0" algn="r">
              <a:buNone/>
            </a:pPr>
            <a:r>
              <a:rPr lang="cs-CZ" sz="2000" dirty="0"/>
              <a:t>Akcentace zdravé výživy a životního stylu</a:t>
            </a:r>
          </a:p>
        </p:txBody>
      </p:sp>
      <p:sp>
        <p:nvSpPr>
          <p:cNvPr id="4" name="Šipka: obousměrná vodorovná 3">
            <a:extLst>
              <a:ext uri="{FF2B5EF4-FFF2-40B4-BE49-F238E27FC236}">
                <a16:creationId xmlns:a16="http://schemas.microsoft.com/office/drawing/2014/main" id="{D9EBD704-5D62-45C8-B7A1-A1FA114DD6A3}"/>
              </a:ext>
            </a:extLst>
          </p:cNvPr>
          <p:cNvSpPr/>
          <p:nvPr/>
        </p:nvSpPr>
        <p:spPr>
          <a:xfrm>
            <a:off x="838200" y="629271"/>
            <a:ext cx="10515599" cy="2816940"/>
          </a:xfrm>
          <a:prstGeom prst="leftRightArrow">
            <a:avLst>
              <a:gd name="adj1" fmla="val 68848"/>
              <a:gd name="adj2" fmla="val 50000"/>
            </a:avLst>
          </a:prstGeom>
          <a:gradFill flip="none" rotWithShape="1">
            <a:gsLst>
              <a:gs pos="25000">
                <a:srgbClr val="C5DCF0"/>
              </a:gs>
              <a:gs pos="59000">
                <a:srgbClr val="9DC3E6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697440-7D5B-4E8B-BB5A-BC06EF991836}"/>
              </a:ext>
            </a:extLst>
          </p:cNvPr>
          <p:cNvSpPr txBox="1"/>
          <p:nvPr/>
        </p:nvSpPr>
        <p:spPr>
          <a:xfrm>
            <a:off x="2671435" y="3091633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Nadváha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832B4A-C8D4-4E9F-9615-576231DD57BC}"/>
              </a:ext>
            </a:extLst>
          </p:cNvPr>
          <p:cNvSpPr txBox="1"/>
          <p:nvPr/>
        </p:nvSpPr>
        <p:spPr>
          <a:xfrm>
            <a:off x="8489707" y="3076879"/>
            <a:ext cx="100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Podváha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013AB79-5B8E-4D27-A343-3F8995306631}"/>
              </a:ext>
            </a:extLst>
          </p:cNvPr>
          <p:cNvSpPr txBox="1"/>
          <p:nvPr/>
        </p:nvSpPr>
        <p:spPr>
          <a:xfrm>
            <a:off x="11494134" y="1018230"/>
            <a:ext cx="461665" cy="203902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cs-CZ" b="1" dirty="0"/>
              <a:t>Extrémní malnutrice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8F7C31-4FC6-4315-9B4E-45C421408552}"/>
              </a:ext>
            </a:extLst>
          </p:cNvPr>
          <p:cNvSpPr txBox="1"/>
          <p:nvPr/>
        </p:nvSpPr>
        <p:spPr>
          <a:xfrm>
            <a:off x="2156005" y="1243289"/>
            <a:ext cx="222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Psychogenní přejídání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84D980-863C-4DF8-A6E9-1D27A5CAE676}"/>
              </a:ext>
            </a:extLst>
          </p:cNvPr>
          <p:cNvSpPr txBox="1"/>
          <p:nvPr/>
        </p:nvSpPr>
        <p:spPr>
          <a:xfrm>
            <a:off x="2156005" y="2526214"/>
            <a:ext cx="261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Syndrom „nočního jezení“</a:t>
            </a:r>
          </a:p>
        </p:txBody>
      </p:sp>
      <p:sp>
        <p:nvSpPr>
          <p:cNvPr id="17" name="Rovnoramenný trojúhelník 16">
            <a:extLst>
              <a:ext uri="{FF2B5EF4-FFF2-40B4-BE49-F238E27FC236}">
                <a16:creationId xmlns:a16="http://schemas.microsoft.com/office/drawing/2014/main" id="{C6434D16-6F75-450E-B28E-3876A0ABD0AF}"/>
              </a:ext>
            </a:extLst>
          </p:cNvPr>
          <p:cNvSpPr/>
          <p:nvPr/>
        </p:nvSpPr>
        <p:spPr>
          <a:xfrm rot="5400000">
            <a:off x="6096759" y="-2141699"/>
            <a:ext cx="730381" cy="8437244"/>
          </a:xfrm>
          <a:prstGeom prst="triangle">
            <a:avLst/>
          </a:prstGeom>
          <a:gradFill flip="none" rotWithShape="1">
            <a:gsLst>
              <a:gs pos="22000">
                <a:srgbClr val="4D79C7"/>
              </a:gs>
              <a:gs pos="76000">
                <a:srgbClr val="9DC3E6"/>
              </a:gs>
              <a:gs pos="100000">
                <a:srgbClr val="C5DC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0756FD-96A4-420A-BCD4-C915EAE023F5}"/>
              </a:ext>
            </a:extLst>
          </p:cNvPr>
          <p:cNvSpPr txBox="1"/>
          <p:nvPr/>
        </p:nvSpPr>
        <p:spPr>
          <a:xfrm>
            <a:off x="1209368" y="1745353"/>
            <a:ext cx="1462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Obesita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081CE3-5628-4A74-8475-0D921FA9EFC0}"/>
              </a:ext>
            </a:extLst>
          </p:cNvPr>
          <p:cNvSpPr txBox="1"/>
          <p:nvPr/>
        </p:nvSpPr>
        <p:spPr>
          <a:xfrm>
            <a:off x="6852878" y="1499131"/>
            <a:ext cx="3894592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cs-CZ" sz="3200" dirty="0"/>
              <a:t>Purgativní	Restriktivní</a:t>
            </a:r>
          </a:p>
          <a:p>
            <a:r>
              <a:rPr lang="cs-CZ" sz="3200" dirty="0"/>
              <a:t>anorexie	anorexie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47591E-BD62-4A9A-AB6A-2B986F577373}"/>
              </a:ext>
            </a:extLst>
          </p:cNvPr>
          <p:cNvSpPr txBox="1"/>
          <p:nvPr/>
        </p:nvSpPr>
        <p:spPr>
          <a:xfrm>
            <a:off x="5250477" y="1745353"/>
            <a:ext cx="1462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Bulimie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F31FF59-4BE5-49C5-99A5-93CBA531D8F3}"/>
              </a:ext>
            </a:extLst>
          </p:cNvPr>
          <p:cNvSpPr txBox="1"/>
          <p:nvPr/>
        </p:nvSpPr>
        <p:spPr>
          <a:xfrm>
            <a:off x="-21" y="6632418"/>
            <a:ext cx="8249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en-US" sz="800" dirty="0"/>
              <a:t>Treasure, J. L., &amp; Collier, D. A. (2001). The spectrum of eating disorders in humans. In </a:t>
            </a:r>
            <a:r>
              <a:rPr lang="en-US" sz="800" i="1" dirty="0"/>
              <a:t>Animal models—Disorders of eating </a:t>
            </a:r>
            <a:r>
              <a:rPr lang="en-US" sz="800" i="1" dirty="0" err="1"/>
              <a:t>behaviour</a:t>
            </a:r>
            <a:r>
              <a:rPr lang="en-US" sz="800" i="1" dirty="0"/>
              <a:t> and body composition</a:t>
            </a:r>
            <a:r>
              <a:rPr lang="en-US" sz="800" dirty="0"/>
              <a:t> (pp. 19-49). Springer, Dordrecht.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865898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489B17-E079-41C1-828E-975BF397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Mentální anorexie (anorexia nervosa)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AA5B8-4745-45BD-A611-C10F5BC5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cs-CZ" sz="1700" i="1"/>
              <a:t>Mentální anorexie je porucha‚ charakterizovaná úmyslným zhubnutím‚ které si pacient sám vyvolal a dále je udržuje. </a:t>
            </a:r>
          </a:p>
          <a:p>
            <a:r>
              <a:rPr lang="cs-CZ" sz="1700"/>
              <a:t>Porucha </a:t>
            </a:r>
            <a:r>
              <a:rPr lang="cs-CZ" sz="1700" b="1"/>
              <a:t>se objevuje nejčastěji </a:t>
            </a:r>
            <a:r>
              <a:rPr lang="cs-CZ" sz="1700"/>
              <a:t>u adolescentních dívek a mladých žen‚ avšak i dospívající chlapci a mladí muži mohou být postiženi‚ podobně jako děti kolem puberty a starší ženy až do menopauzy. </a:t>
            </a:r>
          </a:p>
          <a:p>
            <a:r>
              <a:rPr lang="cs-CZ" sz="1700"/>
              <a:t>Choroba je spojená se specifickou psychopatologií‚ kde </a:t>
            </a:r>
            <a:r>
              <a:rPr lang="cs-CZ" sz="1700" b="1"/>
              <a:t>strach ze ztloustnutí </a:t>
            </a:r>
            <a:r>
              <a:rPr lang="cs-CZ" sz="1700"/>
              <a:t>a ochablosti tvaru těla přetrvává jakožto vtíravá‚ </a:t>
            </a:r>
            <a:r>
              <a:rPr lang="cs-CZ" sz="1700" b="1"/>
              <a:t>ovládavá myšlenka</a:t>
            </a:r>
            <a:r>
              <a:rPr lang="cs-CZ" sz="1700"/>
              <a:t>‚ takže pacienti usilují o nižší tělesnou váhu. </a:t>
            </a:r>
          </a:p>
          <a:p>
            <a:r>
              <a:rPr lang="cs-CZ" sz="1700"/>
              <a:t>Obvykle je přítomna </a:t>
            </a:r>
            <a:r>
              <a:rPr lang="cs-CZ" sz="1700" b="1"/>
              <a:t>podvýživa různé tíže se sekundárními endokrinními a metabolickými změnami</a:t>
            </a:r>
            <a:r>
              <a:rPr lang="cs-CZ" sz="1700"/>
              <a:t> a poruchami tělesných funkcí.</a:t>
            </a:r>
          </a:p>
          <a:p>
            <a:r>
              <a:rPr lang="cs-CZ" sz="1700" b="1"/>
              <a:t>Příznaky jsou: </a:t>
            </a:r>
            <a:r>
              <a:rPr lang="cs-CZ" sz="1700"/>
              <a:t>omezený výběr jídla‚ nadměrná tělesná činnost‚ vyvolávání zvracení a průjmu a užívání anorektik a diuretik.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6ECD0C-B634-4380-AA8C-9BF26C425C91}"/>
              </a:ext>
            </a:extLst>
          </p:cNvPr>
          <p:cNvSpPr txBox="1"/>
          <p:nvPr/>
        </p:nvSpPr>
        <p:spPr>
          <a:xfrm>
            <a:off x="-21" y="6632418"/>
            <a:ext cx="3730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https://mediately.co/cz/icd/F00-F99/set/F50-F59/cls/F50.0/mentalni-anorexie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05F86A-CAB2-4167-BDDA-1229F915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15" y="4438228"/>
            <a:ext cx="2072326" cy="20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53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A8B580-1A53-44D8-9430-70504BDF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Kritéria mentální anorexie dle MKN-10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39747654-0232-4D92-A30D-D3AC226B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1500" b="0" i="0" u="none" strike="noStrike" baseline="0">
                <a:latin typeface="NimbusSanLEE-ReguCond"/>
              </a:rPr>
              <a:t>Tělesná hmotnost je udržována nejméně 15 % pod předpokládanou úrovní (ať už byla snížena nebo nebyla nikdy dosažena), nebo u dospělých </a:t>
            </a:r>
            <a:r>
              <a:rPr lang="pt-BR" sz="1500" b="0" i="0" u="none" strike="noStrike" baseline="0">
                <a:latin typeface="NimbusSanLEE-ReguCond"/>
              </a:rPr>
              <a:t>BMI 17,5 a nižší. Prepubertální pacienti</a:t>
            </a:r>
            <a:r>
              <a:rPr lang="cs-CZ" sz="1500" b="0" i="0" u="none" strike="noStrike" baseline="0">
                <a:latin typeface="NimbusSanLEE-ReguCond"/>
              </a:rPr>
              <a:t> nesplňují během růstu očekávaný hmotnostní přírůstek.</a:t>
            </a:r>
          </a:p>
          <a:p>
            <a:r>
              <a:rPr lang="cs-CZ" sz="1500">
                <a:latin typeface="NimbusSanLEE-ReguCond"/>
              </a:rPr>
              <a:t>S nížení </a:t>
            </a:r>
            <a:r>
              <a:rPr lang="cs-CZ" sz="1500" b="0" i="0" u="none" strike="noStrike" baseline="0">
                <a:latin typeface="NimbusSanLEE-ReguCond"/>
              </a:rPr>
              <a:t>hmotnosti si způsobuje nemocný sám tím, že se vyhýbá jídlům, „po kterých se tloustne“, nebo že nadměrně cvičí, navozeně zvrací, užívá laxativa, anorektika a diuretika.</a:t>
            </a:r>
          </a:p>
          <a:p>
            <a:r>
              <a:rPr lang="cs-CZ" sz="1500" b="0" i="0" u="none" strike="noStrike" baseline="0">
                <a:latin typeface="NimbusSanLEE-ReguCond"/>
              </a:rPr>
              <a:t>Přetrvává strach z tloušťky a zkreslená představa o vlastním těle jako neodbytná, vtíravá obava z dalšího tloustnutí, která vede jedince ke stanovení si velmi nízkého hmotnostního prahu.</a:t>
            </a:r>
          </a:p>
          <a:p>
            <a:r>
              <a:rPr lang="cs-CZ" sz="1500" b="0" i="0" u="none" strike="noStrike" baseline="0">
                <a:latin typeface="NimbusSanLEE-ReguCond"/>
              </a:rPr>
              <a:t>Rozsáhlá endokrinní porucha se projevuje u žen jako amenorea, u mužů jako ztráta sexuálního zájmu a potence. Zřejmou výjimkou</a:t>
            </a:r>
          </a:p>
          <a:p>
            <a:r>
              <a:rPr lang="cs-CZ" sz="1500" b="0" i="0" u="none" strike="noStrike" baseline="0">
                <a:latin typeface="NimbusSanLEE-ReguCond"/>
              </a:rPr>
              <a:t>je přetrvávání děložního krvácení u anorektických žen, které užívají náhradní hormonální léčbu.</a:t>
            </a:r>
          </a:p>
          <a:p>
            <a:r>
              <a:rPr lang="cs-CZ" sz="1500" b="0" i="0" u="none" strike="noStrike" baseline="0">
                <a:latin typeface="NimbusSanLEE-ReguCond"/>
              </a:rPr>
              <a:t>Jestliže je začátek onemocnění před pubertou, jsou pubertální projevy opožděny nebo dokonce zastaveny. Po uzdravení dochází často k normálnímu dokončení puberty, avšak menarché je opožděna.</a:t>
            </a:r>
            <a:endParaRPr lang="cs-CZ" sz="15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483FDDC-3589-4673-B515-B55949DB5ED1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24C2EA0-A1FC-4855-8FE4-A2BEE4F3D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728" y="4785674"/>
            <a:ext cx="2072326" cy="20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1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8442D1-D017-4E3C-8635-65CCF246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Rizika mentální anorexie </a:t>
            </a:r>
          </a:p>
        </p:txBody>
      </p:sp>
      <p:pic>
        <p:nvPicPr>
          <p:cNvPr id="6" name="Obrázek 5" descr="Obsah obrázku text, exteriér, osoba, skupina&#10;&#10;Popis byl vytvořen automaticky">
            <a:extLst>
              <a:ext uri="{FF2B5EF4-FFF2-40B4-BE49-F238E27FC236}">
                <a16:creationId xmlns:a16="http://schemas.microsoft.com/office/drawing/2014/main" id="{8669FD8E-CD5D-4D78-A1DA-5C3EBD913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D0F02-AF3F-4681-97EC-FF612F25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Mentální anorexie má chronický průběh.</a:t>
            </a:r>
          </a:p>
          <a:p>
            <a:r>
              <a:rPr lang="cs-CZ" sz="2200"/>
              <a:t>Jen 10 % pacientek se uzdraví v průběhu 2 let. I u vyléčených pacientek přetrvávají nápadné jídelní návyky (přechází do fáze remise). </a:t>
            </a:r>
          </a:p>
          <a:p>
            <a:r>
              <a:rPr lang="cs-CZ" sz="2200"/>
              <a:t>Mortalita je 5–15 %, tj. nejvyšší ze všech psychiatrických onemocnění.</a:t>
            </a:r>
          </a:p>
          <a:p>
            <a:r>
              <a:rPr lang="cs-CZ" sz="2200"/>
              <a:t>Prognóza: 44 % dobrá, 14 % nepříznivá, u 5 % smrt – nejčastější příčinou je srdeční zástava či sebevražda. </a:t>
            </a:r>
          </a:p>
          <a:p>
            <a:endParaRPr lang="cs-CZ" sz="220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F914F3-8F57-43EA-A943-CD0AD20D8D39}"/>
              </a:ext>
            </a:extLst>
          </p:cNvPr>
          <p:cNvSpPr txBox="1"/>
          <p:nvPr/>
        </p:nvSpPr>
        <p:spPr>
          <a:xfrm>
            <a:off x="9039204" y="6666175"/>
            <a:ext cx="32207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https://www.wikiskripta.eu/w/Ment%C3%A1ln%C3%AD_anorexie</a:t>
            </a:r>
          </a:p>
        </p:txBody>
      </p:sp>
    </p:spTree>
    <p:extLst>
      <p:ext uri="{BB962C8B-B14F-4D97-AF65-F5344CB8AC3E}">
        <p14:creationId xmlns:p14="http://schemas.microsoft.com/office/powerpoint/2010/main" val="20626170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895B2-6401-4AAF-9228-674F667F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Mentální bulimie (bulimia nervosa)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8A23B-C96D-43DF-A776-731BDB16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cs-CZ" sz="2000" i="1" dirty="0"/>
              <a:t>Mentální bulimie je syndrom‚ charakterizovaný opakovanými záchvaty přejídání a nadměrnou kontrolou své tělesné váhy‚ vedoucí k přejídání‚ následovaném zvracením nebo používáním projímadel. </a:t>
            </a:r>
          </a:p>
          <a:p>
            <a:r>
              <a:rPr lang="cs-CZ" sz="2000" dirty="0"/>
              <a:t>Tato porucha má mnohé psychologické rysy shodné s mentální anorexií‚ včetně zvýšeného pozorování vlastní tělesné hmotnosti a tvaru těla. </a:t>
            </a:r>
          </a:p>
          <a:p>
            <a:r>
              <a:rPr lang="cs-CZ" sz="2000" dirty="0"/>
              <a:t>Opakované zvracení zvyšuje riziko poruchy elektrolytové rovnováhy a somatických komplikací. V anamnéze je častá mentální anorexie‚ trvající od několika měsíců po několik let.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E086CA-38C1-4793-9A13-2C24D3E1ADB3}"/>
              </a:ext>
            </a:extLst>
          </p:cNvPr>
          <p:cNvSpPr txBox="1"/>
          <p:nvPr/>
        </p:nvSpPr>
        <p:spPr>
          <a:xfrm>
            <a:off x="-21" y="6632418"/>
            <a:ext cx="3730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https://mediately.co/cz/icd/F00-F99/set/F50-F59/cls/F50.2/mentalni-bulimie</a:t>
            </a:r>
          </a:p>
        </p:txBody>
      </p:sp>
      <p:pic>
        <p:nvPicPr>
          <p:cNvPr id="12" name="Obrázek 11" descr="Obsah obrázku jídlo, sendvič, hranolky, svačina&#10;&#10;Popis byl vytvořen automaticky">
            <a:extLst>
              <a:ext uri="{FF2B5EF4-FFF2-40B4-BE49-F238E27FC236}">
                <a16:creationId xmlns:a16="http://schemas.microsoft.com/office/drawing/2014/main" id="{8C0645AB-E12F-4961-91BB-4F5DF9B9E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54" y="5135067"/>
            <a:ext cx="3314946" cy="20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60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18F93B-2D6B-4DAC-84ED-B1416AD2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Kritéria mentální </a:t>
            </a:r>
            <a:r>
              <a:rPr lang="cs-CZ">
                <a:solidFill>
                  <a:schemeClr val="bg1"/>
                </a:solidFill>
              </a:rPr>
              <a:t>bulimie</a:t>
            </a:r>
            <a:r>
              <a:rPr lang="pt-BR">
                <a:solidFill>
                  <a:schemeClr val="bg1"/>
                </a:solidFill>
              </a:rPr>
              <a:t> dle MKN-10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170AE-5CBE-404F-AC14-51563470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000" b="0" i="0" u="none" strike="noStrike" baseline="0" dirty="0">
                <a:latin typeface="NimbusSanLEE-ReguCond"/>
              </a:rPr>
              <a:t>Opakované epizody přejídání (nejméně dvakrát týdně po dobu 3 měsíců), při nichž je v krátkém čase konzumováno velké množství jídla.</a:t>
            </a:r>
          </a:p>
          <a:p>
            <a:r>
              <a:rPr lang="cs-CZ" sz="2000" b="0" i="0" u="none" strike="noStrike" baseline="0" dirty="0">
                <a:latin typeface="NimbusSanLEE-ReguCond"/>
              </a:rPr>
              <a:t>Neustálé zabývání se jídlem a silná, neodolatelná touha po jídle.</a:t>
            </a:r>
          </a:p>
          <a:p>
            <a:r>
              <a:rPr lang="cs-CZ" sz="2000" b="0" i="0" u="none" strike="noStrike" baseline="0" dirty="0">
                <a:latin typeface="NimbusSanLEE-ReguCond"/>
              </a:rPr>
              <a:t>Snaha potlačit „výkrmný“ účinek jídla jedním nebo některým z následujících způsobů: vyprovokované zvracení, zneužívání projímadel, střídavá období hladovění, užívání léků typu </a:t>
            </a:r>
            <a:r>
              <a:rPr lang="sv-SE" sz="2000" b="0" i="0" u="none" strike="noStrike" baseline="0" dirty="0">
                <a:latin typeface="NimbusSanLEE-ReguCond"/>
              </a:rPr>
              <a:t>anorektik, tyreoidních preparátů nebo diuretik;</a:t>
            </a:r>
            <a:r>
              <a:rPr lang="cs-CZ" sz="2000" b="0" i="0" u="none" strike="noStrike" baseline="0" dirty="0">
                <a:latin typeface="NimbusSanLEE-ReguCond"/>
              </a:rPr>
              <a:t> diabetici se mohou snažit vynechávat léčbu inzulínem.</a:t>
            </a:r>
          </a:p>
          <a:p>
            <a:r>
              <a:rPr lang="cs-CZ" sz="2000" b="0" i="0" u="none" strike="noStrike" baseline="0" dirty="0">
                <a:latin typeface="NimbusSanLEE-ReguCond"/>
              </a:rPr>
              <a:t>Pocit přílišné tloušťky spojený s neodbytnou obavou z tloustnutí. Často (ne vždy) je v anamnéze epizoda anorexie nebo intenzivnějšího omezování se v jídle.</a:t>
            </a:r>
            <a:endParaRPr lang="cs-CZ" sz="2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9638772-AD54-47B0-BE01-6D37B54C28FB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  <p:pic>
        <p:nvPicPr>
          <p:cNvPr id="11" name="Obrázek 10" descr="Obsah obrázku jídlo, sendvič, hranolky, svačina&#10;&#10;Popis byl vytvořen automaticky">
            <a:extLst>
              <a:ext uri="{FF2B5EF4-FFF2-40B4-BE49-F238E27FC236}">
                <a16:creationId xmlns:a16="http://schemas.microsoft.com/office/drawing/2014/main" id="{973F7BC9-E6D5-405B-A035-7EFE9AC8A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1" y="4990818"/>
            <a:ext cx="3314946" cy="20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8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1640</Words>
  <Application>Microsoft Office PowerPoint</Application>
  <PresentationFormat>Širokoúhlá obrazovka</PresentationFormat>
  <Paragraphs>142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NimbusSanLEE-ReguCond</vt:lpstr>
      <vt:lpstr>Motiv Office</vt:lpstr>
      <vt:lpstr>Poruchy příjmu potravy</vt:lpstr>
      <vt:lpstr>Klasifikace MKN-10 Kategorie F50-F59</vt:lpstr>
      <vt:lpstr>Jiné PPP</vt:lpstr>
      <vt:lpstr>Spektrum poruch příjmu potravy</vt:lpstr>
      <vt:lpstr>Mentální anorexie (anorexia nervosa)</vt:lpstr>
      <vt:lpstr>Kritéria mentální anorexie dle MKN-10</vt:lpstr>
      <vt:lpstr>Rizika mentální anorexie </vt:lpstr>
      <vt:lpstr>Mentální bulimie (bulimia nervosa)</vt:lpstr>
      <vt:lpstr>Kritéria mentální bulimie dle MKN-10</vt:lpstr>
      <vt:lpstr>Kritéria mentální anorexie a bulimie</vt:lpstr>
      <vt:lpstr>Psychogenní přejídání (Bulimia cum disordinibus psychicis aliis)</vt:lpstr>
      <vt:lpstr>Kritéria psychogenního přejídání dle DMS-5</vt:lpstr>
      <vt:lpstr>Komorbidity PPP</vt:lpstr>
      <vt:lpstr>Léčba</vt:lpstr>
      <vt:lpstr>Role výživového poradce</vt:lpstr>
      <vt:lpstr>Role výživového poradce</vt:lpstr>
      <vt:lpstr>Praxe výživového poradce</vt:lpstr>
      <vt:lpstr>Praxe výživového poradce</vt:lpstr>
      <vt:lpstr>Na koho se obrátit pro pomoc</vt:lpstr>
      <vt:lpstr>Shrnutí PPP pro praxi výživového poradce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příjmu potravy</dc:title>
  <dc:creator>Tomáš Hlinský</dc:creator>
  <cp:lastModifiedBy>Tomáš Hlinský</cp:lastModifiedBy>
  <cp:revision>14</cp:revision>
  <cp:lastPrinted>2022-04-06T09:30:04Z</cp:lastPrinted>
  <dcterms:created xsi:type="dcterms:W3CDTF">2022-04-06T07:47:02Z</dcterms:created>
  <dcterms:modified xsi:type="dcterms:W3CDTF">2022-04-06T09:44:42Z</dcterms:modified>
</cp:coreProperties>
</file>