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3" r:id="rId4"/>
    <p:sldId id="261" r:id="rId5"/>
    <p:sldId id="257" r:id="rId6"/>
    <p:sldId id="265" r:id="rId7"/>
    <p:sldId id="274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5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ozděch" userId="7f7b1a57-7649-47d4-a3e7-7d7000133a3e" providerId="ADAL" clId="{FF361BE8-EE3A-4784-B2B3-214263DA150D}"/>
    <pc:docChg chg="undo custSel addSld delSld modSld">
      <pc:chgData name="Michal Bozděch" userId="7f7b1a57-7649-47d4-a3e7-7d7000133a3e" providerId="ADAL" clId="{FF361BE8-EE3A-4784-B2B3-214263DA150D}" dt="2022-02-21T10:58:55.168" v="4607" actId="20577"/>
      <pc:docMkLst>
        <pc:docMk/>
      </pc:docMkLst>
      <pc:sldChg chg="addSp modSp mod">
        <pc:chgData name="Michal Bozděch" userId="7f7b1a57-7649-47d4-a3e7-7d7000133a3e" providerId="ADAL" clId="{FF361BE8-EE3A-4784-B2B3-214263DA150D}" dt="2022-02-19T13:20:28.328" v="8" actId="1076"/>
        <pc:sldMkLst>
          <pc:docMk/>
          <pc:sldMk cId="3039613349" sldId="256"/>
        </pc:sldMkLst>
        <pc:spChg chg="mod">
          <ac:chgData name="Michal Bozděch" userId="7f7b1a57-7649-47d4-a3e7-7d7000133a3e" providerId="ADAL" clId="{FF361BE8-EE3A-4784-B2B3-214263DA150D}" dt="2022-02-19T13:19:47.808" v="3" actId="404"/>
          <ac:spMkLst>
            <pc:docMk/>
            <pc:sldMk cId="3039613349" sldId="256"/>
            <ac:spMk id="4" creationId="{123A9B39-6D5B-1149-AF4B-4E9BE322023F}"/>
          </ac:spMkLst>
        </pc:spChg>
        <pc:spChg chg="mod">
          <ac:chgData name="Michal Bozděch" userId="7f7b1a57-7649-47d4-a3e7-7d7000133a3e" providerId="ADAL" clId="{FF361BE8-EE3A-4784-B2B3-214263DA150D}" dt="2022-02-19T13:19:53.043" v="4" actId="1076"/>
          <ac:spMkLst>
            <pc:docMk/>
            <pc:sldMk cId="3039613349" sldId="256"/>
            <ac:spMk id="5" creationId="{57CF0B4A-6B2F-5E47-805C-7758C9BCEB00}"/>
          </ac:spMkLst>
        </pc:spChg>
        <pc:picChg chg="add mod">
          <ac:chgData name="Michal Bozděch" userId="7f7b1a57-7649-47d4-a3e7-7d7000133a3e" providerId="ADAL" clId="{FF361BE8-EE3A-4784-B2B3-214263DA150D}" dt="2022-02-19T13:20:28.328" v="8" actId="1076"/>
          <ac:picMkLst>
            <pc:docMk/>
            <pc:sldMk cId="3039613349" sldId="256"/>
            <ac:picMk id="6" creationId="{621A3A57-BBAD-4BD6-9EF9-B8404D9F041A}"/>
          </ac:picMkLst>
        </pc:picChg>
      </pc:sldChg>
      <pc:sldChg chg="addSp delSp modSp mod">
        <pc:chgData name="Michal Bozděch" userId="7f7b1a57-7649-47d4-a3e7-7d7000133a3e" providerId="ADAL" clId="{FF361BE8-EE3A-4784-B2B3-214263DA150D}" dt="2022-02-19T13:27:06.656" v="258" actId="1037"/>
        <pc:sldMkLst>
          <pc:docMk/>
          <pc:sldMk cId="1145511339" sldId="257"/>
        </pc:sldMkLst>
        <pc:spChg chg="del">
          <ac:chgData name="Michal Bozděch" userId="7f7b1a57-7649-47d4-a3e7-7d7000133a3e" providerId="ADAL" clId="{FF361BE8-EE3A-4784-B2B3-214263DA150D}" dt="2022-02-19T13:25:57.909" v="184" actId="478"/>
          <ac:spMkLst>
            <pc:docMk/>
            <pc:sldMk cId="1145511339" sldId="257"/>
            <ac:spMk id="6" creationId="{88A58E8B-CFD6-49CE-AD01-DEAEA3803994}"/>
          </ac:spMkLst>
        </pc:spChg>
        <pc:spChg chg="add del mod">
          <ac:chgData name="Michal Bozděch" userId="7f7b1a57-7649-47d4-a3e7-7d7000133a3e" providerId="ADAL" clId="{FF361BE8-EE3A-4784-B2B3-214263DA150D}" dt="2022-02-19T13:26:01.188" v="185" actId="478"/>
          <ac:spMkLst>
            <pc:docMk/>
            <pc:sldMk cId="1145511339" sldId="257"/>
            <ac:spMk id="7" creationId="{AD569799-34D9-4698-A5A4-9C7E538762B2}"/>
          </ac:spMkLst>
        </pc:spChg>
        <pc:spChg chg="mod">
          <ac:chgData name="Michal Bozděch" userId="7f7b1a57-7649-47d4-a3e7-7d7000133a3e" providerId="ADAL" clId="{FF361BE8-EE3A-4784-B2B3-214263DA150D}" dt="2022-02-19T13:27:06.656" v="258" actId="1037"/>
          <ac:spMkLst>
            <pc:docMk/>
            <pc:sldMk cId="1145511339" sldId="257"/>
            <ac:spMk id="8" creationId="{7E0181A3-A9B1-48A0-AA71-5D3298E5CBFF}"/>
          </ac:spMkLst>
        </pc:spChg>
        <pc:graphicFrameChg chg="mod modGraphic">
          <ac:chgData name="Michal Bozděch" userId="7f7b1a57-7649-47d4-a3e7-7d7000133a3e" providerId="ADAL" clId="{FF361BE8-EE3A-4784-B2B3-214263DA150D}" dt="2022-02-19T13:27:00.013" v="234" actId="14100"/>
          <ac:graphicFrameMkLst>
            <pc:docMk/>
            <pc:sldMk cId="1145511339" sldId="257"/>
            <ac:graphicFrameMk id="9" creationId="{BDEA51F4-AA2A-4804-A53B-D51522F737FA}"/>
          </ac:graphicFrameMkLst>
        </pc:graphicFrameChg>
      </pc:sldChg>
      <pc:sldChg chg="addSp delSp modSp mod">
        <pc:chgData name="Michal Bozděch" userId="7f7b1a57-7649-47d4-a3e7-7d7000133a3e" providerId="ADAL" clId="{FF361BE8-EE3A-4784-B2B3-214263DA150D}" dt="2022-02-20T15:14:43.114" v="3880"/>
        <pc:sldMkLst>
          <pc:docMk/>
          <pc:sldMk cId="3574330810" sldId="258"/>
        </pc:sldMkLst>
        <pc:spChg chg="mod">
          <ac:chgData name="Michal Bozděch" userId="7f7b1a57-7649-47d4-a3e7-7d7000133a3e" providerId="ADAL" clId="{FF361BE8-EE3A-4784-B2B3-214263DA150D}" dt="2022-02-20T14:25:07.616" v="2517" actId="20577"/>
          <ac:spMkLst>
            <pc:docMk/>
            <pc:sldMk cId="3574330810" sldId="258"/>
            <ac:spMk id="4" creationId="{30042E69-38FA-405C-985B-62D3215E8286}"/>
          </ac:spMkLst>
        </pc:spChg>
        <pc:spChg chg="del">
          <ac:chgData name="Michal Bozděch" userId="7f7b1a57-7649-47d4-a3e7-7d7000133a3e" providerId="ADAL" clId="{FF361BE8-EE3A-4784-B2B3-214263DA150D}" dt="2022-02-20T14:25:18.436" v="2520" actId="478"/>
          <ac:spMkLst>
            <pc:docMk/>
            <pc:sldMk cId="3574330810" sldId="258"/>
            <ac:spMk id="6" creationId="{204BB5B8-C2E1-44A9-8F88-669BB7C328DC}"/>
          </ac:spMkLst>
        </pc:spChg>
        <pc:spChg chg="del">
          <ac:chgData name="Michal Bozděch" userId="7f7b1a57-7649-47d4-a3e7-7d7000133a3e" providerId="ADAL" clId="{FF361BE8-EE3A-4784-B2B3-214263DA150D}" dt="2022-02-20T14:25:12.648" v="2518"/>
          <ac:spMkLst>
            <pc:docMk/>
            <pc:sldMk cId="3574330810" sldId="258"/>
            <ac:spMk id="7" creationId="{51596DB3-9962-46C4-B51F-38873196DB41}"/>
          </ac:spMkLst>
        </pc:spChg>
        <pc:spChg chg="del">
          <ac:chgData name="Michal Bozděch" userId="7f7b1a57-7649-47d4-a3e7-7d7000133a3e" providerId="ADAL" clId="{FF361BE8-EE3A-4784-B2B3-214263DA150D}" dt="2022-02-20T14:25:16.979" v="2519" actId="478"/>
          <ac:spMkLst>
            <pc:docMk/>
            <pc:sldMk cId="3574330810" sldId="258"/>
            <ac:spMk id="8" creationId="{161D38AE-461A-48CF-9BDE-E97120F0C95C}"/>
          </ac:spMkLst>
        </pc:spChg>
        <pc:spChg chg="add mod">
          <ac:chgData name="Michal Bozděch" userId="7f7b1a57-7649-47d4-a3e7-7d7000133a3e" providerId="ADAL" clId="{FF361BE8-EE3A-4784-B2B3-214263DA150D}" dt="2022-02-20T15:08:04.154" v="3676" actId="2710"/>
          <ac:spMkLst>
            <pc:docMk/>
            <pc:sldMk cId="3574330810" sldId="258"/>
            <ac:spMk id="9" creationId="{B6F87128-D502-4843-81F6-70922DB835FB}"/>
          </ac:spMkLst>
        </pc:spChg>
        <pc:graphicFrameChg chg="add mod modGraphic">
          <ac:chgData name="Michal Bozděch" userId="7f7b1a57-7649-47d4-a3e7-7d7000133a3e" providerId="ADAL" clId="{FF361BE8-EE3A-4784-B2B3-214263DA150D}" dt="2022-02-20T15:14:43.114" v="3880"/>
          <ac:graphicFrameMkLst>
            <pc:docMk/>
            <pc:sldMk cId="3574330810" sldId="258"/>
            <ac:graphicFrameMk id="2" creationId="{8D92BD7B-75D6-47BC-9165-06D40991FA7A}"/>
          </ac:graphicFrameMkLst>
        </pc:graphicFrameChg>
      </pc:sldChg>
      <pc:sldChg chg="del">
        <pc:chgData name="Michal Bozděch" userId="7f7b1a57-7649-47d4-a3e7-7d7000133a3e" providerId="ADAL" clId="{FF361BE8-EE3A-4784-B2B3-214263DA150D}" dt="2022-02-20T15:04:40.263" v="3532" actId="47"/>
        <pc:sldMkLst>
          <pc:docMk/>
          <pc:sldMk cId="499917868" sldId="259"/>
        </pc:sldMkLst>
      </pc:sldChg>
      <pc:sldChg chg="del">
        <pc:chgData name="Michal Bozděch" userId="7f7b1a57-7649-47d4-a3e7-7d7000133a3e" providerId="ADAL" clId="{FF361BE8-EE3A-4784-B2B3-214263DA150D}" dt="2022-02-20T14:24:51.012" v="2498" actId="47"/>
        <pc:sldMkLst>
          <pc:docMk/>
          <pc:sldMk cId="4293354093" sldId="260"/>
        </pc:sldMkLst>
      </pc:sldChg>
      <pc:sldChg chg="delSp modSp mod">
        <pc:chgData name="Michal Bozděch" userId="7f7b1a57-7649-47d4-a3e7-7d7000133a3e" providerId="ADAL" clId="{FF361BE8-EE3A-4784-B2B3-214263DA150D}" dt="2022-02-20T15:15:19.964" v="3882" actId="478"/>
        <pc:sldMkLst>
          <pc:docMk/>
          <pc:sldMk cId="3560305721" sldId="261"/>
        </pc:sldMkLst>
        <pc:spChg chg="del">
          <ac:chgData name="Michal Bozděch" userId="7f7b1a57-7649-47d4-a3e7-7d7000133a3e" providerId="ADAL" clId="{FF361BE8-EE3A-4784-B2B3-214263DA150D}" dt="2022-02-20T15:15:19.964" v="3882" actId="478"/>
          <ac:spMkLst>
            <pc:docMk/>
            <pc:sldMk cId="3560305721" sldId="261"/>
            <ac:spMk id="6" creationId="{204BB5B8-C2E1-44A9-8F88-669BB7C328DC}"/>
          </ac:spMkLst>
        </pc:spChg>
        <pc:spChg chg="mod">
          <ac:chgData name="Michal Bozděch" userId="7f7b1a57-7649-47d4-a3e7-7d7000133a3e" providerId="ADAL" clId="{FF361BE8-EE3A-4784-B2B3-214263DA150D}" dt="2022-02-20T14:24:32.775" v="2495" actId="20577"/>
          <ac:spMkLst>
            <pc:docMk/>
            <pc:sldMk cId="3560305721" sldId="261"/>
            <ac:spMk id="7" creationId="{51596DB3-9962-46C4-B51F-38873196DB41}"/>
          </ac:spMkLst>
        </pc:spChg>
        <pc:spChg chg="del">
          <ac:chgData name="Michal Bozděch" userId="7f7b1a57-7649-47d4-a3e7-7d7000133a3e" providerId="ADAL" clId="{FF361BE8-EE3A-4784-B2B3-214263DA150D}" dt="2022-02-20T15:15:18.698" v="3881" actId="478"/>
          <ac:spMkLst>
            <pc:docMk/>
            <pc:sldMk cId="3560305721" sldId="261"/>
            <ac:spMk id="8" creationId="{161D38AE-461A-48CF-9BDE-E97120F0C95C}"/>
          </ac:spMkLst>
        </pc:spChg>
      </pc:sldChg>
      <pc:sldChg chg="del">
        <pc:chgData name="Michal Bozděch" userId="7f7b1a57-7649-47d4-a3e7-7d7000133a3e" providerId="ADAL" clId="{FF361BE8-EE3A-4784-B2B3-214263DA150D}" dt="2022-02-20T14:24:39.969" v="2496" actId="47"/>
        <pc:sldMkLst>
          <pc:docMk/>
          <pc:sldMk cId="1509227943" sldId="262"/>
        </pc:sldMkLst>
      </pc:sldChg>
      <pc:sldChg chg="del">
        <pc:chgData name="Michal Bozděch" userId="7f7b1a57-7649-47d4-a3e7-7d7000133a3e" providerId="ADAL" clId="{FF361BE8-EE3A-4784-B2B3-214263DA150D}" dt="2022-02-20T14:24:43.475" v="2497" actId="47"/>
        <pc:sldMkLst>
          <pc:docMk/>
          <pc:sldMk cId="2450662527" sldId="263"/>
        </pc:sldMkLst>
      </pc:sldChg>
      <pc:sldChg chg="del">
        <pc:chgData name="Michal Bozděch" userId="7f7b1a57-7649-47d4-a3e7-7d7000133a3e" providerId="ADAL" clId="{FF361BE8-EE3A-4784-B2B3-214263DA150D}" dt="2022-02-20T15:15:25.814" v="3883" actId="47"/>
        <pc:sldMkLst>
          <pc:docMk/>
          <pc:sldMk cId="3785437781" sldId="264"/>
        </pc:sldMkLst>
      </pc:sldChg>
      <pc:sldChg chg="delSp modSp mod">
        <pc:chgData name="Michal Bozděch" userId="7f7b1a57-7649-47d4-a3e7-7d7000133a3e" providerId="ADAL" clId="{FF361BE8-EE3A-4784-B2B3-214263DA150D}" dt="2022-02-21T10:57:59.474" v="4603" actId="20577"/>
        <pc:sldMkLst>
          <pc:docMk/>
          <pc:sldMk cId="1626230783" sldId="265"/>
        </pc:sldMkLst>
        <pc:spChg chg="del">
          <ac:chgData name="Michal Bozděch" userId="7f7b1a57-7649-47d4-a3e7-7d7000133a3e" providerId="ADAL" clId="{FF361BE8-EE3A-4784-B2B3-214263DA150D}" dt="2022-02-21T10:54:42.828" v="4547" actId="478"/>
          <ac:spMkLst>
            <pc:docMk/>
            <pc:sldMk cId="1626230783" sldId="265"/>
            <ac:spMk id="6" creationId="{88A58E8B-CFD6-49CE-AD01-DEAEA3803994}"/>
          </ac:spMkLst>
        </pc:spChg>
        <pc:spChg chg="mod">
          <ac:chgData name="Michal Bozděch" userId="7f7b1a57-7649-47d4-a3e7-7d7000133a3e" providerId="ADAL" clId="{FF361BE8-EE3A-4784-B2B3-214263DA150D}" dt="2022-02-21T10:55:25.331" v="4551" actId="21"/>
          <ac:spMkLst>
            <pc:docMk/>
            <pc:sldMk cId="1626230783" sldId="265"/>
            <ac:spMk id="7" creationId="{1E20B2F8-2877-428F-9CDD-54F35A80701D}"/>
          </ac:spMkLst>
        </pc:spChg>
        <pc:spChg chg="mod">
          <ac:chgData name="Michal Bozděch" userId="7f7b1a57-7649-47d4-a3e7-7d7000133a3e" providerId="ADAL" clId="{FF361BE8-EE3A-4784-B2B3-214263DA150D}" dt="2022-02-21T10:57:59.474" v="4603" actId="20577"/>
          <ac:spMkLst>
            <pc:docMk/>
            <pc:sldMk cId="1626230783" sldId="265"/>
            <ac:spMk id="8" creationId="{7E0181A3-A9B1-48A0-AA71-5D3298E5CBFF}"/>
          </ac:spMkLst>
        </pc:spChg>
      </pc:sldChg>
      <pc:sldChg chg="del">
        <pc:chgData name="Michal Bozděch" userId="7f7b1a57-7649-47d4-a3e7-7d7000133a3e" providerId="ADAL" clId="{FF361BE8-EE3A-4784-B2B3-214263DA150D}" dt="2022-02-20T15:16:09.162" v="3884" actId="47"/>
        <pc:sldMkLst>
          <pc:docMk/>
          <pc:sldMk cId="3008247531" sldId="266"/>
        </pc:sldMkLst>
      </pc:sldChg>
      <pc:sldChg chg="delSp modSp add mod">
        <pc:chgData name="Michal Bozděch" userId="7f7b1a57-7649-47d4-a3e7-7d7000133a3e" providerId="ADAL" clId="{FF361BE8-EE3A-4784-B2B3-214263DA150D}" dt="2022-02-20T13:05:43.738" v="2316" actId="403"/>
        <pc:sldMkLst>
          <pc:docMk/>
          <pc:sldMk cId="3653764542" sldId="268"/>
        </pc:sldMkLst>
        <pc:spChg chg="mod">
          <ac:chgData name="Michal Bozděch" userId="7f7b1a57-7649-47d4-a3e7-7d7000133a3e" providerId="ADAL" clId="{FF361BE8-EE3A-4784-B2B3-214263DA150D}" dt="2022-02-19T13:29:35.074" v="328" actId="20577"/>
          <ac:spMkLst>
            <pc:docMk/>
            <pc:sldMk cId="3653764542" sldId="268"/>
            <ac:spMk id="4" creationId="{8165FD2E-20F9-4690-91C4-C121B9D92C99}"/>
          </ac:spMkLst>
        </pc:spChg>
        <pc:spChg chg="mod">
          <ac:chgData name="Michal Bozděch" userId="7f7b1a57-7649-47d4-a3e7-7d7000133a3e" providerId="ADAL" clId="{FF361BE8-EE3A-4784-B2B3-214263DA150D}" dt="2022-02-19T13:28:38.425" v="303" actId="20577"/>
          <ac:spMkLst>
            <pc:docMk/>
            <pc:sldMk cId="3653764542" sldId="268"/>
            <ac:spMk id="5" creationId="{D55B9917-A0CE-4A0E-A116-D93D3C40FA11}"/>
          </ac:spMkLst>
        </pc:spChg>
        <pc:spChg chg="del">
          <ac:chgData name="Michal Bozděch" userId="7f7b1a57-7649-47d4-a3e7-7d7000133a3e" providerId="ADAL" clId="{FF361BE8-EE3A-4784-B2B3-214263DA150D}" dt="2022-02-20T13:03:55.920" v="2268" actId="478"/>
          <ac:spMkLst>
            <pc:docMk/>
            <pc:sldMk cId="3653764542" sldId="268"/>
            <ac:spMk id="6" creationId="{2E48CFA4-5DD9-42E6-ABD3-B892A3070BBD}"/>
          </ac:spMkLst>
        </pc:spChg>
        <pc:spChg chg="mod">
          <ac:chgData name="Michal Bozděch" userId="7f7b1a57-7649-47d4-a3e7-7d7000133a3e" providerId="ADAL" clId="{FF361BE8-EE3A-4784-B2B3-214263DA150D}" dt="2022-02-20T13:05:43.738" v="2316" actId="403"/>
          <ac:spMkLst>
            <pc:docMk/>
            <pc:sldMk cId="3653764542" sldId="268"/>
            <ac:spMk id="8" creationId="{F64086C1-9F03-4739-8EA3-8C5C4DFF2FF3}"/>
          </ac:spMkLst>
        </pc:spChg>
        <pc:spChg chg="mod">
          <ac:chgData name="Michal Bozděch" userId="7f7b1a57-7649-47d4-a3e7-7d7000133a3e" providerId="ADAL" clId="{FF361BE8-EE3A-4784-B2B3-214263DA150D}" dt="2022-02-20T13:05:39.495" v="2315" actId="404"/>
          <ac:spMkLst>
            <pc:docMk/>
            <pc:sldMk cId="3653764542" sldId="268"/>
            <ac:spMk id="9" creationId="{B5A8D061-136C-4AF4-85C2-F88216AB66A0}"/>
          </ac:spMkLst>
        </pc:spChg>
        <pc:graphicFrameChg chg="mod modGraphic">
          <ac:chgData name="Michal Bozděch" userId="7f7b1a57-7649-47d4-a3e7-7d7000133a3e" providerId="ADAL" clId="{FF361BE8-EE3A-4784-B2B3-214263DA150D}" dt="2022-02-20T13:04:56.968" v="2307" actId="255"/>
          <ac:graphicFrameMkLst>
            <pc:docMk/>
            <pc:sldMk cId="3653764542" sldId="268"/>
            <ac:graphicFrameMk id="11" creationId="{B0733897-5AEE-4F6B-AD8A-2D3E06EFC737}"/>
          </ac:graphicFrameMkLst>
        </pc:graphicFrameChg>
      </pc:sldChg>
      <pc:sldChg chg="modSp add mod">
        <pc:chgData name="Michal Bozděch" userId="7f7b1a57-7649-47d4-a3e7-7d7000133a3e" providerId="ADAL" clId="{FF361BE8-EE3A-4784-B2B3-214263DA150D}" dt="2022-02-21T10:58:55.168" v="4607" actId="20577"/>
        <pc:sldMkLst>
          <pc:docMk/>
          <pc:sldMk cId="3202068468" sldId="269"/>
        </pc:sldMkLst>
        <pc:spChg chg="mod">
          <ac:chgData name="Michal Bozděch" userId="7f7b1a57-7649-47d4-a3e7-7d7000133a3e" providerId="ADAL" clId="{FF361BE8-EE3A-4784-B2B3-214263DA150D}" dt="2022-02-19T13:38:08.034" v="641" actId="20577"/>
          <ac:spMkLst>
            <pc:docMk/>
            <pc:sldMk cId="3202068468" sldId="269"/>
            <ac:spMk id="4" creationId="{8165FD2E-20F9-4690-91C4-C121B9D92C99}"/>
          </ac:spMkLst>
        </pc:spChg>
        <pc:spChg chg="mod">
          <ac:chgData name="Michal Bozděch" userId="7f7b1a57-7649-47d4-a3e7-7d7000133a3e" providerId="ADAL" clId="{FF361BE8-EE3A-4784-B2B3-214263DA150D}" dt="2022-02-19T13:37:18.034" v="590"/>
          <ac:spMkLst>
            <pc:docMk/>
            <pc:sldMk cId="3202068468" sldId="269"/>
            <ac:spMk id="5" creationId="{D55B9917-A0CE-4A0E-A116-D93D3C40FA11}"/>
          </ac:spMkLst>
        </pc:spChg>
        <pc:spChg chg="mod">
          <ac:chgData name="Michal Bozděch" userId="7f7b1a57-7649-47d4-a3e7-7d7000133a3e" providerId="ADAL" clId="{FF361BE8-EE3A-4784-B2B3-214263DA150D}" dt="2022-02-21T10:58:55.168" v="4607" actId="20577"/>
          <ac:spMkLst>
            <pc:docMk/>
            <pc:sldMk cId="3202068468" sldId="269"/>
            <ac:spMk id="7" creationId="{6F6AD56C-AFD3-4E3F-BF69-2934832EFF7D}"/>
          </ac:spMkLst>
        </pc:spChg>
        <pc:spChg chg="mod">
          <ac:chgData name="Michal Bozděch" userId="7f7b1a57-7649-47d4-a3e7-7d7000133a3e" providerId="ADAL" clId="{FF361BE8-EE3A-4784-B2B3-214263DA150D}" dt="2022-02-20T13:05:21.972" v="2309" actId="403"/>
          <ac:spMkLst>
            <pc:docMk/>
            <pc:sldMk cId="3202068468" sldId="269"/>
            <ac:spMk id="8" creationId="{F64086C1-9F03-4739-8EA3-8C5C4DFF2FF3}"/>
          </ac:spMkLst>
        </pc:spChg>
        <pc:graphicFrameChg chg="mod modGraphic">
          <ac:chgData name="Michal Bozděch" userId="7f7b1a57-7649-47d4-a3e7-7d7000133a3e" providerId="ADAL" clId="{FF361BE8-EE3A-4784-B2B3-214263DA150D}" dt="2022-02-20T13:04:42.349" v="2306" actId="113"/>
          <ac:graphicFrameMkLst>
            <pc:docMk/>
            <pc:sldMk cId="3202068468" sldId="269"/>
            <ac:graphicFrameMk id="2" creationId="{F0CB1DA2-5C31-4C84-95B8-6C2E50392E03}"/>
          </ac:graphicFrameMkLst>
        </pc:graphicFrameChg>
      </pc:sldChg>
      <pc:sldChg chg="modSp add mod">
        <pc:chgData name="Michal Bozděch" userId="7f7b1a57-7649-47d4-a3e7-7d7000133a3e" providerId="ADAL" clId="{FF361BE8-EE3A-4784-B2B3-214263DA150D}" dt="2022-02-20T13:02:59.925" v="2246"/>
        <pc:sldMkLst>
          <pc:docMk/>
          <pc:sldMk cId="299904833" sldId="270"/>
        </pc:sldMkLst>
        <pc:spChg chg="mod">
          <ac:chgData name="Michal Bozděch" userId="7f7b1a57-7649-47d4-a3e7-7d7000133a3e" providerId="ADAL" clId="{FF361BE8-EE3A-4784-B2B3-214263DA150D}" dt="2022-02-19T13:52:59.999" v="1209" actId="20577"/>
          <ac:spMkLst>
            <pc:docMk/>
            <pc:sldMk cId="299904833" sldId="270"/>
            <ac:spMk id="4" creationId="{8165FD2E-20F9-4690-91C4-C121B9D92C99}"/>
          </ac:spMkLst>
        </pc:spChg>
        <pc:spChg chg="mod">
          <ac:chgData name="Michal Bozděch" userId="7f7b1a57-7649-47d4-a3e7-7d7000133a3e" providerId="ADAL" clId="{FF361BE8-EE3A-4784-B2B3-214263DA150D}" dt="2022-02-20T12:47:17.752" v="1583"/>
          <ac:spMkLst>
            <pc:docMk/>
            <pc:sldMk cId="299904833" sldId="270"/>
            <ac:spMk id="5" creationId="{D55B9917-A0CE-4A0E-A116-D93D3C40FA11}"/>
          </ac:spMkLst>
        </pc:spChg>
        <pc:spChg chg="mod">
          <ac:chgData name="Michal Bozděch" userId="7f7b1a57-7649-47d4-a3e7-7d7000133a3e" providerId="ADAL" clId="{FF361BE8-EE3A-4784-B2B3-214263DA150D}" dt="2022-02-20T12:50:06.430" v="1757" actId="5793"/>
          <ac:spMkLst>
            <pc:docMk/>
            <pc:sldMk cId="299904833" sldId="270"/>
            <ac:spMk id="7" creationId="{6F6AD56C-AFD3-4E3F-BF69-2934832EFF7D}"/>
          </ac:spMkLst>
        </pc:spChg>
        <pc:spChg chg="mod">
          <ac:chgData name="Michal Bozděch" userId="7f7b1a57-7649-47d4-a3e7-7d7000133a3e" providerId="ADAL" clId="{FF361BE8-EE3A-4784-B2B3-214263DA150D}" dt="2022-02-20T13:02:04.634" v="2232" actId="1037"/>
          <ac:spMkLst>
            <pc:docMk/>
            <pc:sldMk cId="299904833" sldId="270"/>
            <ac:spMk id="8" creationId="{F64086C1-9F03-4739-8EA3-8C5C4DFF2FF3}"/>
          </ac:spMkLst>
        </pc:spChg>
        <pc:graphicFrameChg chg="mod modGraphic">
          <ac:chgData name="Michal Bozděch" userId="7f7b1a57-7649-47d4-a3e7-7d7000133a3e" providerId="ADAL" clId="{FF361BE8-EE3A-4784-B2B3-214263DA150D}" dt="2022-02-20T13:02:59.925" v="2246"/>
          <ac:graphicFrameMkLst>
            <pc:docMk/>
            <pc:sldMk cId="299904833" sldId="270"/>
            <ac:graphicFrameMk id="2" creationId="{96773767-A12A-436E-9AC5-B07599C543AA}"/>
          </ac:graphicFrameMkLst>
        </pc:graphicFrameChg>
      </pc:sldChg>
      <pc:sldChg chg="modSp add mod">
        <pc:chgData name="Michal Bozděch" userId="7f7b1a57-7649-47d4-a3e7-7d7000133a3e" providerId="ADAL" clId="{FF361BE8-EE3A-4784-B2B3-214263DA150D}" dt="2022-02-20T13:07:53.908" v="2399" actId="948"/>
        <pc:sldMkLst>
          <pc:docMk/>
          <pc:sldMk cId="4222823813" sldId="271"/>
        </pc:sldMkLst>
        <pc:spChg chg="mod">
          <ac:chgData name="Michal Bozděch" userId="7f7b1a57-7649-47d4-a3e7-7d7000133a3e" providerId="ADAL" clId="{FF361BE8-EE3A-4784-B2B3-214263DA150D}" dt="2022-02-20T12:46:54.673" v="1580" actId="20577"/>
          <ac:spMkLst>
            <pc:docMk/>
            <pc:sldMk cId="4222823813" sldId="271"/>
            <ac:spMk id="4" creationId="{8165FD2E-20F9-4690-91C4-C121B9D92C99}"/>
          </ac:spMkLst>
        </pc:spChg>
        <pc:spChg chg="mod">
          <ac:chgData name="Michal Bozděch" userId="7f7b1a57-7649-47d4-a3e7-7d7000133a3e" providerId="ADAL" clId="{FF361BE8-EE3A-4784-B2B3-214263DA150D}" dt="2022-02-20T12:47:22.933" v="1584"/>
          <ac:spMkLst>
            <pc:docMk/>
            <pc:sldMk cId="4222823813" sldId="271"/>
            <ac:spMk id="5" creationId="{D55B9917-A0CE-4A0E-A116-D93D3C40FA11}"/>
          </ac:spMkLst>
        </pc:spChg>
        <pc:spChg chg="mod">
          <ac:chgData name="Michal Bozděch" userId="7f7b1a57-7649-47d4-a3e7-7d7000133a3e" providerId="ADAL" clId="{FF361BE8-EE3A-4784-B2B3-214263DA150D}" dt="2022-02-20T13:07:41.319" v="2398" actId="1036"/>
          <ac:spMkLst>
            <pc:docMk/>
            <pc:sldMk cId="4222823813" sldId="271"/>
            <ac:spMk id="7" creationId="{6F6AD56C-AFD3-4E3F-BF69-2934832EFF7D}"/>
          </ac:spMkLst>
        </pc:spChg>
        <pc:spChg chg="mod">
          <ac:chgData name="Michal Bozděch" userId="7f7b1a57-7649-47d4-a3e7-7d7000133a3e" providerId="ADAL" clId="{FF361BE8-EE3A-4784-B2B3-214263DA150D}" dt="2022-02-20T13:07:53.908" v="2399" actId="948"/>
          <ac:spMkLst>
            <pc:docMk/>
            <pc:sldMk cId="4222823813" sldId="271"/>
            <ac:spMk id="8" creationId="{F64086C1-9F03-4739-8EA3-8C5C4DFF2FF3}"/>
          </ac:spMkLst>
        </pc:spChg>
        <pc:graphicFrameChg chg="mod modGraphic">
          <ac:chgData name="Michal Bozděch" userId="7f7b1a57-7649-47d4-a3e7-7d7000133a3e" providerId="ADAL" clId="{FF361BE8-EE3A-4784-B2B3-214263DA150D}" dt="2022-02-20T13:06:37.753" v="2356"/>
          <ac:graphicFrameMkLst>
            <pc:docMk/>
            <pc:sldMk cId="4222823813" sldId="271"/>
            <ac:graphicFrameMk id="2" creationId="{0F336734-1602-46FA-99FD-D3A410409818}"/>
          </ac:graphicFrameMkLst>
        </pc:graphicFrameChg>
      </pc:sldChg>
      <pc:sldChg chg="delSp modSp add mod">
        <pc:chgData name="Michal Bozděch" userId="7f7b1a57-7649-47d4-a3e7-7d7000133a3e" providerId="ADAL" clId="{FF361BE8-EE3A-4784-B2B3-214263DA150D}" dt="2022-02-20T13:09:30.310" v="2489"/>
        <pc:sldMkLst>
          <pc:docMk/>
          <pc:sldMk cId="3102669201" sldId="272"/>
        </pc:sldMkLst>
        <pc:spChg chg="mod">
          <ac:chgData name="Michal Bozděch" userId="7f7b1a57-7649-47d4-a3e7-7d7000133a3e" providerId="ADAL" clId="{FF361BE8-EE3A-4784-B2B3-214263DA150D}" dt="2022-02-20T12:52:00.236" v="1792" actId="20577"/>
          <ac:spMkLst>
            <pc:docMk/>
            <pc:sldMk cId="3102669201" sldId="272"/>
            <ac:spMk id="4" creationId="{8165FD2E-20F9-4690-91C4-C121B9D92C99}"/>
          </ac:spMkLst>
        </pc:spChg>
        <pc:spChg chg="mod">
          <ac:chgData name="Michal Bozděch" userId="7f7b1a57-7649-47d4-a3e7-7d7000133a3e" providerId="ADAL" clId="{FF361BE8-EE3A-4784-B2B3-214263DA150D}" dt="2022-02-20T12:51:01.376" v="1763"/>
          <ac:spMkLst>
            <pc:docMk/>
            <pc:sldMk cId="3102669201" sldId="272"/>
            <ac:spMk id="5" creationId="{D55B9917-A0CE-4A0E-A116-D93D3C40FA11}"/>
          </ac:spMkLst>
        </pc:spChg>
        <pc:spChg chg="mod">
          <ac:chgData name="Michal Bozděch" userId="7f7b1a57-7649-47d4-a3e7-7d7000133a3e" providerId="ADAL" clId="{FF361BE8-EE3A-4784-B2B3-214263DA150D}" dt="2022-02-20T12:58:37.486" v="2132" actId="20577"/>
          <ac:spMkLst>
            <pc:docMk/>
            <pc:sldMk cId="3102669201" sldId="272"/>
            <ac:spMk id="7" creationId="{6F6AD56C-AFD3-4E3F-BF69-2934832EFF7D}"/>
          </ac:spMkLst>
        </pc:spChg>
        <pc:spChg chg="mod">
          <ac:chgData name="Michal Bozděch" userId="7f7b1a57-7649-47d4-a3e7-7d7000133a3e" providerId="ADAL" clId="{FF361BE8-EE3A-4784-B2B3-214263DA150D}" dt="2022-02-20T13:00:29.136" v="2186" actId="20577"/>
          <ac:spMkLst>
            <pc:docMk/>
            <pc:sldMk cId="3102669201" sldId="272"/>
            <ac:spMk id="8" creationId="{F64086C1-9F03-4739-8EA3-8C5C4DFF2FF3}"/>
          </ac:spMkLst>
        </pc:spChg>
        <pc:spChg chg="del">
          <ac:chgData name="Michal Bozděch" userId="7f7b1a57-7649-47d4-a3e7-7d7000133a3e" providerId="ADAL" clId="{FF361BE8-EE3A-4784-B2B3-214263DA150D}" dt="2022-02-20T12:59:05.799" v="2144" actId="478"/>
          <ac:spMkLst>
            <pc:docMk/>
            <pc:sldMk cId="3102669201" sldId="272"/>
            <ac:spMk id="9" creationId="{263604CA-C7C8-43AB-8209-E47D9EA4D616}"/>
          </ac:spMkLst>
        </pc:spChg>
        <pc:graphicFrameChg chg="mod modGraphic">
          <ac:chgData name="Michal Bozděch" userId="7f7b1a57-7649-47d4-a3e7-7d7000133a3e" providerId="ADAL" clId="{FF361BE8-EE3A-4784-B2B3-214263DA150D}" dt="2022-02-20T13:09:30.310" v="2489"/>
          <ac:graphicFrameMkLst>
            <pc:docMk/>
            <pc:sldMk cId="3102669201" sldId="272"/>
            <ac:graphicFrameMk id="2" creationId="{1A51C472-019E-44D7-AA9D-ADEAD1696FF4}"/>
          </ac:graphicFrameMkLst>
        </pc:graphicFrameChg>
      </pc:sldChg>
      <pc:sldChg chg="modSp add mod">
        <pc:chgData name="Michal Bozděch" userId="7f7b1a57-7649-47d4-a3e7-7d7000133a3e" providerId="ADAL" clId="{FF361BE8-EE3A-4784-B2B3-214263DA150D}" dt="2022-02-20T15:14:21.382" v="3878"/>
        <pc:sldMkLst>
          <pc:docMk/>
          <pc:sldMk cId="1549806098" sldId="273"/>
        </pc:sldMkLst>
        <pc:spChg chg="mod">
          <ac:chgData name="Michal Bozděch" userId="7f7b1a57-7649-47d4-a3e7-7d7000133a3e" providerId="ADAL" clId="{FF361BE8-EE3A-4784-B2B3-214263DA150D}" dt="2022-02-20T15:06:05.498" v="3586" actId="1035"/>
          <ac:spMkLst>
            <pc:docMk/>
            <pc:sldMk cId="1549806098" sldId="273"/>
            <ac:spMk id="9" creationId="{B6F87128-D502-4843-81F6-70922DB835FB}"/>
          </ac:spMkLst>
        </pc:spChg>
        <pc:graphicFrameChg chg="mod modGraphic">
          <ac:chgData name="Michal Bozděch" userId="7f7b1a57-7649-47d4-a3e7-7d7000133a3e" providerId="ADAL" clId="{FF361BE8-EE3A-4784-B2B3-214263DA150D}" dt="2022-02-20T15:14:21.382" v="3878"/>
          <ac:graphicFrameMkLst>
            <pc:docMk/>
            <pc:sldMk cId="1549806098" sldId="273"/>
            <ac:graphicFrameMk id="2" creationId="{8D92BD7B-75D6-47BC-9165-06D40991FA7A}"/>
          </ac:graphicFrameMkLst>
        </pc:graphicFrameChg>
      </pc:sldChg>
      <pc:sldChg chg="add del">
        <pc:chgData name="Michal Bozděch" userId="7f7b1a57-7649-47d4-a3e7-7d7000133a3e" providerId="ADAL" clId="{FF361BE8-EE3A-4784-B2B3-214263DA150D}" dt="2022-02-20T14:38:44.890" v="3002"/>
        <pc:sldMkLst>
          <pc:docMk/>
          <pc:sldMk cId="1346817108" sldId="274"/>
        </pc:sldMkLst>
      </pc:sldChg>
      <pc:sldChg chg="modSp add mod">
        <pc:chgData name="Michal Bozděch" userId="7f7b1a57-7649-47d4-a3e7-7d7000133a3e" providerId="ADAL" clId="{FF361BE8-EE3A-4784-B2B3-214263DA150D}" dt="2022-02-21T10:58:24.916" v="4606"/>
        <pc:sldMkLst>
          <pc:docMk/>
          <pc:sldMk cId="1684533682" sldId="274"/>
        </pc:sldMkLst>
        <pc:spChg chg="mod">
          <ac:chgData name="Michal Bozděch" userId="7f7b1a57-7649-47d4-a3e7-7d7000133a3e" providerId="ADAL" clId="{FF361BE8-EE3A-4784-B2B3-214263DA150D}" dt="2022-02-21T10:58:24.916" v="4606"/>
          <ac:spMkLst>
            <pc:docMk/>
            <pc:sldMk cId="1684533682" sldId="274"/>
            <ac:spMk id="7" creationId="{1E20B2F8-2877-428F-9CDD-54F35A80701D}"/>
          </ac:spMkLst>
        </pc:spChg>
        <pc:spChg chg="mod">
          <ac:chgData name="Michal Bozděch" userId="7f7b1a57-7649-47d4-a3e7-7d7000133a3e" providerId="ADAL" clId="{FF361BE8-EE3A-4784-B2B3-214263DA150D}" dt="2022-02-21T10:58:23.723" v="4605" actId="21"/>
          <ac:spMkLst>
            <pc:docMk/>
            <pc:sldMk cId="1684533682" sldId="274"/>
            <ac:spMk id="8" creationId="{7E0181A3-A9B1-48A0-AA71-5D3298E5CB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594FA3E9-A570-344F-AFBA-6509B20E7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1A4E83E8-8BF6-1345-B2D8-441D52677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C294E3F-454D-3C4C-BC74-F8C0C6A1F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3CE2FCEE-A829-9948-B92F-9D402A0A1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3C0FEDDD-9FDE-FA4D-8665-CC97FF4D1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FE1B2C31-E71E-2549-9156-9ED905C3B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43AA7BE2-2938-B24B-82A7-0BF3501BF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1273252D-B47B-5E43-AB05-8946638D2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4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F3BE74-B142-E946-9D44-23045C911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9441E868-6742-E445-A659-503004260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327143-B68E-044F-8747-54BAF9BBD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5EBD27E-EFBB-CD4D-A330-D456EB8C7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FAA1C60-F71F-D34B-A0DA-63D2DF79C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BBF9FA0-0628-B44C-82DF-D5C69B0F9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FF2F50C1-200E-494E-B7DF-012CE9295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846E6AB3-2DF2-0E45-BB4D-CBB212F22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xxxx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Citation</a:t>
            </a:r>
            <a:r>
              <a:rPr lang="cs-CZ" sz="3600" dirty="0"/>
              <a:t> </a:t>
            </a:r>
            <a:r>
              <a:rPr lang="cs-CZ" sz="3600" dirty="0" err="1"/>
              <a:t>norm</a:t>
            </a:r>
            <a:br>
              <a:rPr lang="cs-CZ" dirty="0"/>
            </a:b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913" y="4071945"/>
            <a:ext cx="11361600" cy="698497"/>
          </a:xfrm>
        </p:spPr>
        <p:txBody>
          <a:bodyPr/>
          <a:lstStyle/>
          <a:p>
            <a:pPr algn="r"/>
            <a:r>
              <a:rPr lang="cs-CZ" dirty="0"/>
              <a:t>7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edition</a:t>
            </a:r>
            <a:endParaRPr lang="en-GB" dirty="0"/>
          </a:p>
        </p:txBody>
      </p:sp>
      <p:pic>
        <p:nvPicPr>
          <p:cNvPr id="6" name="Picture 4" descr="Get ready, APA (7th ed.) is here! – Charles Sturt University Library Blog">
            <a:extLst>
              <a:ext uri="{FF2B5EF4-FFF2-40B4-BE49-F238E27FC236}">
                <a16:creationId xmlns:a16="http://schemas.microsoft.com/office/drawing/2014/main" id="{621A3A57-BBAD-4BD6-9EF9-B8404D9F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5CF"/>
              </a:clrFrom>
              <a:clrTo>
                <a:srgbClr val="DCD5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284" y="559263"/>
            <a:ext cx="3140818" cy="17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DDC01D-15EA-40D3-9F41-50E1746F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5FD2E-20F9-4690-91C4-C121B9D92C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296001"/>
            <a:ext cx="6071961" cy="271576"/>
          </a:xfrm>
        </p:spPr>
        <p:txBody>
          <a:bodyPr/>
          <a:lstStyle/>
          <a:p>
            <a:r>
              <a:rPr lang="cs-CZ" dirty="0" err="1"/>
              <a:t>Edited</a:t>
            </a:r>
            <a:r>
              <a:rPr lang="cs-CZ" dirty="0"/>
              <a:t> 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Chapter</a:t>
            </a:r>
            <a:r>
              <a:rPr lang="cs-CZ" dirty="0"/>
              <a:t> and </a:t>
            </a:r>
            <a:r>
              <a:rPr lang="cs-CZ" dirty="0" err="1"/>
              <a:t>Entries</a:t>
            </a:r>
            <a:r>
              <a:rPr lang="cs-CZ" dirty="0"/>
              <a:t> in Reference </a:t>
            </a:r>
            <a:r>
              <a:rPr lang="cs-CZ" dirty="0" err="1"/>
              <a:t>Work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5B9917-A0CE-4A0E-A116-D93D3C40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List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6AD56C-AFD3-4E3F-BF69-2934832EFF7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54684" y="2837746"/>
            <a:ext cx="11096179" cy="148884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sz="2000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cs-CZ" sz="20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cs-CZ" sz="2000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cs-CZ" sz="20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B.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cs-CZ" sz="20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cs-CZ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E. E. Editor &amp; B. B. Editor (</a:t>
            </a:r>
            <a:r>
              <a:rPr lang="cs-CZ" sz="20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cs-CZ" sz="2000" i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cs-CZ" sz="2000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2000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cs-CZ" sz="2000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r>
              <a:rPr lang="cs-CZ" sz="2000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000" i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Subtitle</a:t>
            </a:r>
            <a:r>
              <a:rPr lang="cs-CZ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(3rd </a:t>
            </a:r>
            <a:r>
              <a:rPr lang="cs-CZ" sz="20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cs-CZ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., s. #–#). Publisher Name.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 </a:t>
            </a:r>
            <a:r>
              <a:rPr lang="cs-CZ" sz="2000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20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URL adresa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64086C1-9F03-4739-8EA3-8C5C4DFF2FF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70629" y="4589433"/>
            <a:ext cx="11526000" cy="217385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Iwamasa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Y.,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Hsia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&amp;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Hinton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(2019).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Asian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Americans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G. Y. </a:t>
            </a:r>
            <a:r>
              <a:rPr lang="cs-CZ" sz="2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Iwamasa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P. A. </a:t>
            </a:r>
            <a:r>
              <a:rPr lang="cs-CZ" sz="2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Hays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Culturally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therapy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cs-CZ" sz="20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(s. 129–159). </a:t>
            </a:r>
            <a:r>
              <a:rPr lang="cs-CZ" sz="2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https://doi.org/10.1037/0000119-006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0CB1DA2-5C31-4C84-95B8-6C2E50392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80640"/>
              </p:ext>
            </p:extLst>
          </p:nvPr>
        </p:nvGraphicFramePr>
        <p:xfrm>
          <a:off x="646795" y="1795124"/>
          <a:ext cx="1054800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2340000">
                  <a:extLst>
                    <a:ext uri="{9D8B030D-6E8A-4147-A177-3AD203B41FA5}">
                      <a16:colId xmlns:a16="http://schemas.microsoft.com/office/drawing/2014/main" val="8931127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65284685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466611614"/>
                    </a:ext>
                  </a:extLst>
                </a:gridCol>
                <a:gridCol w="4608000">
                  <a:extLst>
                    <a:ext uri="{9D8B030D-6E8A-4147-A177-3AD203B41FA5}">
                      <a16:colId xmlns:a16="http://schemas.microsoft.com/office/drawing/2014/main" val="219400632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37828681"/>
                    </a:ext>
                  </a:extLst>
                </a:gridCol>
              </a:tblGrid>
              <a:tr h="12359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kapitoly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868389"/>
                  </a:ext>
                </a:extLst>
              </a:tr>
              <a:tr h="1235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Edited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imformation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21973"/>
                  </a:ext>
                </a:extLst>
              </a:tr>
              <a:tr h="63874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A. A., &amp;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B. B.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chapter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E. E. Editor (Ed.),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(pp. 2-14). Publisher Name.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https://doi.org/xxx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https://xxxx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444769"/>
                  </a:ext>
                </a:extLst>
              </a:tr>
            </a:tbl>
          </a:graphicData>
        </a:graphic>
      </p:graphicFrame>
      <p:pic>
        <p:nvPicPr>
          <p:cNvPr id="5122" name="Picture 2" descr="How do I reference a book chapter... in the Cranfield Author-date style? -  Cranfield University Blogs">
            <a:extLst>
              <a:ext uri="{FF2B5EF4-FFF2-40B4-BE49-F238E27FC236}">
                <a16:creationId xmlns:a16="http://schemas.microsoft.com/office/drawing/2014/main" id="{0E979C95-8B8F-4728-9DA3-431D7ABA0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1" t="8390" r="2631" b="3520"/>
          <a:stretch/>
        </p:blipFill>
        <p:spPr bwMode="auto">
          <a:xfrm>
            <a:off x="10890607" y="-191"/>
            <a:ext cx="1301393" cy="192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6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cademic Editing and Proofreading Services by PhD Experts - Enago">
            <a:extLst>
              <a:ext uri="{FF2B5EF4-FFF2-40B4-BE49-F238E27FC236}">
                <a16:creationId xmlns:a16="http://schemas.microsoft.com/office/drawing/2014/main" id="{CC4F5F8C-84C2-4028-8B74-E91EA48D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0"/>
            <a:ext cx="2061681" cy="19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DDC01D-15EA-40D3-9F41-50E1746F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5FD2E-20F9-4690-91C4-C121B9D92C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296001"/>
            <a:ext cx="6071961" cy="271576"/>
          </a:xfrm>
        </p:spPr>
        <p:txBody>
          <a:bodyPr/>
          <a:lstStyle/>
          <a:p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Journal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5B9917-A0CE-4A0E-A116-D93D3C40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List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6AD56C-AFD3-4E3F-BF69-2934832EFF7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2988767"/>
            <a:ext cx="10915991" cy="172749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72000" indent="0">
              <a:buNone/>
            </a:pPr>
            <a:r>
              <a:rPr lang="cs-CZ" sz="24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cs-CZ" sz="24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A., &amp; </a:t>
            </a:r>
            <a:r>
              <a:rPr lang="cs-CZ" sz="24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cs-CZ" sz="24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B.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cs-CZ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cs-CZ" sz="2400" i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i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Periodical</a:t>
            </a:r>
            <a:r>
              <a:rPr lang="cs-CZ" sz="2400" i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volume</a:t>
            </a: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#–#.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 </a:t>
            </a:r>
            <a:r>
              <a:rPr lang="cs-CZ" sz="2400" dirty="0" err="1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URL adresa</a:t>
            </a:r>
            <a:endParaRPr lang="cs-CZ" sz="2400" dirty="0">
              <a:effectLst/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64086C1-9F03-4739-8EA3-8C5C4DFF2FF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04044" y="4500505"/>
            <a:ext cx="11237242" cy="217385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Gimunová, M., Bozděch, M., </a:t>
            </a:r>
            <a:r>
              <a:rPr lang="en-US" sz="2400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Skotáková</a:t>
            </a:r>
            <a:r>
              <a:rPr 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400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Grün</a:t>
            </a:r>
            <a:r>
              <a:rPr 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V., &amp; </a:t>
            </a:r>
            <a:r>
              <a:rPr lang="en-US" sz="2400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Válková</a:t>
            </a:r>
            <a:r>
              <a:rPr lang="en-US" sz="2400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H.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(2021).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forward and backward gait in males with and without intellectual disabilities.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Journal of Intellectual Disability Research, 65(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10), 922-929.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https//doi.org/10.1111/jir.12873</a:t>
            </a:r>
            <a:endParaRPr lang="cs-CZ" sz="2400" dirty="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6773767-A12A-436E-9AC5-B07599C54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30823"/>
              </p:ext>
            </p:extLst>
          </p:nvPr>
        </p:nvGraphicFramePr>
        <p:xfrm>
          <a:off x="667062" y="1695717"/>
          <a:ext cx="11003201" cy="1377492"/>
        </p:xfrm>
        <a:graphic>
          <a:graphicData uri="http://schemas.openxmlformats.org/drawingml/2006/table">
            <a:tbl>
              <a:tblPr firstRow="1" firstCol="1" bandRow="1"/>
              <a:tblGrid>
                <a:gridCol w="2700937">
                  <a:extLst>
                    <a:ext uri="{9D8B030D-6E8A-4147-A177-3AD203B41FA5}">
                      <a16:colId xmlns:a16="http://schemas.microsoft.com/office/drawing/2014/main" val="3622657045"/>
                    </a:ext>
                  </a:extLst>
                </a:gridCol>
                <a:gridCol w="1720342">
                  <a:extLst>
                    <a:ext uri="{9D8B030D-6E8A-4147-A177-3AD203B41FA5}">
                      <a16:colId xmlns:a16="http://schemas.microsoft.com/office/drawing/2014/main" val="4290349384"/>
                    </a:ext>
                  </a:extLst>
                </a:gridCol>
                <a:gridCol w="1759050">
                  <a:extLst>
                    <a:ext uri="{9D8B030D-6E8A-4147-A177-3AD203B41FA5}">
                      <a16:colId xmlns:a16="http://schemas.microsoft.com/office/drawing/2014/main" val="392294423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133371076"/>
                    </a:ext>
                  </a:extLst>
                </a:gridCol>
                <a:gridCol w="1870872">
                  <a:extLst>
                    <a:ext uri="{9D8B030D-6E8A-4147-A177-3AD203B41FA5}">
                      <a16:colId xmlns:a16="http://schemas.microsoft.com/office/drawing/2014/main" val="1338646123"/>
                    </a:ext>
                  </a:extLst>
                </a:gridCol>
              </a:tblGrid>
              <a:tr h="20283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461023"/>
                  </a:ext>
                </a:extLst>
              </a:tr>
              <a:tr h="1394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Periodical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14093"/>
                  </a:ext>
                </a:extLst>
              </a:tr>
              <a:tr h="95077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A. A., &amp;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B. B.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(2022).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(2021,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Periodical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(x),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xx-xx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Periodical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(x–x),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##.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https://doi.org/xxx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https://xxxx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58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0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DDC01D-15EA-40D3-9F41-50E1746F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5FD2E-20F9-4690-91C4-C121B9D92C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296001"/>
            <a:ext cx="6071961" cy="271576"/>
          </a:xfrm>
        </p:spPr>
        <p:txBody>
          <a:bodyPr/>
          <a:lstStyle/>
          <a:p>
            <a:r>
              <a:rPr lang="cs-CZ" dirty="0" err="1"/>
              <a:t>Webpages</a:t>
            </a:r>
            <a:r>
              <a:rPr lang="cs-CZ" dirty="0"/>
              <a:t>, </a:t>
            </a:r>
            <a:r>
              <a:rPr lang="cs-CZ" dirty="0" err="1"/>
              <a:t>Websites</a:t>
            </a:r>
            <a:r>
              <a:rPr lang="cs-CZ" dirty="0"/>
              <a:t> and </a:t>
            </a:r>
            <a:r>
              <a:rPr lang="cs-CZ" dirty="0" err="1"/>
              <a:t>Annual</a:t>
            </a:r>
            <a:r>
              <a:rPr lang="cs-CZ" dirty="0"/>
              <a:t> Report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5B9917-A0CE-4A0E-A116-D93D3C40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List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6AD56C-AFD3-4E3F-BF69-2934832EFF7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36682" y="3021619"/>
            <a:ext cx="10915991" cy="1727495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72000" indent="0">
              <a:buNone/>
            </a:pP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day).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itle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endParaRPr lang="cs-CZ" sz="2000" dirty="0">
              <a:effectLst/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64086C1-9F03-4739-8EA3-8C5C4DFF2FF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53485" y="3934399"/>
            <a:ext cx="11059200" cy="2173855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spcAft>
                <a:spcPts val="1200"/>
              </a:spcAft>
              <a:buNone/>
            </a:pP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(2021, 1. </a:t>
            </a:r>
            <a:r>
              <a:rPr lang="cs-CZ" sz="20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January</a:t>
            </a:r>
            <a:r>
              <a:rPr lang="cs-CZ" sz="20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cs-C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Advice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public: Coronavirus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disease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(COVID-19).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https://www.who.int/emergencies/diseases/novel-coronavirus-2019/advice-for-public</a:t>
            </a:r>
            <a:endParaRPr lang="cs-CZ" sz="20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sz="2000" dirty="0" err="1">
                <a:solidFill>
                  <a:srgbClr val="000000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20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20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</a:t>
            </a:r>
            <a:r>
              <a:rPr lang="cs-CZ" sz="20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level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Retrieved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November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12, 2022 </a:t>
            </a:r>
            <a:r>
              <a:rPr lang="cs-CZ" sz="2000" dirty="0" err="1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200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spc="-1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https://ec.europa.eu/eurostat/statistics-explained/index.php?title=Health_statistics_at_regional_level</a:t>
            </a:r>
            <a:endParaRPr lang="cs-CZ" sz="2000" dirty="0">
              <a:effectLst/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F336734-1602-46FA-99FD-D3A410409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52981"/>
              </p:ext>
            </p:extLst>
          </p:nvPr>
        </p:nvGraphicFramePr>
        <p:xfrm>
          <a:off x="721065" y="1739212"/>
          <a:ext cx="10625825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2492854">
                  <a:extLst>
                    <a:ext uri="{9D8B030D-6E8A-4147-A177-3AD203B41FA5}">
                      <a16:colId xmlns:a16="http://schemas.microsoft.com/office/drawing/2014/main" val="99455849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226312231"/>
                    </a:ext>
                  </a:extLst>
                </a:gridCol>
                <a:gridCol w="1411811">
                  <a:extLst>
                    <a:ext uri="{9D8B030D-6E8A-4147-A177-3AD203B41FA5}">
                      <a16:colId xmlns:a16="http://schemas.microsoft.com/office/drawing/2014/main" val="457891462"/>
                    </a:ext>
                  </a:extLst>
                </a:gridCol>
                <a:gridCol w="1573160">
                  <a:extLst>
                    <a:ext uri="{9D8B030D-6E8A-4147-A177-3AD203B41FA5}">
                      <a16:colId xmlns:a16="http://schemas.microsoft.com/office/drawing/2014/main" val="725107218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426910482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7895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69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A. A., &amp;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B. B.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(2020).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Jarnuary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20).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https://xxxx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Retrieved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21, 2022,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https://xxxx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759257"/>
                  </a:ext>
                </a:extLst>
              </a:tr>
            </a:tbl>
          </a:graphicData>
        </a:graphic>
      </p:graphicFrame>
      <p:pic>
        <p:nvPicPr>
          <p:cNvPr id="7170" name="Picture 2" descr="Annual Reports Printing Service Lagos Nigeria">
            <a:extLst>
              <a:ext uri="{FF2B5EF4-FFF2-40B4-BE49-F238E27FC236}">
                <a16:creationId xmlns:a16="http://schemas.microsoft.com/office/drawing/2014/main" id="{114DE164-17C6-4839-BB41-3EC7B93D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5E3"/>
              </a:clrFrom>
              <a:clrTo>
                <a:srgbClr val="E6E5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188" y="0"/>
            <a:ext cx="1691811" cy="16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2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DDC01D-15EA-40D3-9F41-50E1746F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65FD2E-20F9-4690-91C4-C121B9D92C9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4" y="1296001"/>
            <a:ext cx="6071961" cy="271576"/>
          </a:xfrm>
        </p:spPr>
        <p:txBody>
          <a:bodyPr/>
          <a:lstStyle/>
          <a:p>
            <a:r>
              <a:rPr lang="cs-CZ" dirty="0" err="1"/>
              <a:t>Dissertation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5B9917-A0CE-4A0E-A116-D93D3C40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List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6AD56C-AFD3-4E3F-BF69-2934832EFF7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3241547"/>
            <a:ext cx="10915991" cy="172749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7200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cs-CZ" sz="24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cs-CZ" sz="24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A.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dirty="0" err="1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cs-CZ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itle</a:t>
            </a:r>
            <a:r>
              <a:rPr lang="cs-CZ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dissertation</a:t>
            </a:r>
            <a:r>
              <a:rPr lang="cs-CZ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Doctoral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dissertation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Name 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Awarding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Degree</a:t>
            </a:r>
            <a:r>
              <a:rPr lang="cs-CZ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atabase </a:t>
            </a:r>
            <a:r>
              <a:rPr lang="cs-CZ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cs-CZ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Archive Name.</a:t>
            </a: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endParaRPr lang="cs-CZ" sz="2400" dirty="0">
              <a:effectLst/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64086C1-9F03-4739-8EA3-8C5C4DFF2FF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35941" y="4829139"/>
            <a:ext cx="11205688" cy="217385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Čížová, D.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(2021).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Léčebně-rehabilitační plán a postup u poškození mediálního menisku</a:t>
            </a:r>
            <a:r>
              <a:rPr lang="cs-CZ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cs-CZ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Bacholar</a:t>
            </a:r>
            <a:r>
              <a:rPr lang="cs-CZ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thesis, Masaryk </a:t>
            </a:r>
            <a:r>
              <a:rPr lang="cs-CZ" sz="18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niversity].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Is.muni.cz.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https://is.muni.cz/auth/th/da8ut/</a:t>
            </a:r>
            <a:endParaRPr lang="cs-CZ" sz="1800" dirty="0">
              <a:effectLst/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A51C472-019E-44D7-AA9D-ADEAD1696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5241"/>
              </p:ext>
            </p:extLst>
          </p:nvPr>
        </p:nvGraphicFramePr>
        <p:xfrm>
          <a:off x="666000" y="1787461"/>
          <a:ext cx="10692000" cy="894720"/>
        </p:xfrm>
        <a:graphic>
          <a:graphicData uri="http://schemas.openxmlformats.org/drawingml/2006/table">
            <a:tbl>
              <a:tblPr firstRow="1" firstCol="1" bandRow="1"/>
              <a:tblGrid>
                <a:gridCol w="1044000">
                  <a:extLst>
                    <a:ext uri="{9D8B030D-6E8A-4147-A177-3AD203B41FA5}">
                      <a16:colId xmlns:a16="http://schemas.microsoft.com/office/drawing/2014/main" val="118605111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6092868"/>
                    </a:ext>
                  </a:extLst>
                </a:gridCol>
                <a:gridCol w="5832000">
                  <a:extLst>
                    <a:ext uri="{9D8B030D-6E8A-4147-A177-3AD203B41FA5}">
                      <a16:colId xmlns:a16="http://schemas.microsoft.com/office/drawing/2014/main" val="2217245865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371554337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47529974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5310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archive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4514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Autor, A. A.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(2020).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dissertation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Master‘s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thesis, Name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Awarding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Degree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Database Name.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Archive Name.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https://xxxx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159417"/>
                  </a:ext>
                </a:extLst>
              </a:tr>
            </a:tbl>
          </a:graphicData>
        </a:graphic>
      </p:graphicFrame>
      <p:pic>
        <p:nvPicPr>
          <p:cNvPr id="8194" name="Picture 2" descr="Závěrečné práce | Ústřední knihovna">
            <a:extLst>
              <a:ext uri="{FF2B5EF4-FFF2-40B4-BE49-F238E27FC236}">
                <a16:creationId xmlns:a16="http://schemas.microsoft.com/office/drawing/2014/main" id="{009086CF-5BFB-4B76-8639-7126651A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4725"/>
            <a:ext cx="22860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6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08DCDA-C95A-4F9F-9994-46B426134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042E69-38FA-405C-985B-62D3215E82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9A6900B-22B1-4468-81B2-B91BEC13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/>
              <a:t>ifferent</a:t>
            </a:r>
            <a:r>
              <a:rPr lang="en-US" dirty="0"/>
              <a:t> types of citation styles</a:t>
            </a:r>
            <a:endParaRPr lang="cs-CZ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8D92BD7B-75D6-47BC-9165-06D40991FA7A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3995189721"/>
              </p:ext>
            </p:extLst>
          </p:nvPr>
        </p:nvGraphicFramePr>
        <p:xfrm>
          <a:off x="666000" y="2511527"/>
          <a:ext cx="10836000" cy="42174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41028">
                  <a:extLst>
                    <a:ext uri="{9D8B030D-6E8A-4147-A177-3AD203B41FA5}">
                      <a16:colId xmlns:a16="http://schemas.microsoft.com/office/drawing/2014/main" val="2969206918"/>
                    </a:ext>
                  </a:extLst>
                </a:gridCol>
                <a:gridCol w="3145944">
                  <a:extLst>
                    <a:ext uri="{9D8B030D-6E8A-4147-A177-3AD203B41FA5}">
                      <a16:colId xmlns:a16="http://schemas.microsoft.com/office/drawing/2014/main" val="1464415901"/>
                    </a:ext>
                  </a:extLst>
                </a:gridCol>
                <a:gridCol w="2252648">
                  <a:extLst>
                    <a:ext uri="{9D8B030D-6E8A-4147-A177-3AD203B41FA5}">
                      <a16:colId xmlns:a16="http://schemas.microsoft.com/office/drawing/2014/main" val="1940521333"/>
                    </a:ext>
                  </a:extLst>
                </a:gridCol>
                <a:gridCol w="2796380">
                  <a:extLst>
                    <a:ext uri="{9D8B030D-6E8A-4147-A177-3AD203B41FA5}">
                      <a16:colId xmlns:a16="http://schemas.microsoft.com/office/drawing/2014/main" val="101110182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Styl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In-text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04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MLA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Parenthetical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author-page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163)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98488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Chicago A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History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…text </a:t>
                      </a:r>
                      <a:r>
                        <a:rPr lang="cs-CZ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Name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20154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Chicago B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sciences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Parenthetical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-date)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 … text …“ 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##)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3463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Vancuver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…text (1, 41–45, 50)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8718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Harvard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Parenthetical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-date)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2021)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562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OSCOLA (Oxford University)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text </a:t>
                      </a:r>
                      <a:r>
                        <a:rPr lang="cs-CZ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text. </a:t>
                      </a:r>
                      <a:r>
                        <a:rPr lang="cs-CZ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Boulting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 32) 639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Rights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1998, s 2.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2389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IEEE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Engeneering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Numeric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text [5, 7, 14–17]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0801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 (7</a:t>
                      </a:r>
                      <a:r>
                        <a:rPr lang="cs-CZ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edition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Parenthetical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-date)</a:t>
                      </a: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text (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2208" marR="62208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6340915"/>
                  </a:ext>
                </a:extLst>
              </a:tr>
            </a:tbl>
          </a:graphicData>
        </a:graphic>
      </p:graphicFrame>
      <p:sp>
        <p:nvSpPr>
          <p:cNvPr id="9" name="Zástupný obsah 7">
            <a:extLst>
              <a:ext uri="{FF2B5EF4-FFF2-40B4-BE49-F238E27FC236}">
                <a16:creationId xmlns:a16="http://schemas.microsoft.com/office/drawing/2014/main" id="{B6F87128-D502-4843-81F6-70922DB835F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625" y="1764911"/>
            <a:ext cx="10495689" cy="119780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Table 1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en-US" sz="2000" i="1" dirty="0"/>
              <a:t>an </a:t>
            </a:r>
            <a:r>
              <a:rPr lang="cs-CZ" sz="2000" i="1" dirty="0"/>
              <a:t>O</a:t>
            </a:r>
            <a:r>
              <a:rPr lang="en-US" sz="2000" i="1" dirty="0" err="1"/>
              <a:t>verview</a:t>
            </a:r>
            <a:r>
              <a:rPr lang="en-US" sz="2000" i="1" dirty="0"/>
              <a:t> of </a:t>
            </a:r>
            <a:r>
              <a:rPr lang="cs-CZ" sz="2000" i="1" dirty="0"/>
              <a:t>D</a:t>
            </a:r>
            <a:r>
              <a:rPr lang="en-US" sz="2000" i="1" dirty="0" err="1"/>
              <a:t>ifferent</a:t>
            </a:r>
            <a:r>
              <a:rPr lang="en-US" sz="2000" i="1" dirty="0"/>
              <a:t> </a:t>
            </a:r>
            <a:r>
              <a:rPr lang="cs-CZ" sz="2000" i="1" dirty="0"/>
              <a:t>C</a:t>
            </a:r>
            <a:r>
              <a:rPr lang="en-US" sz="2000" i="1" dirty="0" err="1"/>
              <a:t>itation</a:t>
            </a:r>
            <a:r>
              <a:rPr lang="en-US" sz="2000" i="1" dirty="0"/>
              <a:t> </a:t>
            </a:r>
            <a:r>
              <a:rPr lang="cs-CZ" sz="2000" i="1" dirty="0"/>
              <a:t>S</a:t>
            </a:r>
            <a:r>
              <a:rPr lang="en-US" sz="2000" i="1" dirty="0"/>
              <a:t>tyles and their</a:t>
            </a:r>
            <a:r>
              <a:rPr lang="cs-CZ" sz="2000" i="1" dirty="0"/>
              <a:t> In-text </a:t>
            </a:r>
            <a:r>
              <a:rPr lang="cs-CZ" sz="2000" i="1" dirty="0" err="1"/>
              <a:t>Citation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57433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08DCDA-C95A-4F9F-9994-46B426134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042E69-38FA-405C-985B-62D3215E82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9A6900B-22B1-4468-81B2-B91BEC13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/>
              <a:t>ifferent</a:t>
            </a:r>
            <a:r>
              <a:rPr lang="en-US" dirty="0"/>
              <a:t> types of citation styles</a:t>
            </a:r>
            <a:endParaRPr lang="cs-CZ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8D92BD7B-75D6-47BC-9165-06D40991FA7A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1939189279"/>
              </p:ext>
            </p:extLst>
          </p:nvPr>
        </p:nvGraphicFramePr>
        <p:xfrm>
          <a:off x="651282" y="2366461"/>
          <a:ext cx="10944000" cy="3408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val="2969206918"/>
                    </a:ext>
                  </a:extLst>
                </a:gridCol>
                <a:gridCol w="8496000">
                  <a:extLst>
                    <a:ext uri="{9D8B030D-6E8A-4147-A177-3AD203B41FA5}">
                      <a16:colId xmlns:a16="http://schemas.microsoft.com/office/drawing/2014/main" val="14644159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Styl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4159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MLA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Name.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.“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i="1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day,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abbreviation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URL.</a:t>
                      </a:r>
                    </a:p>
                  </a:txBody>
                  <a:tcPr marL="62208" marR="62208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98488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Chicago A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Name.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.“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i="1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no. # (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##-##.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DOI.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99201546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Chicago B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Name.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.“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i="1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no. # (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): ##-##.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DOI.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17293463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Vancouver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A, </a:t>
                      </a: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B. </a:t>
                      </a: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2020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21; 99(4):250-59.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URL</a:t>
                      </a: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34228718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Harvard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392556253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OSCOLA (Oxford University)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Name,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#(#)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http://xxxx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accessed</a:t>
                      </a:r>
                      <a:r>
                        <a:rPr lang="cs-CZ" sz="14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## </a:t>
                      </a:r>
                      <a:r>
                        <a:rPr lang="cs-CZ" sz="1400" dirty="0" err="1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r>
                        <a:rPr lang="cs-CZ" sz="14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cs-CZ" sz="1400" dirty="0">
                        <a:effectLst/>
                        <a:highlight>
                          <a:srgbClr val="FF00FF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9192389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IEEE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,“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vol. #, pp.##-##,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DOI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cs-CZ" sz="1400" dirty="0" err="1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Accessed</a:t>
                      </a:r>
                      <a:r>
                        <a:rPr lang="cs-CZ" sz="14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## </a:t>
                      </a:r>
                      <a:r>
                        <a:rPr lang="cs-CZ" sz="1400" dirty="0" err="1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r>
                        <a:rPr lang="cs-CZ" sz="14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].</a:t>
                      </a:r>
                    </a:p>
                  </a:txBody>
                  <a:tcPr marL="62208" marR="62208" marT="0" marB="0"/>
                </a:tc>
                <a:extLst>
                  <a:ext uri="{0D108BD9-81ED-4DB2-BD59-A6C34878D82A}">
                    <a16:rowId xmlns:a16="http://schemas.microsoft.com/office/drawing/2014/main" val="18280801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 (7</a:t>
                      </a:r>
                      <a:r>
                        <a:rPr lang="cs-CZ" sz="14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edition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62208" marR="62208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A., &amp; </a:t>
                      </a:r>
                      <a:r>
                        <a:rPr lang="cs-CZ" sz="1400" dirty="0" err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Surname</a:t>
                      </a: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B. B.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dirty="0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 err="1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</a:t>
                      </a:r>
                      <a:r>
                        <a:rPr lang="cs-CZ" sz="140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Periodical</a:t>
                      </a:r>
                      <a:r>
                        <a:rPr lang="cs-CZ" sz="1400" i="1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i="1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1400" dirty="0" err="1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issue</a:t>
                      </a:r>
                      <a:r>
                        <a:rPr lang="cs-CZ" sz="14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#–#.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 </a:t>
                      </a:r>
                      <a:r>
                        <a:rPr lang="cs-CZ" sz="1400" dirty="0" err="1"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400" dirty="0"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URL</a:t>
                      </a:r>
                    </a:p>
                  </a:txBody>
                  <a:tcPr marL="62208" marR="62208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11911"/>
                  </a:ext>
                </a:extLst>
              </a:tr>
            </a:tbl>
          </a:graphicData>
        </a:graphic>
      </p:graphicFrame>
      <p:sp>
        <p:nvSpPr>
          <p:cNvPr id="9" name="Zástupný obsah 7">
            <a:extLst>
              <a:ext uri="{FF2B5EF4-FFF2-40B4-BE49-F238E27FC236}">
                <a16:creationId xmlns:a16="http://schemas.microsoft.com/office/drawing/2014/main" id="{B6F87128-D502-4843-81F6-70922DB835F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625" y="1656051"/>
            <a:ext cx="10753200" cy="88031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Table 2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</a:t>
            </a:r>
            <a:r>
              <a:rPr lang="en-US" sz="2000" i="1" dirty="0"/>
              <a:t>n </a:t>
            </a:r>
            <a:r>
              <a:rPr lang="cs-CZ" sz="2000" i="1" dirty="0"/>
              <a:t>O</a:t>
            </a:r>
            <a:r>
              <a:rPr lang="en-US" sz="2000" i="1" dirty="0" err="1"/>
              <a:t>verview</a:t>
            </a:r>
            <a:r>
              <a:rPr lang="en-US" sz="2000" i="1" dirty="0"/>
              <a:t> of </a:t>
            </a:r>
            <a:r>
              <a:rPr lang="cs-CZ" sz="2000" i="1" dirty="0"/>
              <a:t>D</a:t>
            </a:r>
            <a:r>
              <a:rPr lang="en-US" sz="2000" i="1" dirty="0" err="1"/>
              <a:t>ifferent</a:t>
            </a:r>
            <a:r>
              <a:rPr lang="en-US" sz="2000" i="1" dirty="0"/>
              <a:t> </a:t>
            </a:r>
            <a:r>
              <a:rPr lang="cs-CZ" sz="2000" i="1" dirty="0"/>
              <a:t>C</a:t>
            </a:r>
            <a:r>
              <a:rPr lang="en-US" sz="2000" i="1" dirty="0" err="1"/>
              <a:t>itation</a:t>
            </a:r>
            <a:r>
              <a:rPr lang="en-US" sz="2000" i="1" dirty="0"/>
              <a:t> </a:t>
            </a:r>
            <a:r>
              <a:rPr lang="cs-CZ" sz="2000" i="1" dirty="0"/>
              <a:t>S</a:t>
            </a:r>
            <a:r>
              <a:rPr lang="en-US" sz="2000" i="1" dirty="0"/>
              <a:t>tyles and their</a:t>
            </a:r>
            <a:r>
              <a:rPr lang="cs-CZ" sz="2000" i="1" dirty="0"/>
              <a:t> </a:t>
            </a:r>
            <a:r>
              <a:rPr lang="cs-CZ" sz="2000" i="1" dirty="0" err="1"/>
              <a:t>Journal</a:t>
            </a:r>
            <a:r>
              <a:rPr lang="cs-CZ" sz="2000" i="1" dirty="0"/>
              <a:t> </a:t>
            </a:r>
            <a:r>
              <a:rPr lang="cs-CZ" sz="2000" i="1" dirty="0" err="1"/>
              <a:t>Citation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54980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08DCDA-C95A-4F9F-9994-46B426134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042E69-38FA-405C-985B-62D3215E82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Others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Styl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9A6900B-22B1-4468-81B2-B91BEC13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US" dirty="0" err="1"/>
              <a:t>ifferent</a:t>
            </a:r>
            <a:r>
              <a:rPr lang="en-US" dirty="0"/>
              <a:t> types of citation styles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1596DB3-9962-46C4-B51F-38873196DB4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247462" y="4553874"/>
            <a:ext cx="4187825" cy="1134255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Turabian</a:t>
            </a:r>
            <a:r>
              <a:rPr lang="cs-CZ" dirty="0"/>
              <a:t>, AMA, ACS, NLM, AAA, APSA</a:t>
            </a:r>
          </a:p>
        </p:txBody>
      </p:sp>
      <p:pic>
        <p:nvPicPr>
          <p:cNvPr id="2050" name="Picture 2" descr="University of Central Missouri Writing Center - UCM Writing Center">
            <a:extLst>
              <a:ext uri="{FF2B5EF4-FFF2-40B4-BE49-F238E27FC236}">
                <a16:creationId xmlns:a16="http://schemas.microsoft.com/office/drawing/2014/main" id="{0BBDFCFE-C028-4C04-A26A-5D9BF5359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69" y="1431789"/>
            <a:ext cx="4187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BDC33D-FEEB-4942-B396-DB61A7FB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D5B027-08B0-4A46-B853-8D93ED8A11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In-text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8E0A1A7-65C1-4FE0-A8FA-913B08C4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APA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BDEA51F4-AA2A-4804-A53B-D51522F737FA}"/>
              </a:ext>
            </a:extLst>
          </p:cNvPr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2615285681"/>
              </p:ext>
            </p:extLst>
          </p:nvPr>
        </p:nvGraphicFramePr>
        <p:xfrm>
          <a:off x="656948" y="2752079"/>
          <a:ext cx="10200443" cy="39208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78149">
                  <a:extLst>
                    <a:ext uri="{9D8B030D-6E8A-4147-A177-3AD203B41FA5}">
                      <a16:colId xmlns:a16="http://schemas.microsoft.com/office/drawing/2014/main" val="3664983937"/>
                    </a:ext>
                  </a:extLst>
                </a:gridCol>
                <a:gridCol w="3379267">
                  <a:extLst>
                    <a:ext uri="{9D8B030D-6E8A-4147-A177-3AD203B41FA5}">
                      <a16:colId xmlns:a16="http://schemas.microsoft.com/office/drawing/2014/main" val="1720443739"/>
                    </a:ext>
                  </a:extLst>
                </a:gridCol>
                <a:gridCol w="3443027">
                  <a:extLst>
                    <a:ext uri="{9D8B030D-6E8A-4147-A177-3AD203B41FA5}">
                      <a16:colId xmlns:a16="http://schemas.microsoft.com/office/drawing/2014/main" val="248887181"/>
                    </a:ext>
                  </a:extLst>
                </a:gridCol>
              </a:tblGrid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Author</a:t>
                      </a:r>
                      <a:r>
                        <a:rPr lang="cs-CZ" sz="1600" b="1" dirty="0">
                          <a:effectLst/>
                        </a:rPr>
                        <a:t> type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Parenthetical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Citation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Narative </a:t>
                      </a:r>
                      <a:r>
                        <a:rPr lang="cs-CZ" sz="1600" b="1" dirty="0" err="1">
                          <a:effectLst/>
                        </a:rPr>
                        <a:t>citation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473316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One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author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(Cobley, 2015)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Cobley (2015)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84874546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Two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authors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(Müller &amp; </a:t>
                      </a:r>
                      <a:r>
                        <a:rPr lang="cs-CZ" sz="1600" dirty="0" err="1">
                          <a:effectLst/>
                        </a:rPr>
                        <a:t>Ferrauty</a:t>
                      </a:r>
                      <a:r>
                        <a:rPr lang="cs-CZ" sz="1600" dirty="0">
                          <a:effectLst/>
                        </a:rPr>
                        <a:t>, 2019)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Müller and </a:t>
                      </a:r>
                      <a:r>
                        <a:rPr lang="cs-CZ" sz="1600" dirty="0" err="1">
                          <a:effectLst/>
                        </a:rPr>
                        <a:t>Ferrauty</a:t>
                      </a:r>
                      <a:r>
                        <a:rPr lang="cs-CZ" sz="1600" dirty="0">
                          <a:effectLst/>
                        </a:rPr>
                        <a:t> (2019)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extLst>
                  <a:ext uri="{0D108BD9-81ED-4DB2-BD59-A6C34878D82A}">
                    <a16:rowId xmlns:a16="http://schemas.microsoft.com/office/drawing/2014/main" val="1524508927"/>
                  </a:ext>
                </a:extLst>
              </a:tr>
              <a:tr h="220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Three</a:t>
                      </a:r>
                      <a:r>
                        <a:rPr lang="cs-CZ" sz="1600" b="1" dirty="0">
                          <a:effectLst/>
                        </a:rPr>
                        <a:t> and more </a:t>
                      </a:r>
                      <a:r>
                        <a:rPr lang="cs-CZ" sz="1600" b="1" dirty="0" err="1">
                          <a:effectLst/>
                        </a:rPr>
                        <a:t>authors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(Hendl et al., 2016)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Hendl et al. (2016)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extLst>
                  <a:ext uri="{0D108BD9-81ED-4DB2-BD59-A6C34878D82A}">
                    <a16:rowId xmlns:a16="http://schemas.microsoft.com/office/drawing/2014/main" val="938098956"/>
                  </a:ext>
                </a:extLst>
              </a:tr>
              <a:tr h="24577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Group </a:t>
                      </a:r>
                      <a:r>
                        <a:rPr lang="cs-CZ" sz="1600" b="1" dirty="0" err="1">
                          <a:effectLst/>
                        </a:rPr>
                        <a:t>author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with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abbreviation</a:t>
                      </a:r>
                      <a:endParaRPr lang="cs-CZ" sz="1200" b="1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  - </a:t>
                      </a:r>
                      <a:r>
                        <a:rPr lang="cs-CZ" sz="1600" b="1" dirty="0" err="1">
                          <a:effectLst/>
                        </a:rPr>
                        <a:t>First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citations</a:t>
                      </a:r>
                      <a:endParaRPr lang="cs-CZ" sz="1200" b="1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200" b="1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200" b="1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1200" b="1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  - </a:t>
                      </a:r>
                      <a:r>
                        <a:rPr lang="cs-CZ" sz="1600" b="1" dirty="0" err="1">
                          <a:effectLst/>
                        </a:rPr>
                        <a:t>Subsequent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citations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</a:t>
                      </a:r>
                      <a:r>
                        <a:rPr lang="cs-CZ" sz="1600" dirty="0" err="1">
                          <a:effectLst/>
                        </a:rPr>
                        <a:t>National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Istitute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of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Mental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Health</a:t>
                      </a:r>
                      <a:r>
                        <a:rPr lang="cs-CZ" sz="1600" dirty="0">
                          <a:effectLst/>
                        </a:rPr>
                        <a:t> [NIMH], 2021)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(NIMH, 2021)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National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Istitute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of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Mental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Health</a:t>
                      </a:r>
                      <a:r>
                        <a:rPr lang="cs-CZ" sz="1600" dirty="0">
                          <a:effectLst/>
                        </a:rPr>
                        <a:t> (NIMH, 2021)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NIMH (2021)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/>
                </a:tc>
                <a:extLst>
                  <a:ext uri="{0D108BD9-81ED-4DB2-BD59-A6C34878D82A}">
                    <a16:rowId xmlns:a16="http://schemas.microsoft.com/office/drawing/2014/main" val="612125532"/>
                  </a:ext>
                </a:extLst>
              </a:tr>
              <a:tr h="452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Group </a:t>
                      </a:r>
                      <a:r>
                        <a:rPr lang="cs-CZ" sz="1600" b="1" dirty="0" err="1">
                          <a:effectLst/>
                        </a:rPr>
                        <a:t>author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without</a:t>
                      </a:r>
                      <a:r>
                        <a:rPr lang="cs-CZ" sz="1600" b="1" dirty="0">
                          <a:effectLst/>
                        </a:rPr>
                        <a:t> </a:t>
                      </a:r>
                      <a:r>
                        <a:rPr lang="cs-CZ" sz="1600" b="1" dirty="0" err="1">
                          <a:effectLst/>
                        </a:rPr>
                        <a:t>abbreviation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(Masaryk University, 2020)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Masaryk University (2020)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9" marR="61819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38691"/>
                  </a:ext>
                </a:extLst>
              </a:tr>
            </a:tbl>
          </a:graphicData>
        </a:graphic>
      </p:graphicFrame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E0181A3-A9B1-48A0-AA71-5D3298E5CBF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8626" y="1764911"/>
            <a:ext cx="5219998" cy="119780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Table 1</a:t>
            </a:r>
          </a:p>
          <a:p>
            <a:pPr marL="72000" indent="0">
              <a:buNone/>
            </a:pPr>
            <a:r>
              <a:rPr lang="cs-CZ" i="1" dirty="0"/>
              <a:t>Basic In-text </a:t>
            </a:r>
            <a:r>
              <a:rPr lang="cs-CZ" i="1" dirty="0" err="1"/>
              <a:t>Citation</a:t>
            </a:r>
            <a:r>
              <a:rPr lang="cs-CZ" i="1" dirty="0"/>
              <a:t> Styl</a:t>
            </a:r>
          </a:p>
        </p:txBody>
      </p:sp>
    </p:spTree>
    <p:extLst>
      <p:ext uri="{BB962C8B-B14F-4D97-AF65-F5344CB8AC3E}">
        <p14:creationId xmlns:p14="http://schemas.microsoft.com/office/powerpoint/2010/main" val="114551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BDC33D-FEEB-4942-B396-DB61A7FB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D5B027-08B0-4A46-B853-8D93ED8A11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In-text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8E0A1A7-65C1-4FE0-A8FA-913B08C4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APA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E0181A3-A9B1-48A0-AA71-5D3298E5CBF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5868139" y="1701505"/>
            <a:ext cx="6196614" cy="4139998"/>
          </a:xfrm>
        </p:spPr>
        <p:txBody>
          <a:bodyPr/>
          <a:lstStyle/>
          <a:p>
            <a:r>
              <a:rPr lang="cs-CZ" dirty="0" err="1"/>
              <a:t>Quotations</a:t>
            </a:r>
            <a:endParaRPr lang="cs-CZ" dirty="0"/>
          </a:p>
          <a:p>
            <a:pPr lvl="1"/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Quotations</a:t>
            </a:r>
            <a:r>
              <a:rPr lang="cs-CZ" dirty="0"/>
              <a:t> (</a:t>
            </a:r>
            <a:r>
              <a:rPr lang="cs-CZ" dirty="0" err="1"/>
              <a:t>fewer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40 </a:t>
            </a:r>
            <a:r>
              <a:rPr lang="cs-CZ" dirty="0" err="1"/>
              <a:t>words</a:t>
            </a:r>
            <a:r>
              <a:rPr lang="cs-CZ" dirty="0"/>
              <a:t>)</a:t>
            </a:r>
          </a:p>
          <a:p>
            <a:pPr lvl="2"/>
            <a:r>
              <a:rPr lang="cs-CZ" i="1" dirty="0" err="1"/>
              <a:t>Narrative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 </a:t>
            </a:r>
            <a:r>
              <a:rPr lang="cs-CZ" dirty="0"/>
              <a:t>Autor “…“ (</a:t>
            </a:r>
            <a:r>
              <a:rPr lang="cs-CZ" dirty="0" err="1"/>
              <a:t>year</a:t>
            </a:r>
            <a:r>
              <a:rPr lang="cs-CZ" dirty="0"/>
              <a:t>, p. #)</a:t>
            </a:r>
          </a:p>
          <a:p>
            <a:pPr lvl="2"/>
            <a:r>
              <a:rPr lang="cs-CZ" i="1" dirty="0" err="1"/>
              <a:t>Parenthetical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 “…“ (</a:t>
            </a:r>
            <a:r>
              <a:rPr lang="cs-CZ" i="1" dirty="0" err="1"/>
              <a:t>Author</a:t>
            </a:r>
            <a:r>
              <a:rPr lang="cs-CZ" i="1" dirty="0"/>
              <a:t>, </a:t>
            </a:r>
            <a:r>
              <a:rPr lang="cs-CZ" i="1" dirty="0" err="1"/>
              <a:t>year</a:t>
            </a:r>
            <a:r>
              <a:rPr lang="cs-CZ" i="1" dirty="0"/>
              <a:t>, pp. #-#).</a:t>
            </a:r>
            <a:endParaRPr lang="cs-CZ" dirty="0"/>
          </a:p>
          <a:p>
            <a:pPr lvl="1"/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Quotations</a:t>
            </a:r>
            <a:r>
              <a:rPr lang="cs-CZ" dirty="0"/>
              <a:t> (40 </a:t>
            </a:r>
            <a:r>
              <a:rPr lang="cs-CZ" dirty="0" err="1"/>
              <a:t>words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more)</a:t>
            </a:r>
          </a:p>
          <a:p>
            <a:pPr lvl="2"/>
            <a:r>
              <a:rPr lang="cs-CZ" dirty="0"/>
              <a:t>no </a:t>
            </a:r>
            <a:r>
              <a:rPr lang="cs-CZ" dirty="0" err="1"/>
              <a:t>quation</a:t>
            </a:r>
            <a:r>
              <a:rPr lang="cs-CZ" dirty="0"/>
              <a:t> </a:t>
            </a:r>
            <a:r>
              <a:rPr lang="cs-CZ" dirty="0" err="1"/>
              <a:t>marks</a:t>
            </a:r>
            <a:endParaRPr lang="cs-CZ" dirty="0"/>
          </a:p>
          <a:p>
            <a:pPr lvl="2"/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line (indent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 0.5 in, </a:t>
            </a:r>
            <a:r>
              <a:rPr lang="cs-CZ" dirty="0" err="1"/>
              <a:t>left</a:t>
            </a:r>
            <a:r>
              <a:rPr lang="cs-CZ" dirty="0"/>
              <a:t> </a:t>
            </a:r>
            <a:r>
              <a:rPr lang="cs-CZ" dirty="0" err="1"/>
              <a:t>margin</a:t>
            </a:r>
            <a:r>
              <a:rPr lang="cs-CZ" dirty="0"/>
              <a:t>)</a:t>
            </a:r>
          </a:p>
          <a:p>
            <a:pPr lvl="2"/>
            <a:r>
              <a:rPr lang="cs-CZ" i="1" dirty="0" err="1"/>
              <a:t>Narrative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 </a:t>
            </a:r>
            <a:r>
              <a:rPr lang="cs-CZ" dirty="0"/>
              <a:t>Autor (</a:t>
            </a:r>
            <a:r>
              <a:rPr lang="cs-CZ" dirty="0" err="1"/>
              <a:t>year</a:t>
            </a:r>
            <a:r>
              <a:rPr lang="cs-CZ" dirty="0"/>
              <a:t>) …text… . (p. #)</a:t>
            </a:r>
          </a:p>
          <a:p>
            <a:pPr lvl="2"/>
            <a:r>
              <a:rPr lang="cs-CZ" i="1" dirty="0" err="1"/>
              <a:t>Parenthetical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 T</a:t>
            </a:r>
            <a:r>
              <a:rPr lang="cs-CZ" dirty="0"/>
              <a:t>ext…. . (Autor, </a:t>
            </a:r>
            <a:r>
              <a:rPr lang="cs-CZ" dirty="0" err="1"/>
              <a:t>year</a:t>
            </a:r>
            <a:r>
              <a:rPr lang="cs-CZ" dirty="0"/>
              <a:t>, p. #)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E20B2F8-2877-428F-9CDD-54F35A80701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4"/>
            <a:ext cx="5376001" cy="4850215"/>
          </a:xfrm>
        </p:spPr>
        <p:txBody>
          <a:bodyPr/>
          <a:lstStyle/>
          <a:p>
            <a:r>
              <a:rPr lang="cs-CZ" dirty="0" err="1"/>
              <a:t>Plagiarism</a:t>
            </a:r>
            <a:endParaRPr lang="cs-CZ" dirty="0"/>
          </a:p>
          <a:p>
            <a:pPr lvl="1"/>
            <a:r>
              <a:rPr lang="cs-CZ" dirty="0"/>
              <a:t>“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presenting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, idea,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images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as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(APA, p. 254).</a:t>
            </a:r>
          </a:p>
          <a:p>
            <a:r>
              <a:rPr lang="cs-CZ" dirty="0" err="1"/>
              <a:t>Paraphrasing</a:t>
            </a:r>
            <a:endParaRPr lang="cs-CZ" dirty="0"/>
          </a:p>
          <a:p>
            <a:pPr lvl="1"/>
            <a:r>
              <a:rPr lang="cs-CZ" i="1" dirty="0" err="1"/>
              <a:t>Narrative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 (</a:t>
            </a:r>
            <a:r>
              <a:rPr lang="cs-CZ" dirty="0" err="1"/>
              <a:t>year</a:t>
            </a:r>
            <a:r>
              <a:rPr lang="cs-CZ" dirty="0"/>
              <a:t>)</a:t>
            </a:r>
          </a:p>
          <a:p>
            <a:pPr lvl="1"/>
            <a:r>
              <a:rPr lang="cs-CZ" i="1" dirty="0" err="1"/>
              <a:t>Parenthetical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 (</a:t>
            </a:r>
            <a:r>
              <a:rPr lang="cs-CZ" i="1" dirty="0" err="1"/>
              <a:t>Author</a:t>
            </a:r>
            <a:r>
              <a:rPr lang="cs-CZ" i="1" dirty="0"/>
              <a:t>, </a:t>
            </a:r>
            <a:r>
              <a:rPr lang="cs-CZ" i="1" dirty="0" err="1"/>
              <a:t>year</a:t>
            </a:r>
            <a:r>
              <a:rPr lang="cs-CZ" i="1" dirty="0"/>
              <a:t>)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23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BDC33D-FEEB-4942-B396-DB61A7FB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D5B027-08B0-4A46-B853-8D93ED8A11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In-text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8E0A1A7-65C1-4FE0-A8FA-913B08C4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E20B2F8-2877-428F-9CDD-54F35A80701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4"/>
            <a:ext cx="7992486" cy="4850215"/>
          </a:xfrm>
        </p:spPr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citation</a:t>
            </a:r>
            <a:endParaRPr lang="cs-CZ" dirty="0"/>
          </a:p>
          <a:p>
            <a:pPr lvl="1"/>
            <a:r>
              <a:rPr lang="cs-CZ" dirty="0"/>
              <a:t>Interview</a:t>
            </a:r>
          </a:p>
          <a:p>
            <a:pPr lvl="2"/>
            <a:r>
              <a:rPr lang="cs-CZ" dirty="0" err="1"/>
              <a:t>Publish</a:t>
            </a:r>
            <a:r>
              <a:rPr lang="cs-CZ" dirty="0"/>
              <a:t> interview, </a:t>
            </a:r>
            <a:r>
              <a:rPr lang="cs-CZ" dirty="0" err="1"/>
              <a:t>Personal</a:t>
            </a:r>
            <a:r>
              <a:rPr lang="cs-CZ" dirty="0"/>
              <a:t> interview, </a:t>
            </a:r>
            <a:r>
              <a:rPr lang="cs-CZ" dirty="0" err="1"/>
              <a:t>Research</a:t>
            </a:r>
            <a:r>
              <a:rPr lang="cs-CZ" dirty="0"/>
              <a:t> participant interview</a:t>
            </a:r>
          </a:p>
          <a:p>
            <a:pPr lvl="1"/>
            <a:r>
              <a:rPr lang="cs-CZ" dirty="0" err="1"/>
              <a:t>Personal</a:t>
            </a:r>
            <a:r>
              <a:rPr lang="cs-CZ" dirty="0"/>
              <a:t> Communications</a:t>
            </a:r>
          </a:p>
          <a:p>
            <a:pPr lvl="2"/>
            <a:r>
              <a:rPr lang="cs-CZ" i="1" dirty="0" err="1"/>
              <a:t>Narrative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</a:t>
            </a:r>
            <a:r>
              <a:rPr lang="cs-CZ" dirty="0"/>
              <a:t>	A. </a:t>
            </a:r>
            <a:r>
              <a:rPr lang="cs-CZ" dirty="0" err="1"/>
              <a:t>Author</a:t>
            </a:r>
            <a:r>
              <a:rPr lang="cs-CZ" dirty="0"/>
              <a:t> (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, </a:t>
            </a:r>
            <a:r>
              <a:rPr lang="cs-CZ" dirty="0" err="1"/>
              <a:t>Month</a:t>
            </a:r>
            <a:r>
              <a:rPr lang="cs-CZ" dirty="0"/>
              <a:t> day, </a:t>
            </a:r>
            <a:r>
              <a:rPr lang="cs-CZ" dirty="0" err="1"/>
              <a:t>year</a:t>
            </a:r>
            <a:r>
              <a:rPr lang="cs-CZ" dirty="0"/>
              <a:t>)</a:t>
            </a:r>
          </a:p>
          <a:p>
            <a:pPr lvl="2"/>
            <a:r>
              <a:rPr lang="cs-CZ" i="1" dirty="0" err="1"/>
              <a:t>Parenthetical</a:t>
            </a:r>
            <a:r>
              <a:rPr lang="cs-CZ" i="1" dirty="0"/>
              <a:t> </a:t>
            </a:r>
            <a:r>
              <a:rPr lang="cs-CZ" i="1" dirty="0" err="1"/>
              <a:t>citation</a:t>
            </a:r>
            <a:r>
              <a:rPr lang="cs-CZ" i="1" dirty="0"/>
              <a:t>:</a:t>
            </a:r>
            <a:r>
              <a:rPr lang="cs-CZ" dirty="0"/>
              <a:t> (A. </a:t>
            </a:r>
            <a:r>
              <a:rPr lang="cs-CZ" dirty="0" err="1"/>
              <a:t>Author</a:t>
            </a:r>
            <a:r>
              <a:rPr lang="cs-CZ" dirty="0"/>
              <a:t>,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, </a:t>
            </a:r>
            <a:r>
              <a:rPr lang="cs-CZ" dirty="0" err="1"/>
              <a:t>Month</a:t>
            </a:r>
            <a:r>
              <a:rPr lang="cs-CZ" dirty="0"/>
              <a:t> day, </a:t>
            </a:r>
            <a:r>
              <a:rPr lang="cs-CZ" dirty="0" err="1"/>
              <a:t>year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1026" name="Picture 2" descr="Personal communications - Executive coaching - Career coaching - Business  coaching - Leadership development">
            <a:extLst>
              <a:ext uri="{FF2B5EF4-FFF2-40B4-BE49-F238E27FC236}">
                <a16:creationId xmlns:a16="http://schemas.microsoft.com/office/drawing/2014/main" id="{132ED5DE-8439-4B20-99B2-6AA8881B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" y="4010025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terview Process &amp;amp; How to Improve It | Glassdoor for Employers">
            <a:extLst>
              <a:ext uri="{FF2B5EF4-FFF2-40B4-BE49-F238E27FC236}">
                <a16:creationId xmlns:a16="http://schemas.microsoft.com/office/drawing/2014/main" id="{85C2E1E7-A337-485B-90C9-21F3C044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41" y="306368"/>
            <a:ext cx="3440880" cy="25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3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BDC33D-FEEB-4942-B396-DB61A7FBD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D5B027-08B0-4A46-B853-8D93ED8A11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Reference </a:t>
            </a:r>
            <a:r>
              <a:rPr lang="cs-CZ" dirty="0" err="1"/>
              <a:t>Examples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8E0A1A7-65C1-4FE0-A8FA-913B08C4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E20B2F8-2877-428F-9CDD-54F35A80701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err="1"/>
              <a:t>Periodicals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 err="1"/>
              <a:t>Books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 err="1"/>
              <a:t>Edited</a:t>
            </a:r>
            <a:r>
              <a:rPr lang="cs-CZ" dirty="0"/>
              <a:t> </a:t>
            </a:r>
            <a:r>
              <a:rPr lang="cs-CZ" dirty="0" err="1"/>
              <a:t>chapters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 err="1"/>
              <a:t>Dissertations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586350" indent="-514350">
              <a:buFont typeface="+mj-lt"/>
              <a:buAutoNum type="arabicPeriod"/>
            </a:pPr>
            <a:r>
              <a:rPr lang="cs-CZ" dirty="0" err="1"/>
              <a:t>Webpages</a:t>
            </a:r>
            <a:r>
              <a:rPr lang="cs-CZ" dirty="0"/>
              <a:t> and </a:t>
            </a:r>
            <a:r>
              <a:rPr lang="cs-CZ" dirty="0" err="1"/>
              <a:t>Websites</a:t>
            </a:r>
            <a:endParaRPr lang="cs-CZ" dirty="0"/>
          </a:p>
        </p:txBody>
      </p:sp>
      <p:pic>
        <p:nvPicPr>
          <p:cNvPr id="3074" name="Picture 2" descr="Free APA 7 Citation Generator &amp;amp; APA Format Guide - BibGuru">
            <a:extLst>
              <a:ext uri="{FF2B5EF4-FFF2-40B4-BE49-F238E27FC236}">
                <a16:creationId xmlns:a16="http://schemas.microsoft.com/office/drawing/2014/main" id="{17B54007-6581-4D2C-A79E-F8112B33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55" y="3585235"/>
            <a:ext cx="8596045" cy="327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5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DDC01D-15EA-40D3-9F41-50E1746FB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5B9917-A0CE-4A0E-A116-D93D3C40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 List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64086C1-9F03-4739-8EA3-8C5C4DFF2FF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18078" y="4662257"/>
            <a:ext cx="10753200" cy="1237302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Hendl, J., &amp;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Remr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(2017).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Metody výzkumu a evaluace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Portál.</a:t>
            </a:r>
            <a:endParaRPr lang="cs-CZ" sz="20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obsah 7">
            <a:extLst>
              <a:ext uri="{FF2B5EF4-FFF2-40B4-BE49-F238E27FC236}">
                <a16:creationId xmlns:a16="http://schemas.microsoft.com/office/drawing/2014/main" id="{B5A8D061-136C-4AF4-85C2-F88216AB66A0}"/>
              </a:ext>
            </a:extLst>
          </p:cNvPr>
          <p:cNvSpPr txBox="1">
            <a:spLocks/>
          </p:cNvSpPr>
          <p:nvPr/>
        </p:nvSpPr>
        <p:spPr>
          <a:xfrm>
            <a:off x="718077" y="3575329"/>
            <a:ext cx="11038493" cy="1237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cs-CZ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0">
              <a:buNone/>
            </a:pP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cs-CZ" sz="2000" dirty="0" err="1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</a:t>
            </a:r>
            <a:r>
              <a:rPr lang="cs-CZ" sz="20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cs-CZ" sz="2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r>
              <a:rPr lang="cs-CZ" sz="20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0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cs-CZ" sz="20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0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Subtitle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Publisher</a:t>
            </a:r>
            <a:r>
              <a:rPr lang="cs-CZ" sz="2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 nebo URL</a:t>
            </a:r>
          </a:p>
          <a:p>
            <a:pPr marL="72000" indent="0">
              <a:buNone/>
            </a:pPr>
            <a:endParaRPr lang="cs-CZ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B0733897-5AEE-4F6B-AD8A-2D3E06EFC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27727"/>
              </p:ext>
            </p:extLst>
          </p:nvPr>
        </p:nvGraphicFramePr>
        <p:xfrm>
          <a:off x="718078" y="2002511"/>
          <a:ext cx="10490856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2628000">
                  <a:extLst>
                    <a:ext uri="{9D8B030D-6E8A-4147-A177-3AD203B41FA5}">
                      <a16:colId xmlns:a16="http://schemas.microsoft.com/office/drawing/2014/main" val="52974329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4722520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887044787"/>
                    </a:ext>
                  </a:extLst>
                </a:gridCol>
                <a:gridCol w="2203428">
                  <a:extLst>
                    <a:ext uri="{9D8B030D-6E8A-4147-A177-3AD203B41FA5}">
                      <a16:colId xmlns:a16="http://schemas.microsoft.com/office/drawing/2014/main" val="1547548989"/>
                    </a:ext>
                  </a:extLst>
                </a:gridCol>
                <a:gridCol w="2203428">
                  <a:extLst>
                    <a:ext uri="{9D8B030D-6E8A-4147-A177-3AD203B41FA5}">
                      <a16:colId xmlns:a16="http://schemas.microsoft.com/office/drawing/2014/main" val="295284122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editor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39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Publisher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DOI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URL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450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A. A., &amp;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B. B.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Group.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Editor, E.E. (Ed.).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Editor, E.E., &amp; Editor, E.E. (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(2022).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(2nd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Vol. 3).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Audiobook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(P.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Translator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Trans.)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Publisher Name.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https://doi.org/xxx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https://xxxx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440516"/>
                  </a:ext>
                </a:extLst>
              </a:tr>
            </a:tbl>
          </a:graphicData>
        </a:graphic>
      </p:graphicFrame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452EB28-C2AC-405C-B148-7B4E210A99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Book</a:t>
            </a:r>
            <a:r>
              <a:rPr lang="cs-CZ" dirty="0"/>
              <a:t> and Reference </a:t>
            </a:r>
            <a:r>
              <a:rPr lang="cs-CZ" dirty="0" err="1"/>
              <a:t>Work</a:t>
            </a:r>
            <a:endParaRPr lang="cs-CZ" dirty="0"/>
          </a:p>
        </p:txBody>
      </p:sp>
      <p:pic>
        <p:nvPicPr>
          <p:cNvPr id="4100" name="Picture 4" descr="APA Style 6th Edition Blog: How to Cite Edition, Volume, and Page Numbers  for Books">
            <a:extLst>
              <a:ext uri="{FF2B5EF4-FFF2-40B4-BE49-F238E27FC236}">
                <a16:creationId xmlns:a16="http://schemas.microsoft.com/office/drawing/2014/main" id="{36610BD0-013D-413A-857A-3F99A413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999"/>
            <a:ext cx="2301602" cy="12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645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en-v10.potx" id="{5727B0CB-1FE9-4607-9AC5-0A9EABEF67CB}" vid="{36DBB8EA-EAD4-4319-A33F-1B66A35B50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MaSiSS_APA_16.2.22</Template>
  <TotalTime>525</TotalTime>
  <Words>1576</Words>
  <Application>Microsoft Office PowerPoint</Application>
  <PresentationFormat>Širokoúhlá obrazovka</PresentationFormat>
  <Paragraphs>265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Presentation_MU_EN</vt:lpstr>
      <vt:lpstr>Citation norm The American Psychological Association</vt:lpstr>
      <vt:lpstr>Different types of citation styles</vt:lpstr>
      <vt:lpstr>Different types of citation styles</vt:lpstr>
      <vt:lpstr>Different types of citation styles</vt:lpstr>
      <vt:lpstr>APA</vt:lpstr>
      <vt:lpstr>APA</vt:lpstr>
      <vt:lpstr>APA</vt:lpstr>
      <vt:lpstr>APA</vt:lpstr>
      <vt:lpstr>Reference List</vt:lpstr>
      <vt:lpstr>Reference List</vt:lpstr>
      <vt:lpstr>Reference List</vt:lpstr>
      <vt:lpstr>Reference List</vt:lpstr>
      <vt:lpstr>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Psychological Association</dc:title>
  <dc:creator>Michal Bozděch</dc:creator>
  <cp:lastModifiedBy>Michal Bozděch</cp:lastModifiedBy>
  <cp:revision>24</cp:revision>
  <cp:lastPrinted>1601-01-01T00:00:00Z</cp:lastPrinted>
  <dcterms:created xsi:type="dcterms:W3CDTF">2022-02-16T12:06:04Z</dcterms:created>
  <dcterms:modified xsi:type="dcterms:W3CDTF">2022-02-24T09:48:25Z</dcterms:modified>
</cp:coreProperties>
</file>