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4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724901"/>
          </a:xfrm>
        </p:spPr>
        <p:txBody>
          <a:bodyPr/>
          <a:lstStyle/>
          <a:p>
            <a:pPr algn="ctr"/>
            <a:r>
              <a:rPr lang="cs-CZ" dirty="0"/>
              <a:t>Věda a sport</a:t>
            </a:r>
            <a:br>
              <a:rPr lang="cs-CZ" dirty="0"/>
            </a:br>
            <a:r>
              <a:rPr lang="cs-CZ" dirty="0"/>
              <a:t>(np4056)</a:t>
            </a:r>
            <a:br>
              <a:rPr lang="cs-CZ" dirty="0"/>
            </a:br>
            <a:r>
              <a:rPr lang="cs-CZ" sz="2800" dirty="0"/>
              <a:t>seminář č. 3</a:t>
            </a:r>
            <a:br>
              <a:rPr lang="cs-CZ" sz="2800" dirty="0"/>
            </a:br>
            <a:br>
              <a:rPr lang="cs-CZ" sz="28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publikací v databázích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B5575A-D97B-4AFD-BAA4-69D491AB8BD1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4128" y="1629789"/>
            <a:ext cx="5219998" cy="413999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Vyhledávání v databázích </a:t>
            </a:r>
            <a:r>
              <a:rPr lang="cs-CZ" sz="2400" dirty="0">
                <a:solidFill>
                  <a:schemeClr val="tx2"/>
                </a:solidFill>
              </a:rPr>
              <a:t>Google </a:t>
            </a:r>
            <a:r>
              <a:rPr lang="cs-CZ" sz="2400" dirty="0" err="1">
                <a:solidFill>
                  <a:schemeClr val="tx2"/>
                </a:solidFill>
              </a:rPr>
              <a:t>Scholar</a:t>
            </a:r>
            <a:r>
              <a:rPr lang="cs-CZ" sz="2400" dirty="0">
                <a:solidFill>
                  <a:schemeClr val="tx2"/>
                </a:solidFill>
              </a:rPr>
              <a:t>, </a:t>
            </a:r>
            <a:r>
              <a:rPr lang="cs-CZ" sz="2400" dirty="0" err="1">
                <a:solidFill>
                  <a:schemeClr val="tx2"/>
                </a:solidFill>
              </a:rPr>
              <a:t>Discovery</a:t>
            </a:r>
            <a:r>
              <a:rPr lang="cs-CZ" sz="2400" dirty="0">
                <a:solidFill>
                  <a:schemeClr val="tx2"/>
                </a:solidFill>
              </a:rPr>
              <a:t> MUNI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Publikace mladší pěti let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Klíčová slova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Prezentovat Fulltext publikace (.</a:t>
            </a:r>
            <a:r>
              <a:rPr lang="cs-CZ" sz="2400" dirty="0" err="1"/>
              <a:t>pdf</a:t>
            </a:r>
            <a:r>
              <a:rPr lang="cs-CZ" sz="2400" dirty="0"/>
              <a:t>, zvýrazněné důležité informace)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Evaluace informací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C2DCEE94-67EA-4A94-B9C9-0AC97CB4886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6000" y="2358453"/>
            <a:ext cx="5219998" cy="273733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Zadání:</a:t>
            </a:r>
          </a:p>
          <a:p>
            <a:pPr marL="72000" indent="0">
              <a:buNone/>
            </a:pPr>
            <a:r>
              <a:rPr lang="cs-CZ" dirty="0"/>
              <a:t>Dle oblastí výzkumů ve 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Sciences</a:t>
            </a:r>
            <a:r>
              <a:rPr lang="cs-CZ" dirty="0"/>
              <a:t> najít </a:t>
            </a:r>
            <a:r>
              <a:rPr lang="cs-CZ" sz="2000" dirty="0">
                <a:solidFill>
                  <a:schemeClr val="tx2"/>
                </a:solidFill>
              </a:rPr>
              <a:t>(zajímavou, inovativní)</a:t>
            </a:r>
            <a:r>
              <a:rPr lang="cs-CZ" dirty="0"/>
              <a:t> vědeckou publikaci a provést její rozbor ve vztahu k vybrané sportovní oblasti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79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876762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519</TotalTime>
  <Words>85</Words>
  <Application>Microsoft Office PowerPoint</Application>
  <PresentationFormat>Širokoúhlá obrazovka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Věda a sport (np4056) seminář č. 3  </vt:lpstr>
      <vt:lpstr>Vyhledávání publikací v databázích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 a sport (np4056; nk4056) semináře</dc:title>
  <dc:creator>Tomáš Vodička</dc:creator>
  <cp:lastModifiedBy>Tomáš Vodička</cp:lastModifiedBy>
  <cp:revision>28</cp:revision>
  <cp:lastPrinted>1601-01-01T00:00:00Z</cp:lastPrinted>
  <dcterms:created xsi:type="dcterms:W3CDTF">2021-03-03T12:45:56Z</dcterms:created>
  <dcterms:modified xsi:type="dcterms:W3CDTF">2022-03-02T10:06:57Z</dcterms:modified>
</cp:coreProperties>
</file>