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4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7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724901"/>
          </a:xfrm>
        </p:spPr>
        <p:txBody>
          <a:bodyPr/>
          <a:lstStyle/>
          <a:p>
            <a:pPr algn="ctr"/>
            <a:r>
              <a:rPr lang="cs-CZ" dirty="0"/>
              <a:t>Věda a sport</a:t>
            </a:r>
            <a:br>
              <a:rPr lang="cs-CZ" dirty="0"/>
            </a:br>
            <a:r>
              <a:rPr lang="cs-CZ" dirty="0"/>
              <a:t>(np4056)</a:t>
            </a:r>
            <a:br>
              <a:rPr lang="cs-CZ" dirty="0"/>
            </a:br>
            <a:r>
              <a:rPr lang="cs-CZ" sz="2800" dirty="0"/>
              <a:t>seminář č. 3</a:t>
            </a:r>
            <a:br>
              <a:rPr lang="cs-CZ" sz="2800" dirty="0"/>
            </a:br>
            <a:br>
              <a:rPr lang="cs-CZ" sz="28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Vyhledávání publikací v databázích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C2DCEE94-67EA-4A94-B9C9-0AC97CB4886B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3486001" y="1545430"/>
            <a:ext cx="5219998" cy="3767140"/>
          </a:xfrm>
        </p:spPr>
        <p:txBody>
          <a:bodyPr/>
          <a:lstStyle/>
          <a:p>
            <a:pPr marL="72000" indent="0" algn="ctr">
              <a:buNone/>
            </a:pPr>
            <a:r>
              <a:rPr lang="cs-CZ" b="1" dirty="0">
                <a:solidFill>
                  <a:schemeClr val="tx2"/>
                </a:solidFill>
              </a:rPr>
              <a:t>Zadání:</a:t>
            </a:r>
          </a:p>
          <a:p>
            <a:pPr marL="72000" indent="0" algn="ctr">
              <a:buNone/>
            </a:pPr>
            <a:endParaRPr lang="cs-CZ" b="1" dirty="0">
              <a:solidFill>
                <a:schemeClr val="tx2"/>
              </a:solidFill>
            </a:endParaRPr>
          </a:p>
          <a:p>
            <a:pPr marL="72000" indent="0" algn="ctr">
              <a:buNone/>
            </a:pPr>
            <a:r>
              <a:rPr lang="cs-CZ" dirty="0"/>
              <a:t>Najděte „</a:t>
            </a:r>
            <a:r>
              <a:rPr lang="cs-CZ" i="1" dirty="0"/>
              <a:t>vědecky</a:t>
            </a:r>
            <a:r>
              <a:rPr lang="cs-CZ" dirty="0"/>
              <a:t>“ prezentovanou informaci z oblasti </a:t>
            </a:r>
            <a:r>
              <a:rPr lang="cs-CZ" dirty="0" err="1"/>
              <a:t>Sports</a:t>
            </a:r>
            <a:r>
              <a:rPr lang="cs-CZ" dirty="0"/>
              <a:t> </a:t>
            </a:r>
            <a:r>
              <a:rPr lang="cs-CZ" dirty="0" err="1"/>
              <a:t>Scineces</a:t>
            </a:r>
            <a:r>
              <a:rPr lang="cs-CZ" dirty="0"/>
              <a:t> a k tématu vyhledejte </a:t>
            </a:r>
            <a:r>
              <a:rPr lang="cs-CZ" dirty="0" err="1"/>
              <a:t>systematic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nebo </a:t>
            </a:r>
            <a:r>
              <a:rPr lang="cs-CZ" dirty="0" err="1"/>
              <a:t>metaanalýzu</a:t>
            </a:r>
            <a:r>
              <a:rPr lang="cs-CZ" dirty="0"/>
              <a:t>, prezentujte její rozbor + její </a:t>
            </a:r>
            <a:r>
              <a:rPr lang="cs-CZ" dirty="0" err="1"/>
              <a:t>scientometrické</a:t>
            </a:r>
            <a:r>
              <a:rPr lang="cs-CZ" dirty="0"/>
              <a:t> hodnocení (IF; </a:t>
            </a:r>
            <a:r>
              <a:rPr lang="cs-CZ" dirty="0" err="1"/>
              <a:t>Qvartil</a:t>
            </a:r>
            <a:r>
              <a:rPr lang="cs-CZ" dirty="0"/>
              <a:t>; H index).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79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Věda a sport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876762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541</TotalTime>
  <Words>69</Words>
  <Application>Microsoft Office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Tahoma</vt:lpstr>
      <vt:lpstr>Wingdings</vt:lpstr>
      <vt:lpstr>Prezentace_MU_CZ</vt:lpstr>
      <vt:lpstr>Věda a sport (np4056) seminář č. 3  </vt:lpstr>
      <vt:lpstr>Vyhledávání publikací v databázích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Věda a sport (np4056; nk4056) semináře</dc:title>
  <dc:creator>Tomáš Vodička</dc:creator>
  <cp:lastModifiedBy>Tomáš Vodička</cp:lastModifiedBy>
  <cp:revision>31</cp:revision>
  <cp:lastPrinted>1601-01-01T00:00:00Z</cp:lastPrinted>
  <dcterms:created xsi:type="dcterms:W3CDTF">2021-03-03T12:45:56Z</dcterms:created>
  <dcterms:modified xsi:type="dcterms:W3CDTF">2022-03-16T13:51:03Z</dcterms:modified>
</cp:coreProperties>
</file>