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"/>
  </p:notesMasterIdLst>
  <p:handoutMasterIdLst>
    <p:handoutMasterId r:id="rId6"/>
  </p:handoutMasterIdLst>
  <p:sldIdLst>
    <p:sldId id="256" r:id="rId2"/>
    <p:sldId id="259" r:id="rId3"/>
    <p:sldId id="264" r:id="rId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9100DC"/>
    <a:srgbClr val="0000DC"/>
    <a:srgbClr val="F01928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86" d="100"/>
          <a:sy n="86" d="100"/>
        </p:scale>
        <p:origin x="557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C617C30-30B9-5F40-B9CE-8190F0E78E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7F978BB5-2C40-1847-9BDD-10F4A7A7EB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89E476E0-A591-2D41-97B8-B350A84A3C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A2CCDBBA-9351-4241-8683-C6B09BB842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10B27CBC-C779-8D49-81A2-7E60B02AB0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5E93C79E-4EE6-7340-A532-170840922F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04D6D823-4C68-D841-A02B-330212BF14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CA39A22B-25AC-154A-995D-A5A321924D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B6CE4B49-42C3-6246-B1EB-3DAF3FFB86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75D85D30-781C-3645-A803-7D040A1BE2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07BEE75-6ACF-F048-9475-FA5BD156AE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304B0A1-6A6D-2A4A-937E-72AE738379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0D0310EC-05B1-B942-BF73-CC87EC1CD1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788EED2-C169-0E4F-A0DE-FC58E3BECC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C893EBC8-BC9E-264D-9299-3E5F5EC46B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FE25A66-24C4-FE4C-AD09-76419B1C76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Věda a sport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4"/>
            <a:ext cx="11361600" cy="1724901"/>
          </a:xfrm>
        </p:spPr>
        <p:txBody>
          <a:bodyPr/>
          <a:lstStyle/>
          <a:p>
            <a:pPr algn="ctr"/>
            <a:r>
              <a:rPr lang="cs-CZ" dirty="0"/>
              <a:t>Věda a sport</a:t>
            </a:r>
            <a:br>
              <a:rPr lang="cs-CZ" dirty="0"/>
            </a:br>
            <a:r>
              <a:rPr lang="cs-CZ" dirty="0"/>
              <a:t>(np4056)</a:t>
            </a:r>
            <a:br>
              <a:rPr lang="cs-CZ" dirty="0"/>
            </a:br>
            <a:r>
              <a:rPr lang="cs-CZ" sz="2800" dirty="0"/>
              <a:t>seminář č. 3</a:t>
            </a:r>
            <a:br>
              <a:rPr lang="cs-CZ" sz="2800" dirty="0"/>
            </a:br>
            <a:br>
              <a:rPr lang="cs-CZ" sz="2800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Věda a sport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Prevence vs. poúrazový management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C2DCEE94-67EA-4A94-B9C9-0AC97CB4886B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3486001" y="1545430"/>
            <a:ext cx="5219998" cy="4592570"/>
          </a:xfrm>
        </p:spPr>
        <p:txBody>
          <a:bodyPr/>
          <a:lstStyle/>
          <a:p>
            <a:pPr marL="72000" indent="0" algn="ctr">
              <a:buNone/>
            </a:pPr>
            <a:r>
              <a:rPr lang="cs-CZ" sz="2400" b="1" dirty="0">
                <a:solidFill>
                  <a:schemeClr val="tx2"/>
                </a:solidFill>
              </a:rPr>
              <a:t>Zadání:</a:t>
            </a:r>
          </a:p>
          <a:p>
            <a:pPr marL="72000" indent="0" algn="ctr">
              <a:buNone/>
            </a:pPr>
            <a:r>
              <a:rPr lang="cs-CZ" sz="2400" dirty="0"/>
              <a:t>Identifikujte nejčastěji se vyskytující (chronické nebo akutní) zranění ve vámi vybraném sportu </a:t>
            </a:r>
            <a:r>
              <a:rPr lang="cs-CZ" sz="2400" dirty="0">
                <a:solidFill>
                  <a:schemeClr val="accent2"/>
                </a:solidFill>
              </a:rPr>
              <a:t>1. studie, </a:t>
            </a:r>
            <a:r>
              <a:rPr lang="cs-CZ" sz="2400" dirty="0" err="1">
                <a:solidFill>
                  <a:schemeClr val="accent2"/>
                </a:solidFill>
              </a:rPr>
              <a:t>metaanalýza</a:t>
            </a:r>
            <a:r>
              <a:rPr lang="cs-CZ" sz="2400" dirty="0">
                <a:solidFill>
                  <a:schemeClr val="accent2"/>
                </a:solidFill>
              </a:rPr>
              <a:t> </a:t>
            </a:r>
            <a:r>
              <a:rPr lang="cs-CZ" sz="2400" dirty="0"/>
              <a:t>a najděte v odborné literatuře intervenční program </a:t>
            </a:r>
            <a:r>
              <a:rPr lang="cs-CZ" sz="2400" dirty="0">
                <a:solidFill>
                  <a:schemeClr val="accent2"/>
                </a:solidFill>
              </a:rPr>
              <a:t>2. studie</a:t>
            </a:r>
            <a:r>
              <a:rPr lang="cs-CZ" sz="2400" dirty="0"/>
              <a:t> (cvičení), který výskyt zranění</a:t>
            </a:r>
          </a:p>
          <a:p>
            <a:pPr marL="72000" indent="0" algn="ctr">
              <a:buNone/>
            </a:pPr>
            <a:r>
              <a:rPr lang="cs-CZ" sz="2400" dirty="0"/>
              <a:t> </a:t>
            </a:r>
            <a:r>
              <a:rPr lang="cs-CZ" sz="2400" dirty="0">
                <a:solidFill>
                  <a:schemeClr val="tx2"/>
                </a:solidFill>
              </a:rPr>
              <a:t>a) eliminuje (prevence)</a:t>
            </a:r>
            <a:r>
              <a:rPr lang="cs-CZ" sz="2400" dirty="0"/>
              <a:t>, </a:t>
            </a:r>
          </a:p>
          <a:p>
            <a:pPr marL="72000" indent="0" algn="ctr">
              <a:buNone/>
            </a:pPr>
            <a:r>
              <a:rPr lang="cs-CZ" sz="2400" dirty="0">
                <a:solidFill>
                  <a:schemeClr val="tx2"/>
                </a:solidFill>
              </a:rPr>
              <a:t>b) napomáhá k bezpečnému návratu ke sportu </a:t>
            </a:r>
          </a:p>
          <a:p>
            <a:pPr marL="7200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44798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Věda a sport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68767627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port-prezentace-16-9-cz-v11.potx" id="{68C0F6E9-3E3D-43EF-AA8F-59803821B974}" vid="{5DFD00D7-A41E-477F-8575-56E3B6857AA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muni-sport-prezentace-16-9-cz-v11</Template>
  <TotalTime>558</TotalTime>
  <Words>86</Words>
  <Application>Microsoft Office PowerPoint</Application>
  <PresentationFormat>Širokoúhlá obrazovka</PresentationFormat>
  <Paragraphs>13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Tahoma</vt:lpstr>
      <vt:lpstr>Wingdings</vt:lpstr>
      <vt:lpstr>Prezentace_MU_CZ</vt:lpstr>
      <vt:lpstr>Věda a sport (np4056) seminář č. 3  </vt:lpstr>
      <vt:lpstr>Prevence vs. poúrazový management</vt:lpstr>
      <vt:lpstr>Děkuji za pozornost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Věda a sport (np4056; nk4056) semináře</dc:title>
  <dc:creator>Tomáš Vodička</dc:creator>
  <cp:lastModifiedBy>Tomáš Vodička</cp:lastModifiedBy>
  <cp:revision>34</cp:revision>
  <cp:lastPrinted>1601-01-01T00:00:00Z</cp:lastPrinted>
  <dcterms:created xsi:type="dcterms:W3CDTF">2021-03-03T12:45:56Z</dcterms:created>
  <dcterms:modified xsi:type="dcterms:W3CDTF">2022-03-23T13:54:12Z</dcterms:modified>
</cp:coreProperties>
</file>