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6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2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234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527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1032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76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839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54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37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0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750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80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37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545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909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8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84655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vodicka@fsps.mu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Výzkumné trendy v </a:t>
            </a:r>
            <a:r>
              <a:rPr kumimoji="0" lang="cs-CZ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kinantropologii</a:t>
            </a:r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E708CC-0C3F-4567-9698-B54C0F35BD3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57" y="2517980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Věda a sport</a:t>
            </a:r>
            <a:br>
              <a:rPr lang="cs-CZ" dirty="0"/>
            </a:br>
            <a:r>
              <a:rPr lang="cs-CZ" sz="2800" dirty="0"/>
              <a:t>Požadavky k zápočtu</a:t>
            </a:r>
            <a:br>
              <a:rPr lang="cs-CZ" sz="2800" dirty="0"/>
            </a:br>
            <a:br>
              <a:rPr lang="cs-CZ" sz="2800" dirty="0"/>
            </a:b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7440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Ing. Tomáš Vodička, Ph.D.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Katedra kineziologie D33/339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hlinkClick r:id="rId2"/>
              </a:rPr>
              <a:t>tvodicka@fsps.muni.cz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00A12A-D63C-44A6-AA9F-E97EB7CC38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556700-5415-41A8-8779-7FA7819FA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5B822F-829F-4714-8ABC-B589ADFC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k zápočtu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5EBFB8-B918-4BF0-B309-4F592701A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cs-CZ" dirty="0"/>
              <a:t>Odevzdání tří seminárních prací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cs-CZ" dirty="0"/>
              <a:t>Vypracování projektové výzvy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cs-CZ" dirty="0"/>
              <a:t>Práce ve skupinách po dvou osobách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cs-CZ" dirty="0"/>
              <a:t>Zaslání do </a:t>
            </a:r>
            <a:r>
              <a:rPr lang="cs-CZ" dirty="0" err="1"/>
              <a:t>Odevzdávárny</a:t>
            </a:r>
            <a:r>
              <a:rPr lang="cs-CZ" dirty="0"/>
              <a:t> předmětu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cs-CZ" dirty="0"/>
          </a:p>
          <a:p>
            <a:pPr algn="ctr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2"/>
                </a:solidFill>
              </a:rPr>
              <a:t>Termín do 31. 5. 2022</a:t>
            </a:r>
          </a:p>
        </p:txBody>
      </p:sp>
    </p:spTree>
    <p:extLst>
      <p:ext uri="{BB962C8B-B14F-4D97-AF65-F5344CB8AC3E}">
        <p14:creationId xmlns:p14="http://schemas.microsoft.com/office/powerpoint/2010/main" val="18182298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63</Words>
  <Application>Microsoft Office PowerPoint</Application>
  <PresentationFormat>Širokoúhlá obrazovka</PresentationFormat>
  <Paragraphs>15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Tahoma</vt:lpstr>
      <vt:lpstr>Wingdings</vt:lpstr>
      <vt:lpstr>Prezentace_MU_CZ</vt:lpstr>
      <vt:lpstr>Věda a sport Požadavky k zápočtu  </vt:lpstr>
      <vt:lpstr>Požadavky k zápočtu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Věda a sport Požadavky k zápočtu  </dc:title>
  <dc:creator>Tomáš Vodička</dc:creator>
  <cp:lastModifiedBy>Tomáš Vodička</cp:lastModifiedBy>
  <cp:revision>2</cp:revision>
  <dcterms:created xsi:type="dcterms:W3CDTF">2022-05-13T08:42:22Z</dcterms:created>
  <dcterms:modified xsi:type="dcterms:W3CDTF">2022-05-13T09:54:36Z</dcterms:modified>
</cp:coreProperties>
</file>