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138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C4D-84B8-46C7-810D-F020DC407C5E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1939-A0C6-4971-9501-A2AC6E16EE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35196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C4D-84B8-46C7-810D-F020DC407C5E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1939-A0C6-4971-9501-A2AC6E16EE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8147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C4D-84B8-46C7-810D-F020DC407C5E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1939-A0C6-4971-9501-A2AC6E16EE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062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C4D-84B8-46C7-810D-F020DC407C5E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1939-A0C6-4971-9501-A2AC6E16EE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2905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C4D-84B8-46C7-810D-F020DC407C5E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1939-A0C6-4971-9501-A2AC6E16EE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7478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C4D-84B8-46C7-810D-F020DC407C5E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1939-A0C6-4971-9501-A2AC6E16EE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5290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C4D-84B8-46C7-810D-F020DC407C5E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1939-A0C6-4971-9501-A2AC6E16EE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16749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C4D-84B8-46C7-810D-F020DC407C5E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1939-A0C6-4971-9501-A2AC6E16EE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6606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C4D-84B8-46C7-810D-F020DC407C5E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1939-A0C6-4971-9501-A2AC6E16EE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12383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C4D-84B8-46C7-810D-F020DC407C5E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1939-A0C6-4971-9501-A2AC6E16EE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528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4C4D-84B8-46C7-810D-F020DC407C5E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581939-A0C6-4971-9501-A2AC6E16EE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476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3C4C4D-84B8-46C7-810D-F020DC407C5E}" type="datetimeFigureOut">
              <a:rPr lang="cs-CZ" smtClean="0"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581939-A0C6-4971-9501-A2AC6E16EED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1405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zv.cz/" TargetMode="External"/><Relationship Id="rId2" Type="http://schemas.openxmlformats.org/officeDocument/2006/relationships/hyperlink" Target="http://www.obesitas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uro.who.int/__data/assets/pdf_file/0008/253727/64wd14e_FoodNutAP_140426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Pracovní list č. 2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Obezita dětí a dospělých</a:t>
            </a:r>
          </a:p>
        </p:txBody>
      </p:sp>
    </p:spTree>
    <p:extLst>
      <p:ext uri="{BB962C8B-B14F-4D97-AF65-F5344CB8AC3E}">
        <p14:creationId xmlns:p14="http://schemas.microsoft.com/office/powerpoint/2010/main" val="37803446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www.obesitas</a:t>
            </a:r>
            <a:r>
              <a:rPr lang="cs-CZ" dirty="0"/>
              <a:t>.cz – Doporučený postup pro diagnostiku a léčbu obezity</a:t>
            </a:r>
          </a:p>
          <a:p>
            <a:r>
              <a:rPr lang="cs-CZ" dirty="0">
                <a:hlinkClick r:id="rId3"/>
              </a:rPr>
              <a:t>www.fzv.cz</a:t>
            </a:r>
            <a:r>
              <a:rPr lang="cs-CZ" dirty="0"/>
              <a:t> – přednášky </a:t>
            </a:r>
            <a:r>
              <a:rPr lang="cs-CZ" dirty="0" err="1"/>
              <a:t>Mudr.</a:t>
            </a:r>
            <a:r>
              <a:rPr lang="cs-CZ" dirty="0"/>
              <a:t> Pavla Tláskala a </a:t>
            </a:r>
            <a:r>
              <a:rPr lang="cs-CZ" dirty="0" err="1"/>
              <a:t>Mudr.</a:t>
            </a:r>
            <a:r>
              <a:rPr lang="cs-CZ" dirty="0"/>
              <a:t> Marie Kunešové – problematika dětské obezity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391205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Úkol: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1. Najděte a sepište instituce a aktivity, které jsou určeny pro prevenci a léčbu dětské obezity</a:t>
            </a:r>
          </a:p>
          <a:p>
            <a:r>
              <a:rPr lang="cs-CZ" dirty="0"/>
              <a:t>2. </a:t>
            </a:r>
            <a:r>
              <a:rPr lang="cs-CZ" dirty="0">
                <a:hlinkClick r:id="rId2"/>
              </a:rPr>
              <a:t>http://www.euro.who.int/__data/assets/pdf_file/0008/253727/64wd14e_FoodNutAP_140426.pdf</a:t>
            </a:r>
            <a:endParaRPr lang="cs-CZ" dirty="0"/>
          </a:p>
          <a:p>
            <a:r>
              <a:rPr lang="cs-CZ" dirty="0"/>
              <a:t>Přečtěte prosím tento dokument a zkuste zpracovat zpětnou vazbu na jednotlivé úkoly, které si stanovila </a:t>
            </a:r>
            <a:r>
              <a:rPr lang="cs-CZ" dirty="0" err="1"/>
              <a:t>Who</a:t>
            </a:r>
            <a:r>
              <a:rPr lang="cs-CZ" dirty="0"/>
              <a:t> – jsou  z vašeho hlediska uplatněny a aplikovány i v ČR ? </a:t>
            </a:r>
          </a:p>
          <a:p>
            <a:r>
              <a:rPr lang="cs-CZ" dirty="0" err="1"/>
              <a:t>Deadline</a:t>
            </a:r>
            <a:r>
              <a:rPr lang="cs-CZ"/>
              <a:t> 12.3.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454023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123</Words>
  <Application>Microsoft Office PowerPoint</Application>
  <PresentationFormat>Předvádění na obrazovce (4:3)</PresentationFormat>
  <Paragraphs>11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6" baseType="lpstr">
      <vt:lpstr>Arial</vt:lpstr>
      <vt:lpstr>Calibri</vt:lpstr>
      <vt:lpstr>Motiv systému Office</vt:lpstr>
      <vt:lpstr>Pracovní list č. 2</vt:lpstr>
      <vt:lpstr>  </vt:lpstr>
      <vt:lpstr>Úkol: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Pracocvní list č. 2</dc:title>
  <dc:creator>User</dc:creator>
  <cp:lastModifiedBy>ucitel</cp:lastModifiedBy>
  <cp:revision>6</cp:revision>
  <dcterms:created xsi:type="dcterms:W3CDTF">2020-04-07T18:46:22Z</dcterms:created>
  <dcterms:modified xsi:type="dcterms:W3CDTF">2022-02-28T15:43:24Z</dcterms:modified>
</cp:coreProperties>
</file>