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96A0-83E3-4FAE-A8A4-00590151698B}" type="datetimeFigureOut">
              <a:rPr lang="cs-CZ" smtClean="0"/>
              <a:pPr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0DDC8-C910-480A-A764-191DD09E71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Videoukázka</a:t>
            </a:r>
            <a:r>
              <a:rPr lang="cs-CZ" dirty="0" smtClean="0">
                <a:solidFill>
                  <a:srgbClr val="00B0F0"/>
                </a:solidFill>
              </a:rPr>
              <a:t> cvičení pro seniory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p</a:t>
            </a:r>
            <a:r>
              <a:rPr lang="cs-CZ" dirty="0" smtClean="0">
                <a:solidFill>
                  <a:srgbClr val="00B0F0"/>
                </a:solidFill>
              </a:rPr>
              <a:t>odívejte se na ukázku cvičení </a:t>
            </a:r>
          </a:p>
          <a:p>
            <a:pPr>
              <a:buNone/>
            </a:pP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smtClean="0">
                <a:solidFill>
                  <a:srgbClr val="00B0F0"/>
                </a:solidFill>
              </a:rPr>
              <a:t>   a popřemýšlejte:</a:t>
            </a:r>
            <a:endParaRPr lang="cs-CZ" dirty="0" smtClean="0"/>
          </a:p>
          <a:p>
            <a:r>
              <a:rPr lang="cs-CZ" dirty="0" smtClean="0"/>
              <a:t>„stará, (ne)aktuální“?</a:t>
            </a:r>
          </a:p>
          <a:p>
            <a:r>
              <a:rPr lang="cs-CZ" dirty="0" smtClean="0"/>
              <a:t>co stále platí, co je </a:t>
            </a:r>
            <a:r>
              <a:rPr lang="cs-CZ" smtClean="0"/>
              <a:t>překonané</a:t>
            </a:r>
            <a:r>
              <a:rPr lang="cs-CZ" smtClean="0"/>
              <a:t>?</a:t>
            </a:r>
            <a:endParaRPr lang="cs-CZ" dirty="0" smtClean="0"/>
          </a:p>
          <a:p>
            <a:r>
              <a:rPr lang="cs-CZ" dirty="0"/>
              <a:t>d</a:t>
            </a:r>
            <a:r>
              <a:rPr lang="cs-CZ" dirty="0" smtClean="0"/>
              <a:t>idaktické postřehy</a:t>
            </a:r>
            <a:r>
              <a:rPr lang="cs-CZ" dirty="0" smtClean="0"/>
              <a:t>?</a:t>
            </a:r>
          </a:p>
          <a:p>
            <a:r>
              <a:rPr lang="cs-CZ" dirty="0" smtClean="0"/>
              <a:t>pozitiva </a:t>
            </a:r>
            <a:r>
              <a:rPr lang="cs-CZ" sz="2400" dirty="0" smtClean="0"/>
              <a:t>x</a:t>
            </a:r>
            <a:r>
              <a:rPr lang="cs-CZ" dirty="0" smtClean="0"/>
              <a:t> negativa vedení cvičení?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36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Videoukázka cvičení pro seniory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Videoukázka cvičení pro seniory</dc:title>
  <dc:creator>Uživatel systému Windows</dc:creator>
  <cp:lastModifiedBy>Uživatel systému Windows</cp:lastModifiedBy>
  <cp:revision>2</cp:revision>
  <dcterms:created xsi:type="dcterms:W3CDTF">2022-04-09T06:44:16Z</dcterms:created>
  <dcterms:modified xsi:type="dcterms:W3CDTF">2022-04-10T10:57:45Z</dcterms:modified>
</cp:coreProperties>
</file>