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91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997F11-F0D9-4E48-8758-B194EC435ACA}" v="1" dt="2023-03-08T08:16:45.1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51" autoAdjust="0"/>
    <p:restoredTop sz="95741" autoAdjust="0"/>
  </p:normalViewPr>
  <p:slideViewPr>
    <p:cSldViewPr snapToGrid="0">
      <p:cViewPr varScale="1">
        <p:scale>
          <a:sx n="110" d="100"/>
          <a:sy n="110" d="100"/>
        </p:scale>
        <p:origin x="1320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lína Bazalová" userId="e219d983-eaf7-45be-b67d-109fd92f69b5" providerId="ADAL" clId="{10997F11-F0D9-4E48-8758-B194EC435ACA}"/>
    <pc:docChg chg="custSel modSld">
      <pc:chgData name="Pavlína Bazalová" userId="e219d983-eaf7-45be-b67d-109fd92f69b5" providerId="ADAL" clId="{10997F11-F0D9-4E48-8758-B194EC435ACA}" dt="2023-03-08T08:17:31.023" v="332" actId="20577"/>
      <pc:docMkLst>
        <pc:docMk/>
      </pc:docMkLst>
      <pc:sldChg chg="modSp mod">
        <pc:chgData name="Pavlína Bazalová" userId="e219d983-eaf7-45be-b67d-109fd92f69b5" providerId="ADAL" clId="{10997F11-F0D9-4E48-8758-B194EC435ACA}" dt="2023-03-08T08:09:41.877" v="30" actId="20577"/>
        <pc:sldMkLst>
          <pc:docMk/>
          <pc:sldMk cId="1158939877" sldId="256"/>
        </pc:sldMkLst>
        <pc:spChg chg="mod">
          <ac:chgData name="Pavlína Bazalová" userId="e219d983-eaf7-45be-b67d-109fd92f69b5" providerId="ADAL" clId="{10997F11-F0D9-4E48-8758-B194EC435ACA}" dt="2023-03-08T08:09:41.877" v="30" actId="20577"/>
          <ac:spMkLst>
            <pc:docMk/>
            <pc:sldMk cId="1158939877" sldId="256"/>
            <ac:spMk id="3" creationId="{E41AC406-9E40-DE47-946B-D00D18C67F55}"/>
          </ac:spMkLst>
        </pc:spChg>
      </pc:sldChg>
      <pc:sldChg chg="modSp mod">
        <pc:chgData name="Pavlína Bazalová" userId="e219d983-eaf7-45be-b67d-109fd92f69b5" providerId="ADAL" clId="{10997F11-F0D9-4E48-8758-B194EC435ACA}" dt="2023-03-08T08:11:01.470" v="133" actId="20577"/>
        <pc:sldMkLst>
          <pc:docMk/>
          <pc:sldMk cId="4112788689" sldId="259"/>
        </pc:sldMkLst>
        <pc:spChg chg="mod">
          <ac:chgData name="Pavlína Bazalová" userId="e219d983-eaf7-45be-b67d-109fd92f69b5" providerId="ADAL" clId="{10997F11-F0D9-4E48-8758-B194EC435ACA}" dt="2023-03-08T08:10:35.724" v="79" actId="20577"/>
          <ac:spMkLst>
            <pc:docMk/>
            <pc:sldMk cId="4112788689" sldId="259"/>
            <ac:spMk id="5" creationId="{55A594D6-057C-4BDF-9DA9-B81CEABD06CA}"/>
          </ac:spMkLst>
        </pc:spChg>
        <pc:spChg chg="mod">
          <ac:chgData name="Pavlína Bazalová" userId="e219d983-eaf7-45be-b67d-109fd92f69b5" providerId="ADAL" clId="{10997F11-F0D9-4E48-8758-B194EC435ACA}" dt="2023-03-08T08:11:01.470" v="133" actId="20577"/>
          <ac:spMkLst>
            <pc:docMk/>
            <pc:sldMk cId="4112788689" sldId="259"/>
            <ac:spMk id="8" creationId="{4104BF05-681B-43DA-B97E-749200CB8005}"/>
          </ac:spMkLst>
        </pc:spChg>
      </pc:sldChg>
      <pc:sldChg chg="modSp mod">
        <pc:chgData name="Pavlína Bazalová" userId="e219d983-eaf7-45be-b67d-109fd92f69b5" providerId="ADAL" clId="{10997F11-F0D9-4E48-8758-B194EC435ACA}" dt="2023-03-08T08:12:03.386" v="151" actId="113"/>
        <pc:sldMkLst>
          <pc:docMk/>
          <pc:sldMk cId="1695056458" sldId="260"/>
        </pc:sldMkLst>
        <pc:spChg chg="mod">
          <ac:chgData name="Pavlína Bazalová" userId="e219d983-eaf7-45be-b67d-109fd92f69b5" providerId="ADAL" clId="{10997F11-F0D9-4E48-8758-B194EC435ACA}" dt="2023-03-08T08:12:03.386" v="151" actId="113"/>
          <ac:spMkLst>
            <pc:docMk/>
            <pc:sldMk cId="1695056458" sldId="260"/>
            <ac:spMk id="5" creationId="{B64EB516-EC73-4580-9146-5C149079856B}"/>
          </ac:spMkLst>
        </pc:spChg>
      </pc:sldChg>
      <pc:sldChg chg="modSp mod">
        <pc:chgData name="Pavlína Bazalová" userId="e219d983-eaf7-45be-b67d-109fd92f69b5" providerId="ADAL" clId="{10997F11-F0D9-4E48-8758-B194EC435ACA}" dt="2023-03-08T08:15:56.378" v="281" actId="5793"/>
        <pc:sldMkLst>
          <pc:docMk/>
          <pc:sldMk cId="284344656" sldId="265"/>
        </pc:sldMkLst>
        <pc:spChg chg="mod">
          <ac:chgData name="Pavlína Bazalová" userId="e219d983-eaf7-45be-b67d-109fd92f69b5" providerId="ADAL" clId="{10997F11-F0D9-4E48-8758-B194EC435ACA}" dt="2023-03-08T08:15:56.378" v="281" actId="5793"/>
          <ac:spMkLst>
            <pc:docMk/>
            <pc:sldMk cId="284344656" sldId="265"/>
            <ac:spMk id="5" creationId="{974E3DE6-5D53-4974-9349-C5B432F096EE}"/>
          </ac:spMkLst>
        </pc:spChg>
      </pc:sldChg>
      <pc:sldChg chg="modSp mod">
        <pc:chgData name="Pavlína Bazalová" userId="e219d983-eaf7-45be-b67d-109fd92f69b5" providerId="ADAL" clId="{10997F11-F0D9-4E48-8758-B194EC435ACA}" dt="2023-03-08T08:17:31.023" v="332" actId="20577"/>
        <pc:sldMkLst>
          <pc:docMk/>
          <pc:sldMk cId="1035404599" sldId="266"/>
        </pc:sldMkLst>
        <pc:spChg chg="mod">
          <ac:chgData name="Pavlína Bazalová" userId="e219d983-eaf7-45be-b67d-109fd92f69b5" providerId="ADAL" clId="{10997F11-F0D9-4E48-8758-B194EC435ACA}" dt="2023-03-08T08:17:31.023" v="332" actId="20577"/>
          <ac:spMkLst>
            <pc:docMk/>
            <pc:sldMk cId="1035404599" sldId="266"/>
            <ac:spMk id="2" creationId="{1D118D88-0539-41BA-BC65-4757119B06D8}"/>
          </ac:spMkLst>
        </pc:spChg>
        <pc:spChg chg="mod">
          <ac:chgData name="Pavlína Bazalová" userId="e219d983-eaf7-45be-b67d-109fd92f69b5" providerId="ADAL" clId="{10997F11-F0D9-4E48-8758-B194EC435ACA}" dt="2023-03-08T08:16:04.065" v="283" actId="20577"/>
          <ac:spMkLst>
            <pc:docMk/>
            <pc:sldMk cId="1035404599" sldId="266"/>
            <ac:spMk id="4" creationId="{884DA166-AD6B-4440-9562-81167ABF683E}"/>
          </ac:spMkLst>
        </pc:spChg>
        <pc:spChg chg="mod">
          <ac:chgData name="Pavlína Bazalová" userId="e219d983-eaf7-45be-b67d-109fd92f69b5" providerId="ADAL" clId="{10997F11-F0D9-4E48-8758-B194EC435ACA}" dt="2023-03-08T08:16:35.820" v="301" actId="20577"/>
          <ac:spMkLst>
            <pc:docMk/>
            <pc:sldMk cId="1035404599" sldId="266"/>
            <ac:spMk id="5" creationId="{60482BE4-5F1E-4C8F-9554-0424AA36CBF5}"/>
          </ac:spMkLst>
        </pc:spChg>
      </pc:sldChg>
    </pc:docChg>
  </pc:docChgLst>
  <pc:docChgLst>
    <pc:chgData name="Pavlína Bazalová" userId="S::461788@muni.cz::e219d983-eaf7-45be-b67d-109fd92f69b5" providerId="AD" clId="Web-{EEE6E009-A258-FCB5-7471-3CDDA62B54C9}"/>
    <pc:docChg chg="addSld modSld">
      <pc:chgData name="Pavlína Bazalová" userId="S::461788@muni.cz::e219d983-eaf7-45be-b67d-109fd92f69b5" providerId="AD" clId="Web-{EEE6E009-A258-FCB5-7471-3CDDA62B54C9}" dt="2022-02-01T09:59:21.823" v="528"/>
      <pc:docMkLst>
        <pc:docMk/>
      </pc:docMkLst>
      <pc:sldChg chg="modSp">
        <pc:chgData name="Pavlína Bazalová" userId="S::461788@muni.cz::e219d983-eaf7-45be-b67d-109fd92f69b5" providerId="AD" clId="Web-{EEE6E009-A258-FCB5-7471-3CDDA62B54C9}" dt="2022-02-01T09:12:05.313" v="3" actId="20577"/>
        <pc:sldMkLst>
          <pc:docMk/>
          <pc:sldMk cId="2735676275" sldId="257"/>
        </pc:sldMkLst>
        <pc:spChg chg="mod">
          <ac:chgData name="Pavlína Bazalová" userId="S::461788@muni.cz::e219d983-eaf7-45be-b67d-109fd92f69b5" providerId="AD" clId="Web-{EEE6E009-A258-FCB5-7471-3CDDA62B54C9}" dt="2022-02-01T09:12:05.313" v="3" actId="20577"/>
          <ac:spMkLst>
            <pc:docMk/>
            <pc:sldMk cId="2735676275" sldId="257"/>
            <ac:spMk id="10" creationId="{34AE3F40-97A0-4080-9CE9-883C49995369}"/>
          </ac:spMkLst>
        </pc:spChg>
      </pc:sldChg>
      <pc:sldChg chg="modSp">
        <pc:chgData name="Pavlína Bazalová" userId="S::461788@muni.cz::e219d983-eaf7-45be-b67d-109fd92f69b5" providerId="AD" clId="Web-{EEE6E009-A258-FCB5-7471-3CDDA62B54C9}" dt="2022-02-01T09:15:11.724" v="53" actId="1076"/>
        <pc:sldMkLst>
          <pc:docMk/>
          <pc:sldMk cId="4112788689" sldId="259"/>
        </pc:sldMkLst>
        <pc:spChg chg="mod">
          <ac:chgData name="Pavlína Bazalová" userId="S::461788@muni.cz::e219d983-eaf7-45be-b67d-109fd92f69b5" providerId="AD" clId="Web-{EEE6E009-A258-FCB5-7471-3CDDA62B54C9}" dt="2022-02-01T09:14:50.224" v="50" actId="20577"/>
          <ac:spMkLst>
            <pc:docMk/>
            <pc:sldMk cId="4112788689" sldId="259"/>
            <ac:spMk id="5" creationId="{55A594D6-057C-4BDF-9DA9-B81CEABD06CA}"/>
          </ac:spMkLst>
        </pc:spChg>
        <pc:spChg chg="mod">
          <ac:chgData name="Pavlína Bazalová" userId="S::461788@muni.cz::e219d983-eaf7-45be-b67d-109fd92f69b5" providerId="AD" clId="Web-{EEE6E009-A258-FCB5-7471-3CDDA62B54C9}" dt="2022-02-01T09:15:11.724" v="53" actId="1076"/>
          <ac:spMkLst>
            <pc:docMk/>
            <pc:sldMk cId="4112788689" sldId="259"/>
            <ac:spMk id="7" creationId="{D08977F2-562B-4926-A6FE-3AABA6276EEB}"/>
          </ac:spMkLst>
        </pc:spChg>
        <pc:spChg chg="mod">
          <ac:chgData name="Pavlína Bazalová" userId="S::461788@muni.cz::e219d983-eaf7-45be-b67d-109fd92f69b5" providerId="AD" clId="Web-{EEE6E009-A258-FCB5-7471-3CDDA62B54C9}" dt="2022-02-01T09:14:59.474" v="51" actId="1076"/>
          <ac:spMkLst>
            <pc:docMk/>
            <pc:sldMk cId="4112788689" sldId="259"/>
            <ac:spMk id="8" creationId="{4104BF05-681B-43DA-B97E-749200CB8005}"/>
          </ac:spMkLst>
        </pc:spChg>
      </pc:sldChg>
      <pc:sldChg chg="modSp">
        <pc:chgData name="Pavlína Bazalová" userId="S::461788@muni.cz::e219d983-eaf7-45be-b67d-109fd92f69b5" providerId="AD" clId="Web-{EEE6E009-A258-FCB5-7471-3CDDA62B54C9}" dt="2022-02-01T09:21:18.796" v="55" actId="20577"/>
        <pc:sldMkLst>
          <pc:docMk/>
          <pc:sldMk cId="1695056458" sldId="260"/>
        </pc:sldMkLst>
        <pc:spChg chg="mod">
          <ac:chgData name="Pavlína Bazalová" userId="S::461788@muni.cz::e219d983-eaf7-45be-b67d-109fd92f69b5" providerId="AD" clId="Web-{EEE6E009-A258-FCB5-7471-3CDDA62B54C9}" dt="2022-02-01T09:21:18.796" v="55" actId="20577"/>
          <ac:spMkLst>
            <pc:docMk/>
            <pc:sldMk cId="1695056458" sldId="260"/>
            <ac:spMk id="5" creationId="{B64EB516-EC73-4580-9146-5C149079856B}"/>
          </ac:spMkLst>
        </pc:spChg>
      </pc:sldChg>
      <pc:sldChg chg="modSp">
        <pc:chgData name="Pavlína Bazalová" userId="S::461788@muni.cz::e219d983-eaf7-45be-b67d-109fd92f69b5" providerId="AD" clId="Web-{EEE6E009-A258-FCB5-7471-3CDDA62B54C9}" dt="2022-02-01T09:25:56.522" v="58" actId="1076"/>
        <pc:sldMkLst>
          <pc:docMk/>
          <pc:sldMk cId="503074889" sldId="262"/>
        </pc:sldMkLst>
        <pc:picChg chg="mod">
          <ac:chgData name="Pavlína Bazalová" userId="S::461788@muni.cz::e219d983-eaf7-45be-b67d-109fd92f69b5" providerId="AD" clId="Web-{EEE6E009-A258-FCB5-7471-3CDDA62B54C9}" dt="2022-02-01T09:25:56.522" v="58" actId="1076"/>
          <ac:picMkLst>
            <pc:docMk/>
            <pc:sldMk cId="503074889" sldId="262"/>
            <ac:picMk id="9" creationId="{B0309E60-5333-409B-8958-B69E9345241F}"/>
          </ac:picMkLst>
        </pc:picChg>
      </pc:sldChg>
      <pc:sldChg chg="modSp">
        <pc:chgData name="Pavlína Bazalová" userId="S::461788@muni.cz::e219d983-eaf7-45be-b67d-109fd92f69b5" providerId="AD" clId="Web-{EEE6E009-A258-FCB5-7471-3CDDA62B54C9}" dt="2022-02-01T09:39:58.043" v="306" actId="20577"/>
        <pc:sldMkLst>
          <pc:docMk/>
          <pc:sldMk cId="677672050" sldId="264"/>
        </pc:sldMkLst>
        <pc:spChg chg="mod">
          <ac:chgData name="Pavlína Bazalová" userId="S::461788@muni.cz::e219d983-eaf7-45be-b67d-109fd92f69b5" providerId="AD" clId="Web-{EEE6E009-A258-FCB5-7471-3CDDA62B54C9}" dt="2022-02-01T09:39:58.043" v="306" actId="20577"/>
          <ac:spMkLst>
            <pc:docMk/>
            <pc:sldMk cId="677672050" sldId="264"/>
            <ac:spMk id="2" creationId="{7F1C0020-7F96-49AE-B2D6-74AE9700E08B}"/>
          </ac:spMkLst>
        </pc:spChg>
        <pc:spChg chg="mod">
          <ac:chgData name="Pavlína Bazalová" userId="S::461788@muni.cz::e219d983-eaf7-45be-b67d-109fd92f69b5" providerId="AD" clId="Web-{EEE6E009-A258-FCB5-7471-3CDDA62B54C9}" dt="2022-02-01T09:32:28.532" v="181" actId="20577"/>
          <ac:spMkLst>
            <pc:docMk/>
            <pc:sldMk cId="677672050" sldId="264"/>
            <ac:spMk id="5" creationId="{9BA4B37E-740F-4060-949B-A397E38B8FA3}"/>
          </ac:spMkLst>
        </pc:spChg>
      </pc:sldChg>
      <pc:sldChg chg="modSp new">
        <pc:chgData name="Pavlína Bazalová" userId="S::461788@muni.cz::e219d983-eaf7-45be-b67d-109fd92f69b5" providerId="AD" clId="Web-{EEE6E009-A258-FCB5-7471-3CDDA62B54C9}" dt="2022-02-01T09:43:14.470" v="312" actId="20577"/>
        <pc:sldMkLst>
          <pc:docMk/>
          <pc:sldMk cId="284344656" sldId="265"/>
        </pc:sldMkLst>
        <pc:spChg chg="mod">
          <ac:chgData name="Pavlína Bazalová" userId="S::461788@muni.cz::e219d983-eaf7-45be-b67d-109fd92f69b5" providerId="AD" clId="Web-{EEE6E009-A258-FCB5-7471-3CDDA62B54C9}" dt="2022-02-01T09:40:06.122" v="308" actId="20577"/>
          <ac:spMkLst>
            <pc:docMk/>
            <pc:sldMk cId="284344656" sldId="265"/>
            <ac:spMk id="2" creationId="{E578CDE0-539E-49D2-AED9-E39031AD03EE}"/>
          </ac:spMkLst>
        </pc:spChg>
        <pc:spChg chg="mod">
          <ac:chgData name="Pavlína Bazalová" userId="S::461788@muni.cz::e219d983-eaf7-45be-b67d-109fd92f69b5" providerId="AD" clId="Web-{EEE6E009-A258-FCB5-7471-3CDDA62B54C9}" dt="2022-02-01T09:30:51.045" v="144" actId="20577"/>
          <ac:spMkLst>
            <pc:docMk/>
            <pc:sldMk cId="284344656" sldId="265"/>
            <ac:spMk id="4" creationId="{A89FFD77-C051-4349-896C-2384C53FFF9D}"/>
          </ac:spMkLst>
        </pc:spChg>
        <pc:spChg chg="mod">
          <ac:chgData name="Pavlína Bazalová" userId="S::461788@muni.cz::e219d983-eaf7-45be-b67d-109fd92f69b5" providerId="AD" clId="Web-{EEE6E009-A258-FCB5-7471-3CDDA62B54C9}" dt="2022-02-01T09:43:14.470" v="312" actId="20577"/>
          <ac:spMkLst>
            <pc:docMk/>
            <pc:sldMk cId="284344656" sldId="265"/>
            <ac:spMk id="5" creationId="{974E3DE6-5D53-4974-9349-C5B432F096EE}"/>
          </ac:spMkLst>
        </pc:spChg>
      </pc:sldChg>
      <pc:sldChg chg="addSp delSp modSp new mod modClrScheme chgLayout">
        <pc:chgData name="Pavlína Bazalová" userId="S::461788@muni.cz::e219d983-eaf7-45be-b67d-109fd92f69b5" providerId="AD" clId="Web-{EEE6E009-A258-FCB5-7471-3CDDA62B54C9}" dt="2022-02-01T09:59:10.666" v="526"/>
        <pc:sldMkLst>
          <pc:docMk/>
          <pc:sldMk cId="1035404599" sldId="266"/>
        </pc:sldMkLst>
        <pc:spChg chg="mod">
          <ac:chgData name="Pavlína Bazalová" userId="S::461788@muni.cz::e219d983-eaf7-45be-b67d-109fd92f69b5" providerId="AD" clId="Web-{EEE6E009-A258-FCB5-7471-3CDDA62B54C9}" dt="2022-02-01T09:59:10.666" v="526"/>
          <ac:spMkLst>
            <pc:docMk/>
            <pc:sldMk cId="1035404599" sldId="266"/>
            <ac:spMk id="2" creationId="{1D118D88-0539-41BA-BC65-4757119B06D8}"/>
          </ac:spMkLst>
        </pc:spChg>
        <pc:spChg chg="mod">
          <ac:chgData name="Pavlína Bazalová" userId="S::461788@muni.cz::e219d983-eaf7-45be-b67d-109fd92f69b5" providerId="AD" clId="Web-{EEE6E009-A258-FCB5-7471-3CDDA62B54C9}" dt="2022-02-01T09:59:10.666" v="526"/>
          <ac:spMkLst>
            <pc:docMk/>
            <pc:sldMk cId="1035404599" sldId="266"/>
            <ac:spMk id="3" creationId="{746E1A28-097C-43E1-A6D2-BED390885E11}"/>
          </ac:spMkLst>
        </pc:spChg>
        <pc:spChg chg="mod">
          <ac:chgData name="Pavlína Bazalová" userId="S::461788@muni.cz::e219d983-eaf7-45be-b67d-109fd92f69b5" providerId="AD" clId="Web-{EEE6E009-A258-FCB5-7471-3CDDA62B54C9}" dt="2022-02-01T09:59:10.666" v="526"/>
          <ac:spMkLst>
            <pc:docMk/>
            <pc:sldMk cId="1035404599" sldId="266"/>
            <ac:spMk id="4" creationId="{884DA166-AD6B-4440-9562-81167ABF683E}"/>
          </ac:spMkLst>
        </pc:spChg>
        <pc:spChg chg="mod">
          <ac:chgData name="Pavlína Bazalová" userId="S::461788@muni.cz::e219d983-eaf7-45be-b67d-109fd92f69b5" providerId="AD" clId="Web-{EEE6E009-A258-FCB5-7471-3CDDA62B54C9}" dt="2022-02-01T09:59:10.666" v="526"/>
          <ac:spMkLst>
            <pc:docMk/>
            <pc:sldMk cId="1035404599" sldId="266"/>
            <ac:spMk id="5" creationId="{60482BE4-5F1E-4C8F-9554-0424AA36CBF5}"/>
          </ac:spMkLst>
        </pc:spChg>
        <pc:spChg chg="add del mod">
          <ac:chgData name="Pavlína Bazalová" userId="S::461788@muni.cz::e219d983-eaf7-45be-b67d-109fd92f69b5" providerId="AD" clId="Web-{EEE6E009-A258-FCB5-7471-3CDDA62B54C9}" dt="2022-02-01T09:59:10.666" v="526"/>
          <ac:spMkLst>
            <pc:docMk/>
            <pc:sldMk cId="1035404599" sldId="266"/>
            <ac:spMk id="10" creationId="{CD520420-D6DD-4C6A-97B6-ECF12F6BB1AD}"/>
          </ac:spMkLst>
        </pc:spChg>
      </pc:sldChg>
      <pc:sldChg chg="addSp delSp modSp new mod modClrScheme chgLayout">
        <pc:chgData name="Pavlína Bazalová" userId="S::461788@muni.cz::e219d983-eaf7-45be-b67d-109fd92f69b5" providerId="AD" clId="Web-{EEE6E009-A258-FCB5-7471-3CDDA62B54C9}" dt="2022-02-01T09:59:21.823" v="528"/>
        <pc:sldMkLst>
          <pc:docMk/>
          <pc:sldMk cId="2486449908" sldId="267"/>
        </pc:sldMkLst>
        <pc:spChg chg="mod ord">
          <ac:chgData name="Pavlína Bazalová" userId="S::461788@muni.cz::e219d983-eaf7-45be-b67d-109fd92f69b5" providerId="AD" clId="Web-{EEE6E009-A258-FCB5-7471-3CDDA62B54C9}" dt="2022-02-01T09:58:12.008" v="523"/>
          <ac:spMkLst>
            <pc:docMk/>
            <pc:sldMk cId="2486449908" sldId="267"/>
            <ac:spMk id="2" creationId="{CD0A758E-2704-4E4D-91A2-87D5CBEBC6D4}"/>
          </ac:spMkLst>
        </pc:spChg>
        <pc:spChg chg="mod">
          <ac:chgData name="Pavlína Bazalová" userId="S::461788@muni.cz::e219d983-eaf7-45be-b67d-109fd92f69b5" providerId="AD" clId="Web-{EEE6E009-A258-FCB5-7471-3CDDA62B54C9}" dt="2022-02-01T09:58:12.008" v="523"/>
          <ac:spMkLst>
            <pc:docMk/>
            <pc:sldMk cId="2486449908" sldId="267"/>
            <ac:spMk id="3" creationId="{455A0974-45FA-46F6-B500-C512AC8D5A90}"/>
          </ac:spMkLst>
        </pc:spChg>
        <pc:spChg chg="mod">
          <ac:chgData name="Pavlína Bazalová" userId="S::461788@muni.cz::e219d983-eaf7-45be-b67d-109fd92f69b5" providerId="AD" clId="Web-{EEE6E009-A258-FCB5-7471-3CDDA62B54C9}" dt="2022-02-01T09:58:12.008" v="523"/>
          <ac:spMkLst>
            <pc:docMk/>
            <pc:sldMk cId="2486449908" sldId="267"/>
            <ac:spMk id="4" creationId="{83115141-B5D2-49B6-95A2-DBE0B9B0FC28}"/>
          </ac:spMkLst>
        </pc:spChg>
        <pc:spChg chg="del">
          <ac:chgData name="Pavlína Bazalová" userId="S::461788@muni.cz::e219d983-eaf7-45be-b67d-109fd92f69b5" providerId="AD" clId="Web-{EEE6E009-A258-FCB5-7471-3CDDA62B54C9}" dt="2022-02-01T09:56:40.444" v="505"/>
          <ac:spMkLst>
            <pc:docMk/>
            <pc:sldMk cId="2486449908" sldId="267"/>
            <ac:spMk id="5" creationId="{83AE7EFD-3E70-4DED-A07D-6176C6522035}"/>
          </ac:spMkLst>
        </pc:spChg>
        <pc:spChg chg="add del mod">
          <ac:chgData name="Pavlína Bazalová" userId="S::461788@muni.cz::e219d983-eaf7-45be-b67d-109fd92f69b5" providerId="AD" clId="Web-{EEE6E009-A258-FCB5-7471-3CDDA62B54C9}" dt="2022-02-01T09:59:21.823" v="528"/>
          <ac:spMkLst>
            <pc:docMk/>
            <pc:sldMk cId="2486449908" sldId="267"/>
            <ac:spMk id="8" creationId="{6B554E97-5CF0-4CCF-8144-CCE98CDE3053}"/>
          </ac:spMkLst>
        </pc:spChg>
        <pc:spChg chg="add del mod">
          <ac:chgData name="Pavlína Bazalová" userId="S::461788@muni.cz::e219d983-eaf7-45be-b67d-109fd92f69b5" providerId="AD" clId="Web-{EEE6E009-A258-FCB5-7471-3CDDA62B54C9}" dt="2022-02-01T09:56:52.131" v="507"/>
          <ac:spMkLst>
            <pc:docMk/>
            <pc:sldMk cId="2486449908" sldId="267"/>
            <ac:spMk id="11" creationId="{677A0EB4-6711-4B74-9449-0B398CA9E4A2}"/>
          </ac:spMkLst>
        </pc:spChg>
        <pc:picChg chg="add mod ord">
          <ac:chgData name="Pavlína Bazalová" userId="S::461788@muni.cz::e219d983-eaf7-45be-b67d-109fd92f69b5" providerId="AD" clId="Web-{EEE6E009-A258-FCB5-7471-3CDDA62B54C9}" dt="2022-02-01T09:58:12.008" v="523"/>
          <ac:picMkLst>
            <pc:docMk/>
            <pc:sldMk cId="2486449908" sldId="267"/>
            <ac:picMk id="6" creationId="{24A8E771-601B-40EB-B435-E9721AE4FF37}"/>
          </ac:picMkLst>
        </pc:picChg>
      </pc:sldChg>
    </pc:docChg>
  </pc:docChgLst>
  <pc:docChgLst>
    <pc:chgData name="Pavlína Bazalová" userId="S::461788@muni.cz::e219d983-eaf7-45be-b67d-109fd92f69b5" providerId="AD" clId="Web-{A9B0C768-AA4B-9DA9-263A-9505976338EA}"/>
    <pc:docChg chg="modSld">
      <pc:chgData name="Pavlína Bazalová" userId="S::461788@muni.cz::e219d983-eaf7-45be-b67d-109fd92f69b5" providerId="AD" clId="Web-{A9B0C768-AA4B-9DA9-263A-9505976338EA}" dt="2022-02-01T10:01:11.122" v="0"/>
      <pc:docMkLst>
        <pc:docMk/>
      </pc:docMkLst>
      <pc:sldChg chg="addSp delSp modSp">
        <pc:chgData name="Pavlína Bazalová" userId="S::461788@muni.cz::e219d983-eaf7-45be-b67d-109fd92f69b5" providerId="AD" clId="Web-{A9B0C768-AA4B-9DA9-263A-9505976338EA}" dt="2022-02-01T10:01:11.122" v="0"/>
        <pc:sldMkLst>
          <pc:docMk/>
          <pc:sldMk cId="2486449908" sldId="267"/>
        </pc:sldMkLst>
        <pc:spChg chg="add mod">
          <ac:chgData name="Pavlína Bazalová" userId="S::461788@muni.cz::e219d983-eaf7-45be-b67d-109fd92f69b5" providerId="AD" clId="Web-{A9B0C768-AA4B-9DA9-263A-9505976338EA}" dt="2022-02-01T10:01:11.122" v="0"/>
          <ac:spMkLst>
            <pc:docMk/>
            <pc:sldMk cId="2486449908" sldId="267"/>
            <ac:spMk id="7" creationId="{5ADAD3AE-DD4B-4850-98C7-5E2E6EC98814}"/>
          </ac:spMkLst>
        </pc:spChg>
        <pc:picChg chg="del">
          <ac:chgData name="Pavlína Bazalová" userId="S::461788@muni.cz::e219d983-eaf7-45be-b67d-109fd92f69b5" providerId="AD" clId="Web-{A9B0C768-AA4B-9DA9-263A-9505976338EA}" dt="2022-02-01T10:01:11.122" v="0"/>
          <ac:picMkLst>
            <pc:docMk/>
            <pc:sldMk cId="2486449908" sldId="267"/>
            <ac:picMk id="6" creationId="{24A8E771-601B-40EB-B435-E9721AE4FF3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026800" cy="106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6A09EE1D-83AA-0845-937E-1AE67E6C42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CB35D92-D29B-3146-9611-5C6D08A960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F739C49A-2754-B34F-887F-DB0B6C7FE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026800" cy="106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8AD3602B-143C-9941-B297-40F5CE0AE1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026799" cy="106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F3500E4-D17A-554A-8F33-305045D9D7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026799" cy="106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400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77400" y="2012012"/>
            <a:ext cx="5389200" cy="28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DAA1A8A-524E-644B-B0AF-51411DA79C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B4D4E801-FF72-8844-8AD5-63FB20258D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F883A8A2-A2CB-1C44-9EE7-C8EC2B49A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74D748FC-9EE4-7249-93AA-8B20FF894E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97DE4E81-77F5-2840-B51A-ABFA42B1D2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3B83724A-CCE0-7C4E-A0DB-C689F6D00D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576A8657-DBEB-4A49-B538-3607859965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1DA44D0-A644-7041-8A44-D0B2BE45C4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V PRŮBĚHU STUDIA FYZIOTERAPIE</a:t>
            </a:r>
          </a:p>
          <a:p>
            <a:pPr algn="ctr"/>
            <a:r>
              <a:rPr lang="cs-CZ" dirty="0"/>
              <a:t>Na Fakultě sportovních studií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118D88-0539-41BA-BC65-4757119B06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5195" y="6228000"/>
            <a:ext cx="5940000" cy="252000"/>
          </a:xfrm>
        </p:spPr>
        <p:txBody>
          <a:bodyPr/>
          <a:lstStyle/>
          <a:p>
            <a:r>
              <a:rPr lang="cs-CZ" dirty="0"/>
              <a:t>Odborná praxe - fyzioterapie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6E1A28-097C-43E1-A6D2-BED390885E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4DA166-AD6B-4440-9562-81167ABF6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343680" cy="656014"/>
          </a:xfrm>
        </p:spPr>
        <p:txBody>
          <a:bodyPr/>
          <a:lstStyle/>
          <a:p>
            <a:r>
              <a:rPr lang="cs-CZ" dirty="0">
                <a:cs typeface="Arial"/>
              </a:rPr>
              <a:t>Důležitá data a informace - Jaro 2023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482BE4-5F1E-4C8F-9554-0424AA36C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>
              <a:lnSpc>
                <a:spcPct val="150000"/>
              </a:lnSpc>
              <a:buChar char="•"/>
            </a:pPr>
            <a:r>
              <a:rPr lang="cs-CZ" dirty="0">
                <a:cs typeface="Arial"/>
              </a:rPr>
              <a:t>Do </a:t>
            </a:r>
            <a:r>
              <a:rPr lang="cs-CZ" u="sng" dirty="0">
                <a:cs typeface="Arial"/>
              </a:rPr>
              <a:t>30.4. 2023</a:t>
            </a:r>
            <a:r>
              <a:rPr lang="cs-CZ" dirty="0">
                <a:cs typeface="Arial"/>
              </a:rPr>
              <a:t> – zadat datum a termín praxe do </a:t>
            </a:r>
            <a:r>
              <a:rPr lang="cs-CZ" dirty="0" err="1">
                <a:cs typeface="Arial"/>
              </a:rPr>
              <a:t>ISu</a:t>
            </a:r>
            <a:endParaRPr lang="cs-CZ" dirty="0">
              <a:cs typeface="Arial"/>
            </a:endParaRPr>
          </a:p>
          <a:p>
            <a:pPr marL="188595" indent="-134620">
              <a:lnSpc>
                <a:spcPct val="150000"/>
              </a:lnSpc>
              <a:buChar char="•"/>
            </a:pPr>
            <a:r>
              <a:rPr lang="cs-CZ" dirty="0">
                <a:ea typeface="+mn-lt"/>
                <a:cs typeface="+mn-lt"/>
              </a:rPr>
              <a:t>1 týden před začátkem dalšího semestru</a:t>
            </a:r>
            <a:r>
              <a:rPr lang="cs-CZ" dirty="0">
                <a:cs typeface="Arial"/>
              </a:rPr>
              <a:t> mít absolvovanou veškerou praxi (do 10.9. 2023)</a:t>
            </a:r>
          </a:p>
          <a:p>
            <a:pPr marL="188595" indent="-134620">
              <a:lnSpc>
                <a:spcPct val="150000"/>
              </a:lnSpc>
              <a:buChar char="•"/>
            </a:pPr>
            <a:r>
              <a:rPr lang="cs-CZ" dirty="0">
                <a:cs typeface="Arial"/>
              </a:rPr>
              <a:t>Po absolvování: </a:t>
            </a:r>
          </a:p>
          <a:p>
            <a:pPr marL="377825" lvl="1" indent="-134620">
              <a:lnSpc>
                <a:spcPct val="150000"/>
              </a:lnSpc>
              <a:buChar char="•"/>
            </a:pPr>
            <a:r>
              <a:rPr lang="cs-CZ" dirty="0">
                <a:cs typeface="Arial"/>
              </a:rPr>
              <a:t>Přihlásit se na termín zápočtu v </a:t>
            </a:r>
            <a:r>
              <a:rPr lang="cs-CZ" dirty="0" err="1">
                <a:cs typeface="Arial"/>
              </a:rPr>
              <a:t>ISu</a:t>
            </a:r>
            <a:r>
              <a:rPr lang="cs-CZ" dirty="0">
                <a:cs typeface="Arial"/>
              </a:rPr>
              <a:t> </a:t>
            </a:r>
          </a:p>
          <a:p>
            <a:pPr marL="377825" lvl="1" indent="-134620">
              <a:lnSpc>
                <a:spcPct val="150000"/>
              </a:lnSpc>
              <a:buChar char="•"/>
            </a:pPr>
            <a:r>
              <a:rPr lang="cs-CZ" dirty="0">
                <a:cs typeface="Arial"/>
              </a:rPr>
              <a:t>Do </a:t>
            </a:r>
            <a:r>
              <a:rPr lang="cs-CZ" dirty="0" err="1">
                <a:cs typeface="Arial"/>
              </a:rPr>
              <a:t>ISu</a:t>
            </a:r>
            <a:r>
              <a:rPr lang="cs-CZ" dirty="0">
                <a:cs typeface="Arial"/>
              </a:rPr>
              <a:t> nahrát vyplněné a potvrzené dokumenty (Souhlas a Potvrzení) </a:t>
            </a:r>
          </a:p>
          <a:p>
            <a:pPr marL="188595" indent="-134620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5404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5A0974-45FA-46F6-B500-C512AC8D5A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115141-B5D2-49B6-95A2-DBE0B9B0F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3934889" cy="1171580"/>
          </a:xfrm>
        </p:spPr>
        <p:txBody>
          <a:bodyPr anchor="t">
            <a:normAutofit/>
          </a:bodyPr>
          <a:lstStyle/>
          <a:p>
            <a:r>
              <a:rPr lang="cs-CZ"/>
              <a:t>Děkuji za pozornost :)</a:t>
            </a: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D0A758E-2704-4E4D-91A2-87D5CBEBC6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Odborná praxe - fyzioterapie</a:t>
            </a:r>
          </a:p>
        </p:txBody>
      </p:sp>
      <p:sp>
        <p:nvSpPr>
          <p:cNvPr id="7" name="Zástupný symbol obrázku 6">
            <a:extLst>
              <a:ext uri="{FF2B5EF4-FFF2-40B4-BE49-F238E27FC236}">
                <a16:creationId xmlns:a16="http://schemas.microsoft.com/office/drawing/2014/main" id="{5ADAD3AE-DD4B-4850-98C7-5E2E6EC988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48644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CA6A2C-8111-48C8-8A9E-16AEB0BFAA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Odborná praxe fyzioterapie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AD733A-5B98-4701-85F1-4D960E855E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D1213F7-80C4-4622-84BE-7348BA9816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000" y="1659501"/>
            <a:ext cx="3209879" cy="271576"/>
          </a:xfrm>
        </p:spPr>
        <p:txBody>
          <a:bodyPr/>
          <a:lstStyle/>
          <a:p>
            <a:r>
              <a:rPr lang="cs-CZ" sz="2000" b="1" u="sng" dirty="0"/>
              <a:t>Mgr. Robert Vysoký, PhD.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08E23D-4CAB-4D55-8E13-A833CB599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D08977F2-562B-4926-A6FE-3AABA6276EE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91728" y="4161771"/>
            <a:ext cx="3143543" cy="451576"/>
          </a:xfrm>
        </p:spPr>
        <p:txBody>
          <a:bodyPr/>
          <a:lstStyle/>
          <a:p>
            <a:r>
              <a:rPr lang="cs-CZ" sz="2000" b="1" u="sng" dirty="0"/>
              <a:t>Mgr. Pavlína Bazalová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A594D6-057C-4BDF-9DA9-B81CEABD06CA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3935271" y="1570852"/>
            <a:ext cx="3914999" cy="1603418"/>
          </a:xfrm>
        </p:spPr>
        <p:txBody>
          <a:bodyPr vert="horz" lIns="0" tIns="0" rIns="0" bIns="0" rtlCol="0" anchor="t">
            <a:noAutofit/>
          </a:bodyPr>
          <a:lstStyle/>
          <a:p>
            <a:pPr marL="188595" indent="-134620">
              <a:buFont typeface="Arial" panose="020B0604020202020204" pitchFamily="34" charset="0"/>
              <a:buChar char="•"/>
            </a:pPr>
            <a:r>
              <a:rPr lang="cs-CZ" sz="1800" dirty="0">
                <a:latin typeface="Calibri"/>
                <a:cs typeface="Calibri"/>
              </a:rPr>
              <a:t>Garant oboru Fyzioterapie</a:t>
            </a:r>
          </a:p>
          <a:p>
            <a:pPr marL="188595" indent="-134620">
              <a:buFont typeface="Arial" panose="020B0604020202020204" pitchFamily="34" charset="0"/>
              <a:buChar char="•"/>
            </a:pPr>
            <a:r>
              <a:rPr lang="cs-CZ" sz="1800" dirty="0">
                <a:latin typeface="Calibri"/>
                <a:cs typeface="Calibri"/>
              </a:rPr>
              <a:t>Garant odborných praxí fyzioterapie</a:t>
            </a:r>
            <a:endParaRPr lang="cs-CZ" dirty="0">
              <a:latin typeface="Calibri"/>
              <a:cs typeface="Calibri"/>
            </a:endParaRPr>
          </a:p>
          <a:p>
            <a:pPr marL="188595" indent="-134620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</a:rPr>
              <a:t>Email: vysoky@fsps.muni.cz 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8595" indent="-134620">
              <a:buFont typeface="Arial" panose="020B0604020202020204" pitchFamily="34" charset="0"/>
              <a:buChar char="•"/>
            </a:pPr>
            <a:r>
              <a:rPr lang="cs-CZ" sz="1800" dirty="0">
                <a:latin typeface="Calibri"/>
                <a:cs typeface="Calibri"/>
              </a:rPr>
              <a:t>Kancelář: KPZ – E34/217</a:t>
            </a:r>
          </a:p>
          <a:p>
            <a:pPr marL="188595" indent="-134620">
              <a:buFont typeface="Arial" panose="020B0604020202020204" pitchFamily="34" charset="0"/>
              <a:buChar char="•"/>
            </a:pPr>
            <a:r>
              <a:rPr lang="cs-CZ" sz="1800" dirty="0">
                <a:latin typeface="Calibri"/>
                <a:cs typeface="Calibri"/>
              </a:rPr>
              <a:t>Konzultační hodiny: pondělí (12:30-13:30 – po předchozí domluvě)</a:t>
            </a:r>
            <a:endParaRPr lang="cs-CZ" sz="1800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104BF05-681B-43DA-B97E-749200CB8005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3935271" y="4087892"/>
            <a:ext cx="3914999" cy="2391010"/>
          </a:xfrm>
        </p:spPr>
        <p:txBody>
          <a:bodyPr vert="horz" lIns="0" tIns="0" rIns="0" bIns="0" rtlCol="0" anchor="t">
            <a:noAutofit/>
          </a:bodyPr>
          <a:lstStyle/>
          <a:p>
            <a:pPr marL="188595" indent="-134620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administrativní pracovník a koordinátor praktické výuky Fyzioterapie </a:t>
            </a:r>
            <a:endParaRPr lang="cs-CZ" dirty="0"/>
          </a:p>
          <a:p>
            <a:pPr marL="188595" indent="-134620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cs-CZ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pavlina.bazalova@fsps.muni.cz</a:t>
            </a:r>
            <a:endParaRPr lang="cs-CZ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88595" indent="-134620">
              <a:buFont typeface="Arial" panose="020B0604020202020204" pitchFamily="34" charset="0"/>
              <a:buChar char="•"/>
            </a:pPr>
            <a:r>
              <a:rPr lang="cs-CZ" sz="1800" dirty="0">
                <a:latin typeface="Calibri"/>
                <a:cs typeface="Times New Roman"/>
              </a:rPr>
              <a:t>Kancelář: KPZ – E34/221</a:t>
            </a:r>
            <a:endParaRPr lang="cs-CZ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88595" indent="-134620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Konzultační hodiny: pondělí, středa(po předchozí domluvě)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278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7D9DD5-1D71-4D96-BA69-4F7BB1B6FD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Odborná praxe - fyzioterapie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FE3495-B82A-4ABF-AC6A-9FB6604052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D2BA12-CEED-4CE9-857F-DA698CF15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přehled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E3A8DFE-CA4F-46A1-81ED-0B48793027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120954"/>
              </p:ext>
            </p:extLst>
          </p:nvPr>
        </p:nvGraphicFramePr>
        <p:xfrm>
          <a:off x="540000" y="1717647"/>
          <a:ext cx="8064900" cy="2650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146">
                  <a:extLst>
                    <a:ext uri="{9D8B030D-6E8A-4147-A177-3AD203B41FA5}">
                      <a16:colId xmlns:a16="http://schemas.microsoft.com/office/drawing/2014/main" val="1582912379"/>
                    </a:ext>
                  </a:extLst>
                </a:gridCol>
                <a:gridCol w="1356316">
                  <a:extLst>
                    <a:ext uri="{9D8B030D-6E8A-4147-A177-3AD203B41FA5}">
                      <a16:colId xmlns:a16="http://schemas.microsoft.com/office/drawing/2014/main" val="4026560831"/>
                    </a:ext>
                  </a:extLst>
                </a:gridCol>
                <a:gridCol w="1356316">
                  <a:extLst>
                    <a:ext uri="{9D8B030D-6E8A-4147-A177-3AD203B41FA5}">
                      <a16:colId xmlns:a16="http://schemas.microsoft.com/office/drawing/2014/main" val="2566454336"/>
                    </a:ext>
                  </a:extLst>
                </a:gridCol>
                <a:gridCol w="1360744">
                  <a:extLst>
                    <a:ext uri="{9D8B030D-6E8A-4147-A177-3AD203B41FA5}">
                      <a16:colId xmlns:a16="http://schemas.microsoft.com/office/drawing/2014/main" val="2287644535"/>
                    </a:ext>
                  </a:extLst>
                </a:gridCol>
                <a:gridCol w="2314378">
                  <a:extLst>
                    <a:ext uri="{9D8B030D-6E8A-4147-A177-3AD203B41FA5}">
                      <a16:colId xmlns:a16="http://schemas.microsoft.com/office/drawing/2014/main" val="2997471343"/>
                    </a:ext>
                  </a:extLst>
                </a:gridCol>
              </a:tblGrid>
              <a:tr h="483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Název praxe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Období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Počet týdnů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Rozsah – hodiny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Typ zařízení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2468475"/>
                  </a:ext>
                </a:extLst>
              </a:tr>
              <a:tr h="483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Odborná praxe 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R – jaro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160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Nemocniční zařízení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0590923"/>
                  </a:ext>
                </a:extLst>
              </a:tr>
              <a:tr h="483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Odborná praxe 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2.R – podzim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120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Lázeňská zařízení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6882508"/>
                  </a:ext>
                </a:extLst>
              </a:tr>
              <a:tr h="716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Odborná praxe 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R – jaro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160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Rehabilitační ústavy a ústavy sociální péče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5383759"/>
                  </a:ext>
                </a:extLst>
              </a:tr>
              <a:tr h="483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Odborná praxe 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R – podzim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120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Ambulantní zařízení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7091714"/>
                  </a:ext>
                </a:extLst>
              </a:tr>
            </a:tbl>
          </a:graphicData>
        </a:graphic>
      </p:graphicFrame>
      <p:sp>
        <p:nvSpPr>
          <p:cNvPr id="9" name="Šipka: dolů 8">
            <a:extLst>
              <a:ext uri="{FF2B5EF4-FFF2-40B4-BE49-F238E27FC236}">
                <a16:creationId xmlns:a16="http://schemas.microsoft.com/office/drawing/2014/main" id="{19087824-2FA2-4535-B178-76C1141811FF}"/>
              </a:ext>
            </a:extLst>
          </p:cNvPr>
          <p:cNvSpPr/>
          <p:nvPr/>
        </p:nvSpPr>
        <p:spPr bwMode="auto">
          <a:xfrm>
            <a:off x="4093828" y="4496499"/>
            <a:ext cx="352337" cy="418139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4AE3F40-97A0-4080-9CE9-883C49995369}"/>
              </a:ext>
            </a:extLst>
          </p:cNvPr>
          <p:cNvSpPr txBox="1"/>
          <p:nvPr/>
        </p:nvSpPr>
        <p:spPr>
          <a:xfrm>
            <a:off x="798370" y="5171209"/>
            <a:ext cx="7818166" cy="400110"/>
          </a:xfrm>
          <a:prstGeom prst="rect">
            <a:avLst/>
          </a:prstGeom>
          <a:noFill/>
          <a:ln>
            <a:solidFill>
              <a:srgbClr val="0000DC"/>
            </a:solidFill>
          </a:ln>
        </p:spPr>
        <p:txBody>
          <a:bodyPr wrap="none" lIns="91440" tIns="45720" rIns="91440" bIns="45720" rtlCol="0" anchor="t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1 týden z daného počtu je možné absolvovat ve </a:t>
            </a:r>
            <a:r>
              <a:rPr lang="cs-CZ" sz="2000" b="1" dirty="0">
                <a:latin typeface="+mn-lt"/>
              </a:rPr>
              <a:t>sportovním klubu</a:t>
            </a:r>
          </a:p>
        </p:txBody>
      </p:sp>
    </p:spTree>
    <p:extLst>
      <p:ext uri="{BB962C8B-B14F-4D97-AF65-F5344CB8AC3E}">
        <p14:creationId xmlns:p14="http://schemas.microsoft.com/office/powerpoint/2010/main" val="273567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C4224B-583A-4381-81C4-B254A7C5F6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Odborná praxe - fyzioterapie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356C70-0E56-4A8D-8A00-7CBA39CE13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6074F3-67EC-46F5-BD29-1A5E9A057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 nástupem na praxi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8AC70F-2B0D-484A-B4EB-D123559A5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6682921" cy="2536049"/>
          </a:xfrm>
        </p:spPr>
        <p:txBody>
          <a:bodyPr/>
          <a:lstStyle/>
          <a:p>
            <a:pPr marL="511200" indent="-457200">
              <a:buAutoNum type="arabicPeriod"/>
            </a:pPr>
            <a:r>
              <a:rPr lang="cs-CZ" b="1" dirty="0"/>
              <a:t>Domluvení si termínu praxe </a:t>
            </a:r>
            <a:endParaRPr lang="cs-CZ" dirty="0"/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/>
              <a:t>Domluvení si termínu ve zdravotnickém zařízení / sportovním klubu 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/>
              <a:t>Primárně zařízení ze Seznamu Poskytovatelů (IS -&gt; studijní materiály)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/>
              <a:t>Při domluvě předložit na pracovišti Harmonogram odborné praxe 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/>
              <a:t>1 týden před zahájením dalšího semestru – ukončená praxe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787F5F0-A6AD-48E6-8B9D-C966D5E825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3" t="29817" r="1009" b="28430"/>
          <a:stretch/>
        </p:blipFill>
        <p:spPr>
          <a:xfrm>
            <a:off x="125834" y="3853120"/>
            <a:ext cx="8892331" cy="214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53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B144A4E-EAD4-4FCC-B7CE-F9D923E978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Odborná praxe - fyzioterapie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6B1A62-F9E0-4C4C-A059-095FE77AFC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975D3D-0A26-4D00-BF46-684C89315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 nástupem na praxi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64EB516-EC73-4580-9146-5C1490798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359001"/>
            <a:ext cx="8434199" cy="4504904"/>
          </a:xfrm>
        </p:spPr>
        <p:txBody>
          <a:bodyPr vert="horz" lIns="0" tIns="0" rIns="0" bIns="0" rtlCol="0" anchor="t">
            <a:noAutofit/>
          </a:bodyPr>
          <a:lstStyle/>
          <a:p>
            <a:pPr marL="53975" indent="0">
              <a:buNone/>
            </a:pPr>
            <a:r>
              <a:rPr lang="cs-CZ" dirty="0"/>
              <a:t>2</a:t>
            </a:r>
            <a:r>
              <a:rPr lang="cs-CZ" b="1" dirty="0"/>
              <a:t>. Vyplnění termínu a místa praxe do </a:t>
            </a:r>
            <a:r>
              <a:rPr lang="cs-CZ" b="1" dirty="0" err="1"/>
              <a:t>ISu</a:t>
            </a:r>
            <a:endParaRPr lang="cs-CZ" b="1" dirty="0">
              <a:cs typeface="Arial"/>
            </a:endParaRPr>
          </a:p>
          <a:p>
            <a:pPr marL="53975" indent="0">
              <a:buNone/>
            </a:pPr>
            <a:r>
              <a:rPr lang="cs-CZ" dirty="0"/>
              <a:t> </a:t>
            </a:r>
            <a:endParaRPr lang="cs-CZ" dirty="0">
              <a:cs typeface="Arial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V </a:t>
            </a:r>
            <a:r>
              <a:rPr lang="cs-CZ" sz="1800" dirty="0" err="1">
                <a:latin typeface="Calibri"/>
                <a:ea typeface="Calibri" panose="020F0502020204030204" pitchFamily="34" charset="0"/>
                <a:cs typeface="Times New Roman"/>
              </a:rPr>
              <a:t>ISu</a:t>
            </a:r>
            <a:r>
              <a:rPr lang="cs-CZ" sz="1800" dirty="0"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cs-CZ" sz="18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otevřu agendu Praxe (jedna z dlaždic na hlavní straně)</a:t>
            </a:r>
            <a:r>
              <a:rPr lang="cs-CZ" sz="1800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cs-CZ" sz="18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Kliknu na „Vložit vlastní praxi“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Vyplním formulář:  viz obrázek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Výběr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předmětu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Předmětové praxe -&gt; Fakulta sportovních studií -&gt; dané období (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2023) -&gt; daný předmět (např. b4814 Odborná praxe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Vykonávání praxe: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Vyplnit všechny položky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(od, do, adresa vykonávání praxe, časová náročnost). U časové náročnosti vepisujete časový rozsah, tj, absolvuji zde 3 týdny -&gt; 120 hodin, pouze jeden týden -&gt; 40 hodin atd.) 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Uložit. </a:t>
            </a:r>
          </a:p>
          <a:p>
            <a:pPr marL="5397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5056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C684CA-2502-4446-85BE-4E7FB9AABC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Odborná praxe - fyzioterapie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69A88D-0DD7-4357-AFDD-C5F6CDE6E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E0FCEB-ECE4-4A44-B279-191F3927B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Zadávání do </a:t>
            </a:r>
            <a:r>
              <a:rPr lang="cs-CZ" dirty="0" err="1"/>
              <a:t>ISu</a:t>
            </a:r>
            <a:endParaRPr lang="cs-CZ" dirty="0"/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6AA32BBA-E943-4950-9505-C24B19BF7A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189" t="21472" r="22306" b="33435"/>
          <a:stretch/>
        </p:blipFill>
        <p:spPr>
          <a:xfrm>
            <a:off x="3724275" y="3518076"/>
            <a:ext cx="5214106" cy="2115869"/>
          </a:xfrm>
        </p:spPr>
      </p:pic>
      <p:pic>
        <p:nvPicPr>
          <p:cNvPr id="12" name="obrázek 2" descr="Popis není dostupný.">
            <a:extLst>
              <a:ext uri="{FF2B5EF4-FFF2-40B4-BE49-F238E27FC236}">
                <a16:creationId xmlns:a16="http://schemas.microsoft.com/office/drawing/2014/main" id="{5D0F2C7B-A7FA-41DA-AF03-3624E0C8B83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51"/>
          <a:stretch/>
        </p:blipFill>
        <p:spPr bwMode="auto">
          <a:xfrm>
            <a:off x="405000" y="1232591"/>
            <a:ext cx="3500250" cy="4847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2" descr="Popis není dostupný.">
            <a:extLst>
              <a:ext uri="{FF2B5EF4-FFF2-40B4-BE49-F238E27FC236}">
                <a16:creationId xmlns:a16="http://schemas.microsoft.com/office/drawing/2014/main" id="{D19CA99C-29E1-4746-97B7-69A47AA8C1F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969"/>
          <a:stretch/>
        </p:blipFill>
        <p:spPr bwMode="auto">
          <a:xfrm>
            <a:off x="3724275" y="1542617"/>
            <a:ext cx="3552301" cy="16044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54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C1C32F-9CFE-4844-B49D-2F27951A57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Odborné praxe - fyzioterapie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FDD621-2AE4-40A2-8B9B-C617FDD470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CF03A72-1DAC-49AF-A337-DAC78CE4EA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Najdete: IS -&gt; studijní materiály                                 IS -&gt; Praxe -&gt; Sada úkolů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67E4C7-C414-4405-B40C-62DBCED61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 anchor="t">
            <a:normAutofit/>
          </a:bodyPr>
          <a:lstStyle/>
          <a:p>
            <a:r>
              <a:rPr lang="cs-CZ" dirty="0"/>
              <a:t>Souhlas s umístěním studenta na praxi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0309E60-5333-409B-8958-B69E934524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96" t="26296" r="29134" b="21667"/>
          <a:stretch/>
        </p:blipFill>
        <p:spPr>
          <a:xfrm>
            <a:off x="1883455" y="2527685"/>
            <a:ext cx="5377475" cy="3424462"/>
          </a:xfrm>
          <a:prstGeom prst="rect">
            <a:avLst/>
          </a:prstGeom>
          <a:noFill/>
        </p:spPr>
      </p:pic>
      <p:sp>
        <p:nvSpPr>
          <p:cNvPr id="10" name="Nadpis 3">
            <a:extLst>
              <a:ext uri="{FF2B5EF4-FFF2-40B4-BE49-F238E27FC236}">
                <a16:creationId xmlns:a16="http://schemas.microsoft.com/office/drawing/2014/main" id="{115A0249-2459-4404-9309-7D2E8D8C79A3}"/>
              </a:ext>
            </a:extLst>
          </p:cNvPr>
          <p:cNvSpPr txBox="1">
            <a:spLocks/>
          </p:cNvSpPr>
          <p:nvPr/>
        </p:nvSpPr>
        <p:spPr>
          <a:xfrm>
            <a:off x="540000" y="1692002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2800" kern="0" dirty="0"/>
              <a:t>Potvrzení o absolvování praxe</a:t>
            </a:r>
          </a:p>
        </p:txBody>
      </p:sp>
    </p:spTree>
    <p:extLst>
      <p:ext uri="{BB962C8B-B14F-4D97-AF65-F5344CB8AC3E}">
        <p14:creationId xmlns:p14="http://schemas.microsoft.com/office/powerpoint/2010/main" val="503074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1C0020-7F96-49AE-B2D6-74AE9700E0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Odborná praxe - fyzioterapie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0869B3-C944-4400-ABFC-79A4E96717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0353F0-CBB7-40FB-BB22-4339EC6AB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Zápočet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A4B37E-740F-4060-949B-A397E38B8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/>
              <a:t>100% účast na praxích</a:t>
            </a:r>
          </a:p>
          <a:p>
            <a:pPr marL="188595" indent="-13462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>
                <a:cs typeface="Arial"/>
              </a:rPr>
              <a:t>Přihlášení na termín zápočtu v </a:t>
            </a:r>
            <a:r>
              <a:rPr lang="cs-CZ" dirty="0" err="1">
                <a:cs typeface="Arial"/>
              </a:rPr>
              <a:t>ISu</a:t>
            </a:r>
            <a:endParaRPr lang="cs-CZ" dirty="0" err="1"/>
          </a:p>
          <a:p>
            <a:pPr marL="188595" indent="-13462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/>
              <a:t>Odevzdání vyplněných a potvrzených dokumentů </a:t>
            </a:r>
            <a:r>
              <a:rPr lang="cs-CZ" sz="1800" dirty="0"/>
              <a:t>(IS -&gt; sada úkolů)</a:t>
            </a:r>
            <a:endParaRPr lang="cs-CZ" sz="1800" dirty="0">
              <a:cs typeface="Arial"/>
            </a:endParaRPr>
          </a:p>
          <a:p>
            <a:pPr marL="377825" lvl="1" indent="-13462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/>
              <a:t>Souhlas s umístěním studenta na praxi</a:t>
            </a:r>
            <a:endParaRPr lang="cs-CZ" dirty="0">
              <a:cs typeface="Arial"/>
            </a:endParaRPr>
          </a:p>
          <a:p>
            <a:pPr marL="377825" lvl="1" indent="-13462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/>
              <a:t>Potvrzení o absolvování praxe </a:t>
            </a:r>
            <a:endParaRPr lang="cs-CZ" dirty="0">
              <a:cs typeface="Arial"/>
            </a:endParaRPr>
          </a:p>
          <a:p>
            <a:pPr marL="188595" indent="-13462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/>
              <a:t>Kazuistika </a:t>
            </a:r>
            <a:endParaRPr lang="cs-CZ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7672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78CDE0-539E-49D2-AED9-E39031AD03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Odborná praxe – fyzioterapie 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2FB5EE-AA52-4D12-8AA4-D2425DAD93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9FFD77-C051-4349-896C-2384C53FF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Kazuistika 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4E3DE6-5D53-4974-9349-C5B432F0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>
              <a:lnSpc>
                <a:spcPct val="150000"/>
              </a:lnSpc>
              <a:buChar char="•"/>
            </a:pPr>
            <a:r>
              <a:rPr lang="cs-CZ" dirty="0">
                <a:cs typeface="Arial"/>
              </a:rPr>
              <a:t>Formuláře: lůžkové oddělení, ambulantní praxe </a:t>
            </a:r>
            <a:endParaRPr lang="cs-CZ" dirty="0"/>
          </a:p>
          <a:p>
            <a:pPr marL="53975" indent="0">
              <a:lnSpc>
                <a:spcPct val="150000"/>
              </a:lnSpc>
              <a:buNone/>
            </a:pPr>
            <a:r>
              <a:rPr lang="cs-CZ" sz="1400" dirty="0">
                <a:cs typeface="Arial"/>
              </a:rPr>
              <a:t>                                            (studijní materiály nebo sdílená složka)</a:t>
            </a:r>
            <a:endParaRPr lang="cs-CZ" dirty="0">
              <a:cs typeface="Arial"/>
            </a:endParaRPr>
          </a:p>
          <a:p>
            <a:pPr marL="188595" indent="-134620">
              <a:lnSpc>
                <a:spcPct val="150000"/>
              </a:lnSpc>
              <a:buChar char="•"/>
            </a:pPr>
            <a:r>
              <a:rPr lang="cs-CZ" dirty="0">
                <a:cs typeface="Arial"/>
              </a:rPr>
              <a:t>V průběhu praxe vypracujete kazuistiku. </a:t>
            </a:r>
          </a:p>
          <a:p>
            <a:pPr marL="188595" indent="-134620">
              <a:lnSpc>
                <a:spcPct val="150000"/>
              </a:lnSpc>
              <a:buChar char="•"/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Kazuistika bude následně prezentována v dalším semestru v předmětu:  </a:t>
            </a:r>
            <a:r>
              <a:rPr lang="cs-CZ" sz="1600" b="1" dirty="0">
                <a:solidFill>
                  <a:srgbClr val="0A0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Kineziologie, </a:t>
            </a:r>
            <a:r>
              <a:rPr lang="cs-CZ" sz="1600" b="1" dirty="0" err="1">
                <a:solidFill>
                  <a:srgbClr val="0A0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algeziologie</a:t>
            </a:r>
            <a:r>
              <a:rPr lang="cs-CZ" sz="1600" b="1" dirty="0">
                <a:solidFill>
                  <a:srgbClr val="0A0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odvozené techniky diagnostiky a terapie</a:t>
            </a:r>
            <a:r>
              <a:rPr lang="cs-CZ" sz="1800" b="1" dirty="0">
                <a:solidFill>
                  <a:srgbClr val="0A0A0A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53975" indent="0">
              <a:lnSpc>
                <a:spcPct val="150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cs-CZ" sz="1800" dirty="0">
                <a:solidFill>
                  <a:srgbClr val="0A0A0A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1 </a:t>
            </a:r>
            <a:r>
              <a:rPr lang="cs-CZ" sz="180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solidFill>
                  <a:srgbClr val="0A0A0A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Kineziologie 3 (3. semestr)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cs-CZ" sz="1800" dirty="0">
                <a:solidFill>
                  <a:srgbClr val="0A0A0A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2 </a:t>
            </a:r>
            <a:r>
              <a:rPr lang="cs-CZ" sz="180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solidFill>
                  <a:srgbClr val="0A0A0A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Kineziologie 4 (4. semestr)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cs-CZ" sz="1800" dirty="0">
                <a:solidFill>
                  <a:srgbClr val="0A0A0A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3 </a:t>
            </a:r>
            <a:r>
              <a:rPr lang="cs-CZ" sz="180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solidFill>
                  <a:srgbClr val="0A0A0A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Kineziologie 5 (5. semestr)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itchFamily="2" charset="2"/>
              <a:buChar char=""/>
            </a:pPr>
            <a:r>
              <a:rPr lang="cs-CZ" sz="1800" dirty="0">
                <a:solidFill>
                  <a:srgbClr val="0A0A0A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4 </a:t>
            </a:r>
            <a:r>
              <a:rPr lang="cs-CZ" sz="180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solidFill>
                  <a:srgbClr val="0A0A0A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Kineziologie 6 (6. semestr)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77825" lvl="1" indent="-134620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34465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4-3-cz.potx" id="{2FE43D46-9011-47C6-BACF-5AE1EA2CBB67}" vid="{6C537F4C-B7CC-462F-BA9F-E07FBFC679C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muni-sport-prezentace-4-3-cz</Template>
  <TotalTime>4425</TotalTime>
  <Words>570</Words>
  <Application>Microsoft Macintosh PowerPoint</Application>
  <PresentationFormat>Předvádění na obrazovce (4:3)</PresentationFormat>
  <Paragraphs>105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Open Sans</vt:lpstr>
      <vt:lpstr>Symbol</vt:lpstr>
      <vt:lpstr>Tahoma</vt:lpstr>
      <vt:lpstr>Wingdings</vt:lpstr>
      <vt:lpstr>Prezentace_MU_CZ</vt:lpstr>
      <vt:lpstr>ODBORNÁ PRAXE</vt:lpstr>
      <vt:lpstr>Kontakty</vt:lpstr>
      <vt:lpstr>Základní přehled</vt:lpstr>
      <vt:lpstr>Před nástupem na praxi </vt:lpstr>
      <vt:lpstr>Před nástupem na praxi</vt:lpstr>
      <vt:lpstr>Zadávání do ISu</vt:lpstr>
      <vt:lpstr>Souhlas s umístěním studenta na praxi</vt:lpstr>
      <vt:lpstr>Zápočet</vt:lpstr>
      <vt:lpstr>Kazuistika </vt:lpstr>
      <vt:lpstr>Důležitá data a informace - Jaro 2023</vt:lpstr>
      <vt:lpstr>Děkuji za pozornost :)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Pavlína Bazalová</dc:creator>
  <cp:lastModifiedBy>Pavlína Bazalová</cp:lastModifiedBy>
  <cp:revision>109</cp:revision>
  <dcterms:created xsi:type="dcterms:W3CDTF">2022-01-28T09:13:28Z</dcterms:created>
  <dcterms:modified xsi:type="dcterms:W3CDTF">2023-03-08T08:17:38Z</dcterms:modified>
</cp:coreProperties>
</file>