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90" r:id="rId4"/>
    <p:sldId id="271" r:id="rId5"/>
    <p:sldId id="291" r:id="rId6"/>
    <p:sldId id="273" r:id="rId7"/>
    <p:sldId id="259" r:id="rId8"/>
    <p:sldId id="285" r:id="rId9"/>
    <p:sldId id="292" r:id="rId10"/>
    <p:sldId id="287" r:id="rId11"/>
    <p:sldId id="362" r:id="rId12"/>
    <p:sldId id="261" r:id="rId13"/>
    <p:sldId id="286" r:id="rId14"/>
    <p:sldId id="262" r:id="rId15"/>
    <p:sldId id="263" r:id="rId16"/>
    <p:sldId id="260" r:id="rId17"/>
    <p:sldId id="264" r:id="rId18"/>
    <p:sldId id="284" r:id="rId19"/>
    <p:sldId id="265" r:id="rId20"/>
    <p:sldId id="293" r:id="rId21"/>
    <p:sldId id="269" r:id="rId22"/>
    <p:sldId id="266" r:id="rId23"/>
    <p:sldId id="267" r:id="rId24"/>
    <p:sldId id="268" r:id="rId25"/>
    <p:sldId id="363" r:id="rId26"/>
    <p:sldId id="364" r:id="rId27"/>
    <p:sldId id="288" r:id="rId28"/>
    <p:sldId id="270" r:id="rId29"/>
    <p:sldId id="281" r:id="rId30"/>
    <p:sldId id="289" r:id="rId31"/>
    <p:sldId id="361" r:id="rId32"/>
    <p:sldId id="279" r:id="rId33"/>
    <p:sldId id="275" r:id="rId34"/>
    <p:sldId id="276" r:id="rId35"/>
    <p:sldId id="277" r:id="rId36"/>
    <p:sldId id="278" r:id="rId37"/>
    <p:sldId id="274" r:id="rId38"/>
    <p:sldId id="366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0" r:id="rId55"/>
    <p:sldId id="311" r:id="rId56"/>
    <p:sldId id="272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282" r:id="rId66"/>
    <p:sldId id="283" r:id="rId67"/>
    <p:sldId id="320" r:id="rId68"/>
    <p:sldId id="321" r:id="rId69"/>
    <p:sldId id="322" r:id="rId70"/>
    <p:sldId id="323" r:id="rId71"/>
    <p:sldId id="324" r:id="rId72"/>
    <p:sldId id="326" r:id="rId73"/>
    <p:sldId id="331" r:id="rId74"/>
    <p:sldId id="332" r:id="rId75"/>
    <p:sldId id="335" r:id="rId76"/>
    <p:sldId id="336" r:id="rId77"/>
    <p:sldId id="338" r:id="rId78"/>
    <p:sldId id="339" r:id="rId79"/>
    <p:sldId id="337" r:id="rId80"/>
    <p:sldId id="340" r:id="rId81"/>
    <p:sldId id="357" r:id="rId82"/>
    <p:sldId id="341" r:id="rId83"/>
    <p:sldId id="348" r:id="rId84"/>
    <p:sldId id="342" r:id="rId85"/>
    <p:sldId id="365" r:id="rId86"/>
    <p:sldId id="343" r:id="rId87"/>
    <p:sldId id="344" r:id="rId88"/>
    <p:sldId id="345" r:id="rId89"/>
    <p:sldId id="346" r:id="rId90"/>
    <p:sldId id="347" r:id="rId91"/>
    <p:sldId id="349" r:id="rId92"/>
    <p:sldId id="356" r:id="rId93"/>
    <p:sldId id="360" r:id="rId94"/>
    <p:sldId id="329" r:id="rId95"/>
    <p:sldId id="330" r:id="rId96"/>
    <p:sldId id="351" r:id="rId97"/>
    <p:sldId id="358" r:id="rId98"/>
    <p:sldId id="352" r:id="rId99"/>
    <p:sldId id="280" r:id="rId100"/>
    <p:sldId id="353" r:id="rId101"/>
    <p:sldId id="354" r:id="rId102"/>
    <p:sldId id="355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FBE4FC-50A2-274E-9A51-DC64425F6C9A}" v="44" dt="2023-03-05T13:27:09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DDFBE4FC-50A2-274E-9A51-DC64425F6C9A}"/>
    <pc:docChg chg="undo custSel addSld delSld modSld sldOrd">
      <pc:chgData name="Pavlína Bazalová" userId="e219d983-eaf7-45be-b67d-109fd92f69b5" providerId="ADAL" clId="{DDFBE4FC-50A2-274E-9A51-DC64425F6C9A}" dt="2023-03-09T05:01:58.440" v="1423" actId="20577"/>
      <pc:docMkLst>
        <pc:docMk/>
      </pc:docMkLst>
      <pc:sldChg chg="modSp mod">
        <pc:chgData name="Pavlína Bazalová" userId="e219d983-eaf7-45be-b67d-109fd92f69b5" providerId="ADAL" clId="{DDFBE4FC-50A2-274E-9A51-DC64425F6C9A}" dt="2023-03-08T16:39:11.956" v="1174" actId="20577"/>
        <pc:sldMkLst>
          <pc:docMk/>
          <pc:sldMk cId="2474882972" sldId="257"/>
        </pc:sldMkLst>
        <pc:spChg chg="mod">
          <ac:chgData name="Pavlína Bazalová" userId="e219d983-eaf7-45be-b67d-109fd92f69b5" providerId="ADAL" clId="{DDFBE4FC-50A2-274E-9A51-DC64425F6C9A}" dt="2023-03-08T16:39:11.956" v="1174" actId="20577"/>
          <ac:spMkLst>
            <pc:docMk/>
            <pc:sldMk cId="2474882972" sldId="257"/>
            <ac:spMk id="3" creationId="{0577F471-D328-40B2-9200-091E7EA52A54}"/>
          </ac:spMkLst>
        </pc:spChg>
      </pc:sldChg>
      <pc:sldChg chg="del">
        <pc:chgData name="Pavlína Bazalová" userId="e219d983-eaf7-45be-b67d-109fd92f69b5" providerId="ADAL" clId="{DDFBE4FC-50A2-274E-9A51-DC64425F6C9A}" dt="2023-03-08T16:39:16.784" v="1175" actId="2696"/>
        <pc:sldMkLst>
          <pc:docMk/>
          <pc:sldMk cId="3521039188" sldId="258"/>
        </pc:sldMkLst>
      </pc:sldChg>
      <pc:sldChg chg="addSp modSp mod">
        <pc:chgData name="Pavlína Bazalová" userId="e219d983-eaf7-45be-b67d-109fd92f69b5" providerId="ADAL" clId="{DDFBE4FC-50A2-274E-9A51-DC64425F6C9A}" dt="2023-03-05T13:21:34.086" v="1125" actId="1582"/>
        <pc:sldMkLst>
          <pc:docMk/>
          <pc:sldMk cId="1206851796" sldId="268"/>
        </pc:sldMkLst>
        <pc:spChg chg="add mod">
          <ac:chgData name="Pavlína Bazalová" userId="e219d983-eaf7-45be-b67d-109fd92f69b5" providerId="ADAL" clId="{DDFBE4FC-50A2-274E-9A51-DC64425F6C9A}" dt="2023-03-05T13:19:59.172" v="1060" actId="1076"/>
          <ac:spMkLst>
            <pc:docMk/>
            <pc:sldMk cId="1206851796" sldId="268"/>
            <ac:spMk id="6" creationId="{FA340B7D-E5FD-6278-99DF-D2CCD7531BC0}"/>
          </ac:spMkLst>
        </pc:spChg>
        <pc:spChg chg="add mod">
          <ac:chgData name="Pavlína Bazalová" userId="e219d983-eaf7-45be-b67d-109fd92f69b5" providerId="ADAL" clId="{DDFBE4FC-50A2-274E-9A51-DC64425F6C9A}" dt="2023-03-05T13:20:53.265" v="1117" actId="13822"/>
          <ac:spMkLst>
            <pc:docMk/>
            <pc:sldMk cId="1206851796" sldId="268"/>
            <ac:spMk id="7" creationId="{70D815C9-F6F5-9F8D-49F0-4EA09E1B1222}"/>
          </ac:spMkLst>
        </pc:spChg>
        <pc:cxnChg chg="add mod">
          <ac:chgData name="Pavlína Bazalová" userId="e219d983-eaf7-45be-b67d-109fd92f69b5" providerId="ADAL" clId="{DDFBE4FC-50A2-274E-9A51-DC64425F6C9A}" dt="2023-03-05T13:21:16.172" v="1120" actId="1582"/>
          <ac:cxnSpMkLst>
            <pc:docMk/>
            <pc:sldMk cId="1206851796" sldId="268"/>
            <ac:cxnSpMk id="9" creationId="{CB5EC7C1-330F-09C5-9B27-490B7F9B36C1}"/>
          </ac:cxnSpMkLst>
        </pc:cxnChg>
        <pc:cxnChg chg="add mod">
          <ac:chgData name="Pavlína Bazalová" userId="e219d983-eaf7-45be-b67d-109fd92f69b5" providerId="ADAL" clId="{DDFBE4FC-50A2-274E-9A51-DC64425F6C9A}" dt="2023-03-05T13:21:34.086" v="1125" actId="1582"/>
          <ac:cxnSpMkLst>
            <pc:docMk/>
            <pc:sldMk cId="1206851796" sldId="268"/>
            <ac:cxnSpMk id="10" creationId="{A12889C3-90DD-E6B9-1075-A628AFECE457}"/>
          </ac:cxnSpMkLst>
        </pc:cxnChg>
      </pc:sldChg>
      <pc:sldChg chg="addSp modSp mod setBg">
        <pc:chgData name="Pavlína Bazalová" userId="e219d983-eaf7-45be-b67d-109fd92f69b5" providerId="ADAL" clId="{DDFBE4FC-50A2-274E-9A51-DC64425F6C9A}" dt="2023-03-05T12:26:20.824" v="297" actId="20577"/>
        <pc:sldMkLst>
          <pc:docMk/>
          <pc:sldMk cId="1322537516" sldId="282"/>
        </pc:sldMkLst>
        <pc:spChg chg="mo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3" creationId="{CA11038A-9D68-6D97-1745-1EA5681D1A41}"/>
          </ac:spMkLst>
        </pc:spChg>
        <pc:spChg chg="mod">
          <ac:chgData name="Pavlína Bazalová" userId="e219d983-eaf7-45be-b67d-109fd92f69b5" providerId="ADAL" clId="{DDFBE4FC-50A2-274E-9A51-DC64425F6C9A}" dt="2023-03-05T12:26:20.824" v="297" actId="20577"/>
          <ac:spMkLst>
            <pc:docMk/>
            <pc:sldMk cId="1322537516" sldId="282"/>
            <ac:spMk id="4" creationId="{DB4D7D02-E3B4-727F-1664-49145B9F2683}"/>
          </ac:spMkLst>
        </pc:spChg>
        <pc:spChg chg="ad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9" creationId="{9A3D0CE2-91FF-49B3-A5D8-181E900D7501}"/>
          </ac:spMkLst>
        </pc:spChg>
        <pc:spChg chg="ad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11" creationId="{58AEBD96-C315-4F53-9D9E-0E20E993EBFA}"/>
          </ac:spMkLst>
        </pc:spChg>
        <pc:spChg chg="ad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13" creationId="{78916AAA-66F6-4DFA-88ED-7E27CF6B8DAD}"/>
          </ac:spMkLst>
        </pc:spChg>
        <pc:spChg chg="ad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19" creationId="{9A3CA49A-71DD-4E8D-8D00-0D000AB38C6C}"/>
          </ac:spMkLst>
        </pc:spChg>
        <pc:spChg chg="ad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21" creationId="{36E8537E-57AF-43EA-8734-3C66AD72469A}"/>
          </ac:spMkLst>
        </pc:spChg>
        <pc:spChg chg="add">
          <ac:chgData name="Pavlína Bazalová" userId="e219d983-eaf7-45be-b67d-109fd92f69b5" providerId="ADAL" clId="{DDFBE4FC-50A2-274E-9A51-DC64425F6C9A}" dt="2023-03-05T12:26:16.891" v="294" actId="26606"/>
          <ac:spMkLst>
            <pc:docMk/>
            <pc:sldMk cId="1322537516" sldId="282"/>
            <ac:spMk id="23" creationId="{1DA8C18B-9C8E-47E6-BAEF-86331BC0A943}"/>
          </ac:spMkLst>
        </pc:spChg>
        <pc:grpChg chg="add">
          <ac:chgData name="Pavlína Bazalová" userId="e219d983-eaf7-45be-b67d-109fd92f69b5" providerId="ADAL" clId="{DDFBE4FC-50A2-274E-9A51-DC64425F6C9A}" dt="2023-03-05T12:26:16.891" v="294" actId="26606"/>
          <ac:grpSpMkLst>
            <pc:docMk/>
            <pc:sldMk cId="1322537516" sldId="282"/>
            <ac:grpSpMk id="15" creationId="{A137D43F-BAD6-47F1-AA65-AEEA38A2FF30}"/>
          </ac:grpSpMkLst>
        </pc:grpChg>
      </pc:sldChg>
      <pc:sldChg chg="addSp modSp mod setBg">
        <pc:chgData name="Pavlína Bazalová" userId="e219d983-eaf7-45be-b67d-109fd92f69b5" providerId="ADAL" clId="{DDFBE4FC-50A2-274E-9A51-DC64425F6C9A}" dt="2023-03-05T12:25:52.231" v="293" actId="26606"/>
        <pc:sldMkLst>
          <pc:docMk/>
          <pc:sldMk cId="4247076472" sldId="283"/>
        </pc:sldMkLst>
        <pc:spChg chg="mod ord">
          <ac:chgData name="Pavlína Bazalová" userId="e219d983-eaf7-45be-b67d-109fd92f69b5" providerId="ADAL" clId="{DDFBE4FC-50A2-274E-9A51-DC64425F6C9A}" dt="2023-03-05T12:25:52.231" v="293" actId="26606"/>
          <ac:spMkLst>
            <pc:docMk/>
            <pc:sldMk cId="4247076472" sldId="283"/>
            <ac:spMk id="3" creationId="{A77E5B30-B5FE-4477-4F77-3E46BEA39FA3}"/>
          </ac:spMkLst>
        </pc:spChg>
        <pc:spChg chg="mod">
          <ac:chgData name="Pavlína Bazalová" userId="e219d983-eaf7-45be-b67d-109fd92f69b5" providerId="ADAL" clId="{DDFBE4FC-50A2-274E-9A51-DC64425F6C9A}" dt="2023-03-05T12:25:52.231" v="293" actId="26606"/>
          <ac:spMkLst>
            <pc:docMk/>
            <pc:sldMk cId="4247076472" sldId="283"/>
            <ac:spMk id="4" creationId="{8773A745-4599-1438-A944-1ABDC88E9522}"/>
          </ac:spMkLst>
        </pc:spChg>
        <pc:spChg chg="mod">
          <ac:chgData name="Pavlína Bazalová" userId="e219d983-eaf7-45be-b67d-109fd92f69b5" providerId="ADAL" clId="{DDFBE4FC-50A2-274E-9A51-DC64425F6C9A}" dt="2023-03-05T12:25:52.231" v="293" actId="26606"/>
          <ac:spMkLst>
            <pc:docMk/>
            <pc:sldMk cId="4247076472" sldId="283"/>
            <ac:spMk id="5" creationId="{611FB7BA-073D-3B7D-38CC-5350526640EB}"/>
          </ac:spMkLst>
        </pc:spChg>
        <pc:spChg chg="add">
          <ac:chgData name="Pavlína Bazalová" userId="e219d983-eaf7-45be-b67d-109fd92f69b5" providerId="ADAL" clId="{DDFBE4FC-50A2-274E-9A51-DC64425F6C9A}" dt="2023-03-05T12:25:52.231" v="293" actId="26606"/>
          <ac:spMkLst>
            <pc:docMk/>
            <pc:sldMk cId="4247076472" sldId="283"/>
            <ac:spMk id="15" creationId="{7A9FF011-88A5-4B89-AD4A-E08820CEE4E8}"/>
          </ac:spMkLst>
        </pc:spChg>
        <pc:grpChg chg="add">
          <ac:chgData name="Pavlína Bazalová" userId="e219d983-eaf7-45be-b67d-109fd92f69b5" providerId="ADAL" clId="{DDFBE4FC-50A2-274E-9A51-DC64425F6C9A}" dt="2023-03-05T12:25:52.231" v="293" actId="26606"/>
          <ac:grpSpMkLst>
            <pc:docMk/>
            <pc:sldMk cId="4247076472" sldId="283"/>
            <ac:grpSpMk id="11" creationId="{E54E1BC5-9799-4C37-9E39-75AD94AE070F}"/>
          </ac:grpSpMkLst>
        </pc:grpChg>
        <pc:grpChg chg="add">
          <ac:chgData name="Pavlína Bazalová" userId="e219d983-eaf7-45be-b67d-109fd92f69b5" providerId="ADAL" clId="{DDFBE4FC-50A2-274E-9A51-DC64425F6C9A}" dt="2023-03-05T12:25:52.231" v="293" actId="26606"/>
          <ac:grpSpMkLst>
            <pc:docMk/>
            <pc:sldMk cId="4247076472" sldId="283"/>
            <ac:grpSpMk id="17" creationId="{6BAEAFFD-C82E-4805-8EFA-403C6D826E75}"/>
          </ac:grpSpMkLst>
        </pc:grpChg>
        <pc:picChg chg="add">
          <ac:chgData name="Pavlína Bazalová" userId="e219d983-eaf7-45be-b67d-109fd92f69b5" providerId="ADAL" clId="{DDFBE4FC-50A2-274E-9A51-DC64425F6C9A}" dt="2023-03-05T12:25:52.231" v="293" actId="26606"/>
          <ac:picMkLst>
            <pc:docMk/>
            <pc:sldMk cId="4247076472" sldId="283"/>
            <ac:picMk id="7" creationId="{2B8DA80D-E033-FA7E-F2BC-A11A037F00B4}"/>
          </ac:picMkLst>
        </pc:picChg>
      </pc:sldChg>
      <pc:sldChg chg="modSp mod ord">
        <pc:chgData name="Pavlína Bazalová" userId="e219d983-eaf7-45be-b67d-109fd92f69b5" providerId="ADAL" clId="{DDFBE4FC-50A2-274E-9A51-DC64425F6C9A}" dt="2023-03-08T16:41:21.368" v="1202" actId="5793"/>
        <pc:sldMkLst>
          <pc:docMk/>
          <pc:sldMk cId="1222847221" sldId="286"/>
        </pc:sldMkLst>
        <pc:spChg chg="mod">
          <ac:chgData name="Pavlína Bazalová" userId="e219d983-eaf7-45be-b67d-109fd92f69b5" providerId="ADAL" clId="{DDFBE4FC-50A2-274E-9A51-DC64425F6C9A}" dt="2023-03-08T16:41:21.368" v="1202" actId="5793"/>
          <ac:spMkLst>
            <pc:docMk/>
            <pc:sldMk cId="1222847221" sldId="286"/>
            <ac:spMk id="2" creationId="{E0F70D9D-057B-4C10-8343-0C993282F8AB}"/>
          </ac:spMkLst>
        </pc:spChg>
      </pc:sldChg>
      <pc:sldChg chg="addSp modSp mod setBg">
        <pc:chgData name="Pavlína Bazalová" userId="e219d983-eaf7-45be-b67d-109fd92f69b5" providerId="ADAL" clId="{DDFBE4FC-50A2-274E-9A51-DC64425F6C9A}" dt="2023-03-05T12:29:10.725" v="320" actId="26606"/>
        <pc:sldMkLst>
          <pc:docMk/>
          <pc:sldMk cId="2957176741" sldId="304"/>
        </pc:sldMkLst>
        <pc:spChg chg="mod ord">
          <ac:chgData name="Pavlína Bazalová" userId="e219d983-eaf7-45be-b67d-109fd92f69b5" providerId="ADAL" clId="{DDFBE4FC-50A2-274E-9A51-DC64425F6C9A}" dt="2023-03-05T12:29:10.725" v="320" actId="26606"/>
          <ac:spMkLst>
            <pc:docMk/>
            <pc:sldMk cId="2957176741" sldId="304"/>
            <ac:spMk id="3" creationId="{A83DC068-BDB9-214F-F61F-F7C3D65704AC}"/>
          </ac:spMkLst>
        </pc:spChg>
        <pc:spChg chg="mod">
          <ac:chgData name="Pavlína Bazalová" userId="e219d983-eaf7-45be-b67d-109fd92f69b5" providerId="ADAL" clId="{DDFBE4FC-50A2-274E-9A51-DC64425F6C9A}" dt="2023-03-05T12:29:10.725" v="320" actId="26606"/>
          <ac:spMkLst>
            <pc:docMk/>
            <pc:sldMk cId="2957176741" sldId="304"/>
            <ac:spMk id="4" creationId="{B10227DA-B077-5E5E-EEDE-D3AA0BF4F52E}"/>
          </ac:spMkLst>
        </pc:spChg>
        <pc:spChg chg="mod">
          <ac:chgData name="Pavlína Bazalová" userId="e219d983-eaf7-45be-b67d-109fd92f69b5" providerId="ADAL" clId="{DDFBE4FC-50A2-274E-9A51-DC64425F6C9A}" dt="2023-03-05T12:29:10.725" v="320" actId="26606"/>
          <ac:spMkLst>
            <pc:docMk/>
            <pc:sldMk cId="2957176741" sldId="304"/>
            <ac:spMk id="5" creationId="{957410AE-4049-C4E3-21D1-79BC1858990E}"/>
          </ac:spMkLst>
        </pc:spChg>
        <pc:spChg chg="add">
          <ac:chgData name="Pavlína Bazalová" userId="e219d983-eaf7-45be-b67d-109fd92f69b5" providerId="ADAL" clId="{DDFBE4FC-50A2-274E-9A51-DC64425F6C9A}" dt="2023-03-05T12:29:10.725" v="320" actId="26606"/>
          <ac:spMkLst>
            <pc:docMk/>
            <pc:sldMk cId="2957176741" sldId="304"/>
            <ac:spMk id="15" creationId="{7A9FF011-88A5-4B89-AD4A-E08820CEE4E8}"/>
          </ac:spMkLst>
        </pc:spChg>
        <pc:grpChg chg="add">
          <ac:chgData name="Pavlína Bazalová" userId="e219d983-eaf7-45be-b67d-109fd92f69b5" providerId="ADAL" clId="{DDFBE4FC-50A2-274E-9A51-DC64425F6C9A}" dt="2023-03-05T12:29:10.725" v="320" actId="26606"/>
          <ac:grpSpMkLst>
            <pc:docMk/>
            <pc:sldMk cId="2957176741" sldId="304"/>
            <ac:grpSpMk id="11" creationId="{E54E1BC5-9799-4C37-9E39-75AD94AE070F}"/>
          </ac:grpSpMkLst>
        </pc:grpChg>
        <pc:grpChg chg="add">
          <ac:chgData name="Pavlína Bazalová" userId="e219d983-eaf7-45be-b67d-109fd92f69b5" providerId="ADAL" clId="{DDFBE4FC-50A2-274E-9A51-DC64425F6C9A}" dt="2023-03-05T12:29:10.725" v="320" actId="26606"/>
          <ac:grpSpMkLst>
            <pc:docMk/>
            <pc:sldMk cId="2957176741" sldId="304"/>
            <ac:grpSpMk id="17" creationId="{6BAEAFFD-C82E-4805-8EFA-403C6D826E75}"/>
          </ac:grpSpMkLst>
        </pc:grpChg>
        <pc:picChg chg="add">
          <ac:chgData name="Pavlína Bazalová" userId="e219d983-eaf7-45be-b67d-109fd92f69b5" providerId="ADAL" clId="{DDFBE4FC-50A2-274E-9A51-DC64425F6C9A}" dt="2023-03-05T12:29:10.725" v="320" actId="26606"/>
          <ac:picMkLst>
            <pc:docMk/>
            <pc:sldMk cId="2957176741" sldId="304"/>
            <ac:picMk id="7" creationId="{EB53CD7E-53B6-E13A-F840-4AE60041970C}"/>
          </ac:picMkLst>
        </pc:picChg>
      </pc:sldChg>
      <pc:sldChg chg="addSp modSp mod setBg">
        <pc:chgData name="Pavlína Bazalová" userId="e219d983-eaf7-45be-b67d-109fd92f69b5" providerId="ADAL" clId="{DDFBE4FC-50A2-274E-9A51-DC64425F6C9A}" dt="2023-03-05T12:29:01.787" v="319" actId="26606"/>
        <pc:sldMkLst>
          <pc:docMk/>
          <pc:sldMk cId="4270198608" sldId="307"/>
        </pc:sldMkLst>
        <pc:spChg chg="mod or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3" creationId="{FEAB7D4D-F829-7701-DFF3-894952107B44}"/>
          </ac:spMkLst>
        </pc:spChg>
        <pc:spChg chg="mo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4" creationId="{F6CAAC20-558B-61ED-136E-1F1C6221F433}"/>
          </ac:spMkLst>
        </pc:spChg>
        <pc:spChg chg="ad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10" creationId="{2550AE69-AC86-4188-83E5-A856C4F1DCFF}"/>
          </ac:spMkLst>
        </pc:spChg>
        <pc:spChg chg="ad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12" creationId="{EC4CA156-2C9D-4F0C-B229-88D8B5E17BCF}"/>
          </ac:spMkLst>
        </pc:spChg>
        <pc:spChg chg="ad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14" creationId="{D7361ED3-EBE5-4EFC-8DA3-D0CE4BF2F4B1}"/>
          </ac:spMkLst>
        </pc:spChg>
        <pc:spChg chg="ad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20" creationId="{0E2D3DCD-4716-40AA-90C0-6F2F9F116CF3}"/>
          </ac:spMkLst>
        </pc:spChg>
        <pc:spChg chg="add">
          <ac:chgData name="Pavlína Bazalová" userId="e219d983-eaf7-45be-b67d-109fd92f69b5" providerId="ADAL" clId="{DDFBE4FC-50A2-274E-9A51-DC64425F6C9A}" dt="2023-03-05T12:29:01.787" v="319" actId="26606"/>
          <ac:spMkLst>
            <pc:docMk/>
            <pc:sldMk cId="4270198608" sldId="307"/>
            <ac:spMk id="22" creationId="{037BACED-9574-4AAE-9D04-5100308350B6}"/>
          </ac:spMkLst>
        </pc:spChg>
        <pc:grpChg chg="add">
          <ac:chgData name="Pavlína Bazalová" userId="e219d983-eaf7-45be-b67d-109fd92f69b5" providerId="ADAL" clId="{DDFBE4FC-50A2-274E-9A51-DC64425F6C9A}" dt="2023-03-05T12:29:01.787" v="319" actId="26606"/>
          <ac:grpSpMkLst>
            <pc:docMk/>
            <pc:sldMk cId="4270198608" sldId="307"/>
            <ac:grpSpMk id="16" creationId="{85105087-7F16-4C94-837C-C45445116665}"/>
          </ac:grpSpMkLst>
        </pc:grpChg>
        <pc:grpChg chg="add">
          <ac:chgData name="Pavlína Bazalová" userId="e219d983-eaf7-45be-b67d-109fd92f69b5" providerId="ADAL" clId="{DDFBE4FC-50A2-274E-9A51-DC64425F6C9A}" dt="2023-03-05T12:29:01.787" v="319" actId="26606"/>
          <ac:grpSpMkLst>
            <pc:docMk/>
            <pc:sldMk cId="4270198608" sldId="307"/>
            <ac:grpSpMk id="24" creationId="{FA08BC01-A289-44B6-9133-2814052F97D2}"/>
          </ac:grpSpMkLst>
        </pc:grpChg>
        <pc:picChg chg="add">
          <ac:chgData name="Pavlína Bazalová" userId="e219d983-eaf7-45be-b67d-109fd92f69b5" providerId="ADAL" clId="{DDFBE4FC-50A2-274E-9A51-DC64425F6C9A}" dt="2023-03-05T12:29:01.787" v="319" actId="26606"/>
          <ac:picMkLst>
            <pc:docMk/>
            <pc:sldMk cId="4270198608" sldId="307"/>
            <ac:picMk id="6" creationId="{391A4592-56D1-1A40-2ECA-FBC9920A4DC5}"/>
          </ac:picMkLst>
        </pc:picChg>
      </pc:sldChg>
      <pc:sldChg chg="addSp modSp mod setBg setClrOvrMap">
        <pc:chgData name="Pavlína Bazalová" userId="e219d983-eaf7-45be-b67d-109fd92f69b5" providerId="ADAL" clId="{DDFBE4FC-50A2-274E-9A51-DC64425F6C9A}" dt="2023-03-05T12:28:54.266" v="318" actId="26606"/>
        <pc:sldMkLst>
          <pc:docMk/>
          <pc:sldMk cId="954269479" sldId="308"/>
        </pc:sldMkLst>
        <pc:spChg chg="mod ord">
          <ac:chgData name="Pavlína Bazalová" userId="e219d983-eaf7-45be-b67d-109fd92f69b5" providerId="ADAL" clId="{DDFBE4FC-50A2-274E-9A51-DC64425F6C9A}" dt="2023-03-05T12:28:54.266" v="318" actId="26606"/>
          <ac:spMkLst>
            <pc:docMk/>
            <pc:sldMk cId="954269479" sldId="308"/>
            <ac:spMk id="3" creationId="{1FB6751F-AF12-8B43-3FDF-8941457FE34E}"/>
          </ac:spMkLst>
        </pc:spChg>
        <pc:spChg chg="mod">
          <ac:chgData name="Pavlína Bazalová" userId="e219d983-eaf7-45be-b67d-109fd92f69b5" providerId="ADAL" clId="{DDFBE4FC-50A2-274E-9A51-DC64425F6C9A}" dt="2023-03-05T12:28:54.266" v="318" actId="26606"/>
          <ac:spMkLst>
            <pc:docMk/>
            <pc:sldMk cId="954269479" sldId="308"/>
            <ac:spMk id="4" creationId="{E4B1EC23-AE7D-9BB0-8605-019FCE57474C}"/>
          </ac:spMkLst>
        </pc:spChg>
        <pc:spChg chg="mod">
          <ac:chgData name="Pavlína Bazalová" userId="e219d983-eaf7-45be-b67d-109fd92f69b5" providerId="ADAL" clId="{DDFBE4FC-50A2-274E-9A51-DC64425F6C9A}" dt="2023-03-05T12:28:54.266" v="318" actId="26606"/>
          <ac:spMkLst>
            <pc:docMk/>
            <pc:sldMk cId="954269479" sldId="308"/>
            <ac:spMk id="5" creationId="{394F449B-E529-359B-26D6-7B5F56954192}"/>
          </ac:spMkLst>
        </pc:spChg>
        <pc:spChg chg="add">
          <ac:chgData name="Pavlína Bazalová" userId="e219d983-eaf7-45be-b67d-109fd92f69b5" providerId="ADAL" clId="{DDFBE4FC-50A2-274E-9A51-DC64425F6C9A}" dt="2023-03-05T12:28:54.266" v="318" actId="26606"/>
          <ac:spMkLst>
            <pc:docMk/>
            <pc:sldMk cId="954269479" sldId="308"/>
            <ac:spMk id="15" creationId="{C0D87137-C549-49C9-9E77-B0610E949407}"/>
          </ac:spMkLst>
        </pc:spChg>
        <pc:spChg chg="add">
          <ac:chgData name="Pavlína Bazalová" userId="e219d983-eaf7-45be-b67d-109fd92f69b5" providerId="ADAL" clId="{DDFBE4FC-50A2-274E-9A51-DC64425F6C9A}" dt="2023-03-05T12:28:54.266" v="318" actId="26606"/>
          <ac:spMkLst>
            <pc:docMk/>
            <pc:sldMk cId="954269479" sldId="308"/>
            <ac:spMk id="17" creationId="{4737D626-8CB2-413F-BA1C-691F042B48FA}"/>
          </ac:spMkLst>
        </pc:spChg>
        <pc:grpChg chg="add">
          <ac:chgData name="Pavlína Bazalová" userId="e219d983-eaf7-45be-b67d-109fd92f69b5" providerId="ADAL" clId="{DDFBE4FC-50A2-274E-9A51-DC64425F6C9A}" dt="2023-03-05T12:28:54.266" v="318" actId="26606"/>
          <ac:grpSpMkLst>
            <pc:docMk/>
            <pc:sldMk cId="954269479" sldId="308"/>
            <ac:grpSpMk id="11" creationId="{E54E1BC5-9799-4C37-9E39-75AD94AE070F}"/>
          </ac:grpSpMkLst>
        </pc:grpChg>
        <pc:grpChg chg="add">
          <ac:chgData name="Pavlína Bazalová" userId="e219d983-eaf7-45be-b67d-109fd92f69b5" providerId="ADAL" clId="{DDFBE4FC-50A2-274E-9A51-DC64425F6C9A}" dt="2023-03-05T12:28:54.266" v="318" actId="26606"/>
          <ac:grpSpMkLst>
            <pc:docMk/>
            <pc:sldMk cId="954269479" sldId="308"/>
            <ac:grpSpMk id="19" creationId="{91E96018-B22F-4F69-A476-E69AD0177880}"/>
          </ac:grpSpMkLst>
        </pc:grpChg>
        <pc:picChg chg="add">
          <ac:chgData name="Pavlína Bazalová" userId="e219d983-eaf7-45be-b67d-109fd92f69b5" providerId="ADAL" clId="{DDFBE4FC-50A2-274E-9A51-DC64425F6C9A}" dt="2023-03-05T12:28:54.266" v="318" actId="26606"/>
          <ac:picMkLst>
            <pc:docMk/>
            <pc:sldMk cId="954269479" sldId="308"/>
            <ac:picMk id="7" creationId="{DFE970DC-DCAD-9B48-7959-EAC7C5ED6B1F}"/>
          </ac:picMkLst>
        </pc:picChg>
      </pc:sldChg>
      <pc:sldChg chg="modSp mod">
        <pc:chgData name="Pavlína Bazalová" userId="e219d983-eaf7-45be-b67d-109fd92f69b5" providerId="ADAL" clId="{DDFBE4FC-50A2-274E-9A51-DC64425F6C9A}" dt="2023-03-05T12:28:17.547" v="317" actId="1582"/>
        <pc:sldMkLst>
          <pc:docMk/>
          <pc:sldMk cId="1891041817" sldId="314"/>
        </pc:sldMkLst>
        <pc:cxnChg chg="mod">
          <ac:chgData name="Pavlína Bazalová" userId="e219d983-eaf7-45be-b67d-109fd92f69b5" providerId="ADAL" clId="{DDFBE4FC-50A2-274E-9A51-DC64425F6C9A}" dt="2023-03-05T12:28:17.547" v="317" actId="1582"/>
          <ac:cxnSpMkLst>
            <pc:docMk/>
            <pc:sldMk cId="1891041817" sldId="314"/>
            <ac:cxnSpMk id="7" creationId="{81F4C7F5-6D8C-9095-D100-7D73F710B156}"/>
          </ac:cxnSpMkLst>
        </pc:cxnChg>
      </pc:sldChg>
      <pc:sldChg chg="modSp mod">
        <pc:chgData name="Pavlína Bazalová" userId="e219d983-eaf7-45be-b67d-109fd92f69b5" providerId="ADAL" clId="{DDFBE4FC-50A2-274E-9A51-DC64425F6C9A}" dt="2023-03-05T12:26:59.436" v="302" actId="1076"/>
        <pc:sldMkLst>
          <pc:docMk/>
          <pc:sldMk cId="2880153771" sldId="317"/>
        </pc:sldMkLst>
        <pc:spChg chg="mod">
          <ac:chgData name="Pavlína Bazalová" userId="e219d983-eaf7-45be-b67d-109fd92f69b5" providerId="ADAL" clId="{DDFBE4FC-50A2-274E-9A51-DC64425F6C9A}" dt="2023-03-05T12:26:59.436" v="302" actId="1076"/>
          <ac:spMkLst>
            <pc:docMk/>
            <pc:sldMk cId="2880153771" sldId="317"/>
            <ac:spMk id="7" creationId="{F660D1B8-F781-22B5-F570-848AB06A84B6}"/>
          </ac:spMkLst>
        </pc:spChg>
        <pc:picChg chg="mod">
          <ac:chgData name="Pavlína Bazalová" userId="e219d983-eaf7-45be-b67d-109fd92f69b5" providerId="ADAL" clId="{DDFBE4FC-50A2-274E-9A51-DC64425F6C9A}" dt="2023-03-05T12:26:53.813" v="301" actId="1076"/>
          <ac:picMkLst>
            <pc:docMk/>
            <pc:sldMk cId="2880153771" sldId="317"/>
            <ac:picMk id="3074" creationId="{E1793C2C-8533-E25F-EEE9-263DCD3EB701}"/>
          </ac:picMkLst>
        </pc:picChg>
      </pc:sldChg>
      <pc:sldChg chg="addSp delSp modSp mod setBg">
        <pc:chgData name="Pavlína Bazalová" userId="e219d983-eaf7-45be-b67d-109fd92f69b5" providerId="ADAL" clId="{DDFBE4FC-50A2-274E-9A51-DC64425F6C9A}" dt="2023-03-05T12:26:45.003" v="300" actId="26606"/>
        <pc:sldMkLst>
          <pc:docMk/>
          <pc:sldMk cId="549870305" sldId="318"/>
        </pc:sldMkLst>
        <pc:spChg chg="mod ord">
          <ac:chgData name="Pavlína Bazalová" userId="e219d983-eaf7-45be-b67d-109fd92f69b5" providerId="ADAL" clId="{DDFBE4FC-50A2-274E-9A51-DC64425F6C9A}" dt="2023-03-05T12:26:45.003" v="300" actId="26606"/>
          <ac:spMkLst>
            <pc:docMk/>
            <pc:sldMk cId="549870305" sldId="318"/>
            <ac:spMk id="3" creationId="{F4A35E02-5FCE-B5C7-64F4-D7AF2324D270}"/>
          </ac:spMkLst>
        </pc:spChg>
        <pc:spChg chg="mod">
          <ac:chgData name="Pavlína Bazalová" userId="e219d983-eaf7-45be-b67d-109fd92f69b5" providerId="ADAL" clId="{DDFBE4FC-50A2-274E-9A51-DC64425F6C9A}" dt="2023-03-05T12:26:45.003" v="300" actId="26606"/>
          <ac:spMkLst>
            <pc:docMk/>
            <pc:sldMk cId="549870305" sldId="318"/>
            <ac:spMk id="4" creationId="{092EC71B-ACD6-B19A-9D68-815ECE08BA42}"/>
          </ac:spMkLst>
        </pc:spChg>
        <pc:spChg chg="mod">
          <ac:chgData name="Pavlína Bazalová" userId="e219d983-eaf7-45be-b67d-109fd92f69b5" providerId="ADAL" clId="{DDFBE4FC-50A2-274E-9A51-DC64425F6C9A}" dt="2023-03-05T12:26:45.003" v="300" actId="26606"/>
          <ac:spMkLst>
            <pc:docMk/>
            <pc:sldMk cId="549870305" sldId="318"/>
            <ac:spMk id="5" creationId="{ADEA1089-E45A-D198-7885-C698C6D1E069}"/>
          </ac:spMkLst>
        </pc:spChg>
        <pc:spChg chg="add del">
          <ac:chgData name="Pavlína Bazalová" userId="e219d983-eaf7-45be-b67d-109fd92f69b5" providerId="ADAL" clId="{DDFBE4FC-50A2-274E-9A51-DC64425F6C9A}" dt="2023-03-05T12:26:44.955" v="299" actId="26606"/>
          <ac:spMkLst>
            <pc:docMk/>
            <pc:sldMk cId="549870305" sldId="318"/>
            <ac:spMk id="15" creationId="{7A9FF011-88A5-4B89-AD4A-E08820CEE4E8}"/>
          </ac:spMkLst>
        </pc:spChg>
        <pc:spChg chg="add">
          <ac:chgData name="Pavlína Bazalová" userId="e219d983-eaf7-45be-b67d-109fd92f69b5" providerId="ADAL" clId="{DDFBE4FC-50A2-274E-9A51-DC64425F6C9A}" dt="2023-03-05T12:26:45.003" v="300" actId="26606"/>
          <ac:spMkLst>
            <pc:docMk/>
            <pc:sldMk cId="549870305" sldId="318"/>
            <ac:spMk id="22" creationId="{B8CE2A87-DBA0-4B0D-98B6-FA36B850BA75}"/>
          </ac:spMkLst>
        </pc:spChg>
        <pc:grpChg chg="add del">
          <ac:chgData name="Pavlína Bazalová" userId="e219d983-eaf7-45be-b67d-109fd92f69b5" providerId="ADAL" clId="{DDFBE4FC-50A2-274E-9A51-DC64425F6C9A}" dt="2023-03-05T12:26:44.955" v="299" actId="26606"/>
          <ac:grpSpMkLst>
            <pc:docMk/>
            <pc:sldMk cId="549870305" sldId="318"/>
            <ac:grpSpMk id="11" creationId="{E54E1BC5-9799-4C37-9E39-75AD94AE070F}"/>
          </ac:grpSpMkLst>
        </pc:grpChg>
        <pc:grpChg chg="add del">
          <ac:chgData name="Pavlína Bazalová" userId="e219d983-eaf7-45be-b67d-109fd92f69b5" providerId="ADAL" clId="{DDFBE4FC-50A2-274E-9A51-DC64425F6C9A}" dt="2023-03-05T12:26:44.955" v="299" actId="26606"/>
          <ac:grpSpMkLst>
            <pc:docMk/>
            <pc:sldMk cId="549870305" sldId="318"/>
            <ac:grpSpMk id="17" creationId="{6BAEAFFD-C82E-4805-8EFA-403C6D826E75}"/>
          </ac:grpSpMkLst>
        </pc:grpChg>
        <pc:grpChg chg="add">
          <ac:chgData name="Pavlína Bazalová" userId="e219d983-eaf7-45be-b67d-109fd92f69b5" providerId="ADAL" clId="{DDFBE4FC-50A2-274E-9A51-DC64425F6C9A}" dt="2023-03-05T12:26:45.003" v="300" actId="26606"/>
          <ac:grpSpMkLst>
            <pc:docMk/>
            <pc:sldMk cId="549870305" sldId="318"/>
            <ac:grpSpMk id="21" creationId="{E54E1BC5-9799-4C37-9E39-75AD94AE070F}"/>
          </ac:grpSpMkLst>
        </pc:grpChg>
        <pc:grpChg chg="add">
          <ac:chgData name="Pavlína Bazalová" userId="e219d983-eaf7-45be-b67d-109fd92f69b5" providerId="ADAL" clId="{DDFBE4FC-50A2-274E-9A51-DC64425F6C9A}" dt="2023-03-05T12:26:45.003" v="300" actId="26606"/>
          <ac:grpSpMkLst>
            <pc:docMk/>
            <pc:sldMk cId="549870305" sldId="318"/>
            <ac:grpSpMk id="24" creationId="{3F4FDEC5-B98A-4D9F-BB63-FA5A1ED9D3BB}"/>
          </ac:grpSpMkLst>
        </pc:grpChg>
        <pc:picChg chg="add del">
          <ac:chgData name="Pavlína Bazalová" userId="e219d983-eaf7-45be-b67d-109fd92f69b5" providerId="ADAL" clId="{DDFBE4FC-50A2-274E-9A51-DC64425F6C9A}" dt="2023-03-05T12:26:44.955" v="299" actId="26606"/>
          <ac:picMkLst>
            <pc:docMk/>
            <pc:sldMk cId="549870305" sldId="318"/>
            <ac:picMk id="7" creationId="{29108EF6-D0EF-FEC3-FF0D-21FEE89783E3}"/>
          </ac:picMkLst>
        </pc:picChg>
        <pc:picChg chg="add">
          <ac:chgData name="Pavlína Bazalová" userId="e219d983-eaf7-45be-b67d-109fd92f69b5" providerId="ADAL" clId="{DDFBE4FC-50A2-274E-9A51-DC64425F6C9A}" dt="2023-03-05T12:26:45.003" v="300" actId="26606"/>
          <ac:picMkLst>
            <pc:docMk/>
            <pc:sldMk cId="549870305" sldId="318"/>
            <ac:picMk id="23" creationId="{16994FE7-465A-67B0-AEB0-3E43CAFC2FC7}"/>
          </ac:picMkLst>
        </pc:picChg>
      </pc:sldChg>
      <pc:sldChg chg="addSp modSp mod setBg">
        <pc:chgData name="Pavlína Bazalová" userId="e219d983-eaf7-45be-b67d-109fd92f69b5" providerId="ADAL" clId="{DDFBE4FC-50A2-274E-9A51-DC64425F6C9A}" dt="2023-03-05T12:25:42.365" v="292" actId="26606"/>
        <pc:sldMkLst>
          <pc:docMk/>
          <pc:sldMk cId="3544761625" sldId="320"/>
        </pc:sldMkLst>
        <pc:spChg chg="mod ord">
          <ac:chgData name="Pavlína Bazalová" userId="e219d983-eaf7-45be-b67d-109fd92f69b5" providerId="ADAL" clId="{DDFBE4FC-50A2-274E-9A51-DC64425F6C9A}" dt="2023-03-05T12:25:42.365" v="292" actId="26606"/>
          <ac:spMkLst>
            <pc:docMk/>
            <pc:sldMk cId="3544761625" sldId="320"/>
            <ac:spMk id="3" creationId="{8A6D9577-ECA8-61EB-6377-10C39EC0848D}"/>
          </ac:spMkLst>
        </pc:spChg>
        <pc:spChg chg="mod">
          <ac:chgData name="Pavlína Bazalová" userId="e219d983-eaf7-45be-b67d-109fd92f69b5" providerId="ADAL" clId="{DDFBE4FC-50A2-274E-9A51-DC64425F6C9A}" dt="2023-03-05T12:25:42.365" v="292" actId="26606"/>
          <ac:spMkLst>
            <pc:docMk/>
            <pc:sldMk cId="3544761625" sldId="320"/>
            <ac:spMk id="4" creationId="{280EDDAF-A48C-A7ED-8EB9-AFBA1FE6F333}"/>
          </ac:spMkLst>
        </pc:spChg>
        <pc:spChg chg="mod">
          <ac:chgData name="Pavlína Bazalová" userId="e219d983-eaf7-45be-b67d-109fd92f69b5" providerId="ADAL" clId="{DDFBE4FC-50A2-274E-9A51-DC64425F6C9A}" dt="2023-03-05T12:25:42.365" v="292" actId="26606"/>
          <ac:spMkLst>
            <pc:docMk/>
            <pc:sldMk cId="3544761625" sldId="320"/>
            <ac:spMk id="5" creationId="{7484D2AA-8644-4466-519A-EBC1339ACC0E}"/>
          </ac:spMkLst>
        </pc:spChg>
        <pc:spChg chg="add">
          <ac:chgData name="Pavlína Bazalová" userId="e219d983-eaf7-45be-b67d-109fd92f69b5" providerId="ADAL" clId="{DDFBE4FC-50A2-274E-9A51-DC64425F6C9A}" dt="2023-03-05T12:25:42.365" v="292" actId="26606"/>
          <ac:spMkLst>
            <pc:docMk/>
            <pc:sldMk cId="3544761625" sldId="320"/>
            <ac:spMk id="14" creationId="{5118BA95-03E7-41B7-B442-0AF8C0A7FF68}"/>
          </ac:spMkLst>
        </pc:spChg>
        <pc:spChg chg="add">
          <ac:chgData name="Pavlína Bazalová" userId="e219d983-eaf7-45be-b67d-109fd92f69b5" providerId="ADAL" clId="{DDFBE4FC-50A2-274E-9A51-DC64425F6C9A}" dt="2023-03-05T12:25:42.365" v="292" actId="26606"/>
          <ac:spMkLst>
            <pc:docMk/>
            <pc:sldMk cId="3544761625" sldId="320"/>
            <ac:spMk id="20" creationId="{AD9B3EAD-A2B3-42C4-927C-3455E3E69EE6}"/>
          </ac:spMkLst>
        </pc:spChg>
        <pc:grpChg chg="add">
          <ac:chgData name="Pavlína Bazalová" userId="e219d983-eaf7-45be-b67d-109fd92f69b5" providerId="ADAL" clId="{DDFBE4FC-50A2-274E-9A51-DC64425F6C9A}" dt="2023-03-05T12:25:42.365" v="292" actId="26606"/>
          <ac:grpSpMkLst>
            <pc:docMk/>
            <pc:sldMk cId="3544761625" sldId="320"/>
            <ac:grpSpMk id="10" creationId="{132FD491-28F3-42E7-AEBF-A9E3C462C92A}"/>
          </ac:grpSpMkLst>
        </pc:grpChg>
        <pc:grpChg chg="add">
          <ac:chgData name="Pavlína Bazalová" userId="e219d983-eaf7-45be-b67d-109fd92f69b5" providerId="ADAL" clId="{DDFBE4FC-50A2-274E-9A51-DC64425F6C9A}" dt="2023-03-05T12:25:42.365" v="292" actId="26606"/>
          <ac:grpSpMkLst>
            <pc:docMk/>
            <pc:sldMk cId="3544761625" sldId="320"/>
            <ac:grpSpMk id="16" creationId="{E799C3D5-7D55-4046-808C-F290F456D6EF}"/>
          </ac:grpSpMkLst>
        </pc:grpChg>
      </pc:sldChg>
      <pc:sldChg chg="modSp mod">
        <pc:chgData name="Pavlína Bazalová" userId="e219d983-eaf7-45be-b67d-109fd92f69b5" providerId="ADAL" clId="{DDFBE4FC-50A2-274E-9A51-DC64425F6C9A}" dt="2023-03-05T12:25:24.949" v="291" actId="1076"/>
        <pc:sldMkLst>
          <pc:docMk/>
          <pc:sldMk cId="2401510997" sldId="322"/>
        </pc:sldMkLst>
        <pc:spChg chg="mod">
          <ac:chgData name="Pavlína Bazalová" userId="e219d983-eaf7-45be-b67d-109fd92f69b5" providerId="ADAL" clId="{DDFBE4FC-50A2-274E-9A51-DC64425F6C9A}" dt="2023-03-05T12:25:24.949" v="291" actId="1076"/>
          <ac:spMkLst>
            <pc:docMk/>
            <pc:sldMk cId="2401510997" sldId="322"/>
            <ac:spMk id="8" creationId="{9B15D4D9-E080-9E4C-6A99-89343636E91A}"/>
          </ac:spMkLst>
        </pc:spChg>
        <pc:picChg chg="mod">
          <ac:chgData name="Pavlína Bazalová" userId="e219d983-eaf7-45be-b67d-109fd92f69b5" providerId="ADAL" clId="{DDFBE4FC-50A2-274E-9A51-DC64425F6C9A}" dt="2023-03-05T12:25:20.998" v="290" actId="1076"/>
          <ac:picMkLst>
            <pc:docMk/>
            <pc:sldMk cId="2401510997" sldId="322"/>
            <ac:picMk id="6" creationId="{FB66BC56-E2D7-2458-9298-1C58D8DB976D}"/>
          </ac:picMkLst>
        </pc:picChg>
      </pc:sldChg>
      <pc:sldChg chg="addSp modSp mod">
        <pc:chgData name="Pavlína Bazalová" userId="e219d983-eaf7-45be-b67d-109fd92f69b5" providerId="ADAL" clId="{DDFBE4FC-50A2-274E-9A51-DC64425F6C9A}" dt="2023-03-05T11:53:08.190" v="219" actId="1076"/>
        <pc:sldMkLst>
          <pc:docMk/>
          <pc:sldMk cId="1509119561" sldId="330"/>
        </pc:sldMkLst>
        <pc:spChg chg="mod">
          <ac:chgData name="Pavlína Bazalová" userId="e219d983-eaf7-45be-b67d-109fd92f69b5" providerId="ADAL" clId="{DDFBE4FC-50A2-274E-9A51-DC64425F6C9A}" dt="2023-03-05T11:53:08.190" v="219" actId="1076"/>
          <ac:spMkLst>
            <pc:docMk/>
            <pc:sldMk cId="1509119561" sldId="330"/>
            <ac:spMk id="5" creationId="{ECF65805-C50C-4F61-86A0-DA66E64CAB76}"/>
          </ac:spMkLst>
        </pc:spChg>
        <pc:spChg chg="mod">
          <ac:chgData name="Pavlína Bazalová" userId="e219d983-eaf7-45be-b67d-109fd92f69b5" providerId="ADAL" clId="{DDFBE4FC-50A2-274E-9A51-DC64425F6C9A}" dt="2023-03-05T11:52:50.273" v="215" actId="1076"/>
          <ac:spMkLst>
            <pc:docMk/>
            <pc:sldMk cId="1509119561" sldId="330"/>
            <ac:spMk id="8" creationId="{63C32C4B-DC1C-4216-9708-EF8B5DD819FC}"/>
          </ac:spMkLst>
        </pc:spChg>
        <pc:spChg chg="mod">
          <ac:chgData name="Pavlína Bazalová" userId="e219d983-eaf7-45be-b67d-109fd92f69b5" providerId="ADAL" clId="{DDFBE4FC-50A2-274E-9A51-DC64425F6C9A}" dt="2023-03-05T11:52:38.421" v="209" actId="1076"/>
          <ac:spMkLst>
            <pc:docMk/>
            <pc:sldMk cId="1509119561" sldId="330"/>
            <ac:spMk id="12" creationId="{D3245B77-C421-4A62-BB24-669F9B7AF735}"/>
          </ac:spMkLst>
        </pc:spChg>
        <pc:picChg chg="add mod">
          <ac:chgData name="Pavlína Bazalová" userId="e219d983-eaf7-45be-b67d-109fd92f69b5" providerId="ADAL" clId="{DDFBE4FC-50A2-274E-9A51-DC64425F6C9A}" dt="2023-03-05T11:52:54.136" v="216" actId="1076"/>
          <ac:picMkLst>
            <pc:docMk/>
            <pc:sldMk cId="1509119561" sldId="330"/>
            <ac:picMk id="4" creationId="{4C8DBAEB-A33D-FA97-52B1-AC1443F1CACC}"/>
          </ac:picMkLst>
        </pc:picChg>
        <pc:picChg chg="mod">
          <ac:chgData name="Pavlína Bazalová" userId="e219d983-eaf7-45be-b67d-109fd92f69b5" providerId="ADAL" clId="{DDFBE4FC-50A2-274E-9A51-DC64425F6C9A}" dt="2023-03-05T11:52:47.606" v="214" actId="1076"/>
          <ac:picMkLst>
            <pc:docMk/>
            <pc:sldMk cId="1509119561" sldId="330"/>
            <ac:picMk id="6" creationId="{79A31217-F565-4C35-8F57-12AAF461B63B}"/>
          </ac:picMkLst>
        </pc:picChg>
        <pc:picChg chg="mod">
          <ac:chgData name="Pavlína Bazalová" userId="e219d983-eaf7-45be-b67d-109fd92f69b5" providerId="ADAL" clId="{DDFBE4FC-50A2-274E-9A51-DC64425F6C9A}" dt="2023-03-05T11:53:03.790" v="218" actId="1076"/>
          <ac:picMkLst>
            <pc:docMk/>
            <pc:sldMk cId="1509119561" sldId="330"/>
            <ac:picMk id="9" creationId="{F432C830-BE0B-4DF0-B978-43F4B281F7D7}"/>
          </ac:picMkLst>
        </pc:picChg>
        <pc:picChg chg="mod">
          <ac:chgData name="Pavlína Bazalová" userId="e219d983-eaf7-45be-b67d-109fd92f69b5" providerId="ADAL" clId="{DDFBE4FC-50A2-274E-9A51-DC64425F6C9A}" dt="2023-03-05T11:52:39.756" v="210" actId="1076"/>
          <ac:picMkLst>
            <pc:docMk/>
            <pc:sldMk cId="1509119561" sldId="330"/>
            <ac:picMk id="10" creationId="{51A239DE-2D13-4F90-91D2-C8B33AAE17C7}"/>
          </ac:picMkLst>
        </pc:picChg>
      </pc:sldChg>
      <pc:sldChg chg="addSp modSp mod setBg">
        <pc:chgData name="Pavlína Bazalová" userId="e219d983-eaf7-45be-b67d-109fd92f69b5" providerId="ADAL" clId="{DDFBE4FC-50A2-274E-9A51-DC64425F6C9A}" dt="2023-03-05T11:43:50.705" v="35" actId="26606"/>
        <pc:sldMkLst>
          <pc:docMk/>
          <pc:sldMk cId="3030442327" sldId="339"/>
        </pc:sldMkLst>
        <pc:spChg chg="mo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2" creationId="{4D4A9A26-9D76-47AD-BB36-2CC0A3243024}"/>
          </ac:spMkLst>
        </pc:spChg>
        <pc:spChg chg="mo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3" creationId="{163339B2-E35A-4366-8784-DA62B8EE270D}"/>
          </ac:spMkLst>
        </pc:spChg>
        <pc:spChg chg="ad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12" creationId="{E009DD9B-5EE2-4C0D-8B2B-351C8C102205}"/>
          </ac:spMkLst>
        </pc:spChg>
        <pc:spChg chg="ad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14" creationId="{E720DB99-7745-4E75-9D96-AAB6D55C531E}"/>
          </ac:spMkLst>
        </pc:spChg>
        <pc:spChg chg="ad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16" creationId="{D68803C4-E159-4360-B7BB-74205C8F782D}"/>
          </ac:spMkLst>
        </pc:spChg>
        <pc:spChg chg="ad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18" creationId="{504B0465-3B07-49BF-BEA7-D81476246293}"/>
          </ac:spMkLst>
        </pc:spChg>
        <pc:spChg chg="ad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20" creationId="{49B7FFA5-14CB-4A4F-9BCC-CA3AA5D9D276}"/>
          </ac:spMkLst>
        </pc:spChg>
        <pc:spChg chg="add">
          <ac:chgData name="Pavlína Bazalová" userId="e219d983-eaf7-45be-b67d-109fd92f69b5" providerId="ADAL" clId="{DDFBE4FC-50A2-274E-9A51-DC64425F6C9A}" dt="2023-03-05T11:43:50.705" v="35" actId="26606"/>
          <ac:spMkLst>
            <pc:docMk/>
            <pc:sldMk cId="3030442327" sldId="339"/>
            <ac:spMk id="22" creationId="{04E48745-7512-4EC2-9E20-9092D12150CA}"/>
          </ac:spMkLst>
        </pc:spChg>
        <pc:grpChg chg="add">
          <ac:chgData name="Pavlína Bazalová" userId="e219d983-eaf7-45be-b67d-109fd92f69b5" providerId="ADAL" clId="{DDFBE4FC-50A2-274E-9A51-DC64425F6C9A}" dt="2023-03-05T11:43:50.705" v="35" actId="26606"/>
          <ac:grpSpMkLst>
            <pc:docMk/>
            <pc:sldMk cId="3030442327" sldId="339"/>
            <ac:grpSpMk id="8" creationId="{132FD491-28F3-42E7-AEBF-A9E3C462C92A}"/>
          </ac:grpSpMkLst>
        </pc:grpChg>
      </pc:sldChg>
      <pc:sldChg chg="addSp delSp modSp mod setBg">
        <pc:chgData name="Pavlína Bazalová" userId="e219d983-eaf7-45be-b67d-109fd92f69b5" providerId="ADAL" clId="{DDFBE4FC-50A2-274E-9A51-DC64425F6C9A}" dt="2023-03-05T11:43:24.286" v="34" actId="26606"/>
        <pc:sldMkLst>
          <pc:docMk/>
          <pc:sldMk cId="3529958720" sldId="341"/>
        </pc:sldMkLst>
        <pc:spChg chg="mod">
          <ac:chgData name="Pavlína Bazalová" userId="e219d983-eaf7-45be-b67d-109fd92f69b5" providerId="ADAL" clId="{DDFBE4FC-50A2-274E-9A51-DC64425F6C9A}" dt="2023-03-05T11:43:24.286" v="34" actId="26606"/>
          <ac:spMkLst>
            <pc:docMk/>
            <pc:sldMk cId="3529958720" sldId="341"/>
            <ac:spMk id="2" creationId="{46E7A927-1093-4D16-96F7-84CD7B823178}"/>
          </ac:spMkLst>
        </pc:spChg>
        <pc:spChg chg="add del mod">
          <ac:chgData name="Pavlína Bazalová" userId="e219d983-eaf7-45be-b67d-109fd92f69b5" providerId="ADAL" clId="{DDFBE4FC-50A2-274E-9A51-DC64425F6C9A}" dt="2023-03-05T11:43:24.286" v="34" actId="26606"/>
          <ac:spMkLst>
            <pc:docMk/>
            <pc:sldMk cId="3529958720" sldId="341"/>
            <ac:spMk id="3" creationId="{84F799CE-B59E-44E6-A041-6CDAB9B432DC}"/>
          </ac:spMkLst>
        </pc:spChg>
        <pc:spChg chg="add del">
          <ac:chgData name="Pavlína Bazalová" userId="e219d983-eaf7-45be-b67d-109fd92f69b5" providerId="ADAL" clId="{DDFBE4FC-50A2-274E-9A51-DC64425F6C9A}" dt="2023-03-05T11:43:13.083" v="31" actId="26606"/>
          <ac:spMkLst>
            <pc:docMk/>
            <pc:sldMk cId="3529958720" sldId="341"/>
            <ac:spMk id="13" creationId="{B8CE2A87-DBA0-4B0D-98B6-FA36B850BA75}"/>
          </ac:spMkLst>
        </pc:spChg>
        <pc:spChg chg="add">
          <ac:chgData name="Pavlína Bazalová" userId="e219d983-eaf7-45be-b67d-109fd92f69b5" providerId="ADAL" clId="{DDFBE4FC-50A2-274E-9A51-DC64425F6C9A}" dt="2023-03-05T11:43:24.286" v="34" actId="26606"/>
          <ac:spMkLst>
            <pc:docMk/>
            <pc:sldMk cId="3529958720" sldId="341"/>
            <ac:spMk id="22" creationId="{B8CE2A87-DBA0-4B0D-98B6-FA36B850BA75}"/>
          </ac:spMkLst>
        </pc:spChg>
        <pc:spChg chg="add">
          <ac:chgData name="Pavlína Bazalová" userId="e219d983-eaf7-45be-b67d-109fd92f69b5" providerId="ADAL" clId="{DDFBE4FC-50A2-274E-9A51-DC64425F6C9A}" dt="2023-03-05T11:43:24.286" v="34" actId="26606"/>
          <ac:spMkLst>
            <pc:docMk/>
            <pc:sldMk cId="3529958720" sldId="341"/>
            <ac:spMk id="23" creationId="{84F799CE-B59E-44E6-A041-6CDAB9B432DC}"/>
          </ac:spMkLst>
        </pc:spChg>
        <pc:grpChg chg="add del">
          <ac:chgData name="Pavlína Bazalová" userId="e219d983-eaf7-45be-b67d-109fd92f69b5" providerId="ADAL" clId="{DDFBE4FC-50A2-274E-9A51-DC64425F6C9A}" dt="2023-03-05T11:43:13.083" v="31" actId="26606"/>
          <ac:grpSpMkLst>
            <pc:docMk/>
            <pc:sldMk cId="3529958720" sldId="341"/>
            <ac:grpSpMk id="9" creationId="{E54E1BC5-9799-4C37-9E39-75AD94AE070F}"/>
          </ac:grpSpMkLst>
        </pc:grpChg>
        <pc:grpChg chg="add del">
          <ac:chgData name="Pavlína Bazalová" userId="e219d983-eaf7-45be-b67d-109fd92f69b5" providerId="ADAL" clId="{DDFBE4FC-50A2-274E-9A51-DC64425F6C9A}" dt="2023-03-05T11:43:13.083" v="31" actId="26606"/>
          <ac:grpSpMkLst>
            <pc:docMk/>
            <pc:sldMk cId="3529958720" sldId="341"/>
            <ac:grpSpMk id="15" creationId="{3F4FDEC5-B98A-4D9F-BB63-FA5A1ED9D3BB}"/>
          </ac:grpSpMkLst>
        </pc:grpChg>
        <pc:grpChg chg="add">
          <ac:chgData name="Pavlína Bazalová" userId="e219d983-eaf7-45be-b67d-109fd92f69b5" providerId="ADAL" clId="{DDFBE4FC-50A2-274E-9A51-DC64425F6C9A}" dt="2023-03-05T11:43:24.286" v="34" actId="26606"/>
          <ac:grpSpMkLst>
            <pc:docMk/>
            <pc:sldMk cId="3529958720" sldId="341"/>
            <ac:grpSpMk id="21" creationId="{E54E1BC5-9799-4C37-9E39-75AD94AE070F}"/>
          </ac:grpSpMkLst>
        </pc:grpChg>
        <pc:grpChg chg="add">
          <ac:chgData name="Pavlína Bazalová" userId="e219d983-eaf7-45be-b67d-109fd92f69b5" providerId="ADAL" clId="{DDFBE4FC-50A2-274E-9A51-DC64425F6C9A}" dt="2023-03-05T11:43:24.286" v="34" actId="26606"/>
          <ac:grpSpMkLst>
            <pc:docMk/>
            <pc:sldMk cId="3529958720" sldId="341"/>
            <ac:grpSpMk id="25" creationId="{3F4FDEC5-B98A-4D9F-BB63-FA5A1ED9D3BB}"/>
          </ac:grpSpMkLst>
        </pc:grpChg>
        <pc:graphicFrameChg chg="add del">
          <ac:chgData name="Pavlína Bazalová" userId="e219d983-eaf7-45be-b67d-109fd92f69b5" providerId="ADAL" clId="{DDFBE4FC-50A2-274E-9A51-DC64425F6C9A}" dt="2023-03-05T11:43:24.244" v="33" actId="26606"/>
          <ac:graphicFrameMkLst>
            <pc:docMk/>
            <pc:sldMk cId="3529958720" sldId="341"/>
            <ac:graphicFrameMk id="19" creationId="{12400603-E849-F2C8-E572-0421749A5317}"/>
          </ac:graphicFrameMkLst>
        </pc:graphicFrameChg>
        <pc:picChg chg="add del">
          <ac:chgData name="Pavlína Bazalová" userId="e219d983-eaf7-45be-b67d-109fd92f69b5" providerId="ADAL" clId="{DDFBE4FC-50A2-274E-9A51-DC64425F6C9A}" dt="2023-03-05T11:43:13.083" v="31" actId="26606"/>
          <ac:picMkLst>
            <pc:docMk/>
            <pc:sldMk cId="3529958720" sldId="341"/>
            <ac:picMk id="5" creationId="{40C15034-4F13-B5C9-CD2E-15DBEC4B40AD}"/>
          </ac:picMkLst>
        </pc:picChg>
        <pc:picChg chg="add">
          <ac:chgData name="Pavlína Bazalová" userId="e219d983-eaf7-45be-b67d-109fd92f69b5" providerId="ADAL" clId="{DDFBE4FC-50A2-274E-9A51-DC64425F6C9A}" dt="2023-03-05T11:43:24.286" v="34" actId="26606"/>
          <ac:picMkLst>
            <pc:docMk/>
            <pc:sldMk cId="3529958720" sldId="341"/>
            <ac:picMk id="24" creationId="{40C15034-4F13-B5C9-CD2E-15DBEC4B40AD}"/>
          </ac:picMkLst>
        </pc:picChg>
      </pc:sldChg>
      <pc:sldChg chg="addSp delSp modSp mod setBg">
        <pc:chgData name="Pavlína Bazalová" userId="e219d983-eaf7-45be-b67d-109fd92f69b5" providerId="ADAL" clId="{DDFBE4FC-50A2-274E-9A51-DC64425F6C9A}" dt="2023-03-05T11:46:44.711" v="61"/>
        <pc:sldMkLst>
          <pc:docMk/>
          <pc:sldMk cId="3644178890" sldId="349"/>
        </pc:sldMkLst>
        <pc:spChg chg="mo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2" creationId="{C7341012-261E-419C-AF8B-0F38AEB95677}"/>
          </ac:spMkLst>
        </pc:spChg>
        <pc:spChg chg="mod or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3" creationId="{704E66D2-82D5-4F89-A6EB-DEB743C89611}"/>
          </ac:spMkLst>
        </pc:spChg>
        <pc:spChg chg="add del mod">
          <ac:chgData name="Pavlína Bazalová" userId="e219d983-eaf7-45be-b67d-109fd92f69b5" providerId="ADAL" clId="{DDFBE4FC-50A2-274E-9A51-DC64425F6C9A}" dt="2023-03-05T11:46:43.201" v="59"/>
          <ac:spMkLst>
            <pc:docMk/>
            <pc:sldMk cId="3644178890" sldId="349"/>
            <ac:spMk id="4" creationId="{02BB2D24-BDC8-3DDE-37A2-31E223844439}"/>
          </ac:spMkLst>
        </pc:spChg>
        <pc:spChg chg="add del mod">
          <ac:chgData name="Pavlína Bazalová" userId="e219d983-eaf7-45be-b67d-109fd92f69b5" providerId="ADAL" clId="{DDFBE4FC-50A2-274E-9A51-DC64425F6C9A}" dt="2023-03-05T11:46:44.711" v="61"/>
          <ac:spMkLst>
            <pc:docMk/>
            <pc:sldMk cId="3644178890" sldId="349"/>
            <ac:spMk id="6" creationId="{5880792E-BF4E-A717-4F0C-B65F28657073}"/>
          </ac:spMkLst>
        </pc:spChg>
        <pc:spChg chg="ad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14" creationId="{57029058-62A3-431F-9434-AF504CA8CFFC}"/>
          </ac:spMkLst>
        </pc:spChg>
        <pc:spChg chg="ad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16" creationId="{F7041E92-D086-4CCD-AC38-B6FD4A25A93F}"/>
          </ac:spMkLst>
        </pc:spChg>
        <pc:spChg chg="ad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18" creationId="{CD248517-6E3F-47A8-906F-69493FD895DA}"/>
          </ac:spMkLst>
        </pc:spChg>
        <pc:spChg chg="ad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20" creationId="{47BC9930-56DF-4A78-BFAB-E8FEEF7C4387}"/>
          </ac:spMkLst>
        </pc:spChg>
        <pc:spChg chg="ad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22" creationId="{B2FF136D-B050-4FFB-AF10-F97E3A820792}"/>
          </ac:spMkLst>
        </pc:spChg>
        <pc:spChg chg="add">
          <ac:chgData name="Pavlína Bazalová" userId="e219d983-eaf7-45be-b67d-109fd92f69b5" providerId="ADAL" clId="{DDFBE4FC-50A2-274E-9A51-DC64425F6C9A}" dt="2023-03-05T11:45:18.818" v="36" actId="26606"/>
          <ac:spMkLst>
            <pc:docMk/>
            <pc:sldMk cId="3644178890" sldId="349"/>
            <ac:spMk id="24" creationId="{13FB41DC-16F0-4136-93D9-E06353370626}"/>
          </ac:spMkLst>
        </pc:spChg>
        <pc:picChg chg="mod ord">
          <ac:chgData name="Pavlína Bazalová" userId="e219d983-eaf7-45be-b67d-109fd92f69b5" providerId="ADAL" clId="{DDFBE4FC-50A2-274E-9A51-DC64425F6C9A}" dt="2023-03-05T11:45:32.826" v="41" actId="14100"/>
          <ac:picMkLst>
            <pc:docMk/>
            <pc:sldMk cId="3644178890" sldId="349"/>
            <ac:picMk id="5" creationId="{76438E67-4455-4CE3-A2E2-F2DAD4816876}"/>
          </ac:picMkLst>
        </pc:picChg>
        <pc:picChg chg="mod ord">
          <ac:chgData name="Pavlína Bazalová" userId="e219d983-eaf7-45be-b67d-109fd92f69b5" providerId="ADAL" clId="{DDFBE4FC-50A2-274E-9A51-DC64425F6C9A}" dt="2023-03-05T11:45:18.818" v="36" actId="26606"/>
          <ac:picMkLst>
            <pc:docMk/>
            <pc:sldMk cId="3644178890" sldId="349"/>
            <ac:picMk id="7" creationId="{4FF9B682-0E0C-4778-B86E-11A5812057EE}"/>
          </ac:picMkLst>
        </pc:picChg>
        <pc:picChg chg="mod">
          <ac:chgData name="Pavlína Bazalová" userId="e219d983-eaf7-45be-b67d-109fd92f69b5" providerId="ADAL" clId="{DDFBE4FC-50A2-274E-9A51-DC64425F6C9A}" dt="2023-03-05T11:46:39.009" v="57" actId="1076"/>
          <ac:picMkLst>
            <pc:docMk/>
            <pc:sldMk cId="3644178890" sldId="349"/>
            <ac:picMk id="9" creationId="{D57D66A8-4061-4BA9-85EB-224B4682DE67}"/>
          </ac:picMkLst>
        </pc:picChg>
      </pc:sldChg>
      <pc:sldChg chg="modSp mod">
        <pc:chgData name="Pavlína Bazalová" userId="e219d983-eaf7-45be-b67d-109fd92f69b5" providerId="ADAL" clId="{DDFBE4FC-50A2-274E-9A51-DC64425F6C9A}" dt="2023-03-05T12:00:02.469" v="236" actId="1076"/>
        <pc:sldMkLst>
          <pc:docMk/>
          <pc:sldMk cId="1567411865" sldId="351"/>
        </pc:sldMkLst>
        <pc:spChg chg="mod">
          <ac:chgData name="Pavlína Bazalová" userId="e219d983-eaf7-45be-b67d-109fd92f69b5" providerId="ADAL" clId="{DDFBE4FC-50A2-274E-9A51-DC64425F6C9A}" dt="2023-03-05T12:00:02.469" v="236" actId="1076"/>
          <ac:spMkLst>
            <pc:docMk/>
            <pc:sldMk cId="1567411865" sldId="351"/>
            <ac:spMk id="4" creationId="{1102E2E0-96DC-49E3-91DE-2AD748484487}"/>
          </ac:spMkLst>
        </pc:spChg>
      </pc:sldChg>
      <pc:sldChg chg="addSp delSp modSp mod">
        <pc:chgData name="Pavlína Bazalová" userId="e219d983-eaf7-45be-b67d-109fd92f69b5" providerId="ADAL" clId="{DDFBE4FC-50A2-274E-9A51-DC64425F6C9A}" dt="2023-03-05T11:50:49.026" v="185" actId="404"/>
        <pc:sldMkLst>
          <pc:docMk/>
          <pc:sldMk cId="2024440073" sldId="356"/>
        </pc:sldMkLst>
        <pc:spChg chg="del">
          <ac:chgData name="Pavlína Bazalová" userId="e219d983-eaf7-45be-b67d-109fd92f69b5" providerId="ADAL" clId="{DDFBE4FC-50A2-274E-9A51-DC64425F6C9A}" dt="2023-03-05T11:48:40.055" v="83" actId="478"/>
          <ac:spMkLst>
            <pc:docMk/>
            <pc:sldMk cId="2024440073" sldId="356"/>
            <ac:spMk id="2" creationId="{2B681CF5-CB86-48C2-B605-E730B8C897D1}"/>
          </ac:spMkLst>
        </pc:spChg>
        <pc:spChg chg="del">
          <ac:chgData name="Pavlína Bazalová" userId="e219d983-eaf7-45be-b67d-109fd92f69b5" providerId="ADAL" clId="{DDFBE4FC-50A2-274E-9A51-DC64425F6C9A}" dt="2023-03-05T11:47:57.629" v="62" actId="931"/>
          <ac:spMkLst>
            <pc:docMk/>
            <pc:sldMk cId="2024440073" sldId="356"/>
            <ac:spMk id="3" creationId="{7D39E7F0-53B8-4363-AD28-AE9F60B8567A}"/>
          </ac:spMkLst>
        </pc:spChg>
        <pc:spChg chg="add mod">
          <ac:chgData name="Pavlína Bazalová" userId="e219d983-eaf7-45be-b67d-109fd92f69b5" providerId="ADAL" clId="{DDFBE4FC-50A2-274E-9A51-DC64425F6C9A}" dt="2023-03-05T11:50:49.026" v="185" actId="404"/>
          <ac:spMkLst>
            <pc:docMk/>
            <pc:sldMk cId="2024440073" sldId="356"/>
            <ac:spMk id="13" creationId="{882358C3-87A0-DE45-D370-1F156F12369C}"/>
          </ac:spMkLst>
        </pc:spChg>
        <pc:spChg chg="add mod">
          <ac:chgData name="Pavlína Bazalová" userId="e219d983-eaf7-45be-b67d-109fd92f69b5" providerId="ADAL" clId="{DDFBE4FC-50A2-274E-9A51-DC64425F6C9A}" dt="2023-03-05T11:50:43.306" v="183" actId="404"/>
          <ac:spMkLst>
            <pc:docMk/>
            <pc:sldMk cId="2024440073" sldId="356"/>
            <ac:spMk id="14" creationId="{E5C487E8-2AC2-EA0C-CF33-51D39E0053C6}"/>
          </ac:spMkLst>
        </pc:spChg>
        <pc:spChg chg="add mod">
          <ac:chgData name="Pavlína Bazalová" userId="e219d983-eaf7-45be-b67d-109fd92f69b5" providerId="ADAL" clId="{DDFBE4FC-50A2-274E-9A51-DC64425F6C9A}" dt="2023-03-05T11:50:35.708" v="181" actId="1076"/>
          <ac:spMkLst>
            <pc:docMk/>
            <pc:sldMk cId="2024440073" sldId="356"/>
            <ac:spMk id="15" creationId="{D8F82F02-E13C-5345-6DCC-A3B197913D21}"/>
          </ac:spMkLst>
        </pc:spChg>
        <pc:picChg chg="mod">
          <ac:chgData name="Pavlína Bazalová" userId="e219d983-eaf7-45be-b67d-109fd92f69b5" providerId="ADAL" clId="{DDFBE4FC-50A2-274E-9A51-DC64425F6C9A}" dt="2023-03-05T11:50:04.334" v="142" actId="1076"/>
          <ac:picMkLst>
            <pc:docMk/>
            <pc:sldMk cId="2024440073" sldId="356"/>
            <ac:picMk id="4" creationId="{A378F01B-C5E0-45A6-99CA-B38CA080F194}"/>
          </ac:picMkLst>
        </pc:picChg>
        <pc:picChg chg="add mod modCrop">
          <ac:chgData name="Pavlína Bazalová" userId="e219d983-eaf7-45be-b67d-109fd92f69b5" providerId="ADAL" clId="{DDFBE4FC-50A2-274E-9A51-DC64425F6C9A}" dt="2023-03-05T11:49:22.737" v="91" actId="1076"/>
          <ac:picMkLst>
            <pc:docMk/>
            <pc:sldMk cId="2024440073" sldId="356"/>
            <ac:picMk id="6" creationId="{A4F62391-B381-5E30-BCF5-4323F1963336}"/>
          </ac:picMkLst>
        </pc:picChg>
        <pc:picChg chg="add mod">
          <ac:chgData name="Pavlína Bazalová" userId="e219d983-eaf7-45be-b67d-109fd92f69b5" providerId="ADAL" clId="{DDFBE4FC-50A2-274E-9A51-DC64425F6C9A}" dt="2023-03-05T11:50:10.074" v="143" actId="1076"/>
          <ac:picMkLst>
            <pc:docMk/>
            <pc:sldMk cId="2024440073" sldId="356"/>
            <ac:picMk id="8" creationId="{64EEC0B8-3AAD-4312-B56C-D2DFE3AD3BBB}"/>
          </ac:picMkLst>
        </pc:picChg>
        <pc:picChg chg="add mod">
          <ac:chgData name="Pavlína Bazalová" userId="e219d983-eaf7-45be-b67d-109fd92f69b5" providerId="ADAL" clId="{DDFBE4FC-50A2-274E-9A51-DC64425F6C9A}" dt="2023-03-05T11:48:34.224" v="81" actId="1076"/>
          <ac:picMkLst>
            <pc:docMk/>
            <pc:sldMk cId="2024440073" sldId="356"/>
            <ac:picMk id="10" creationId="{580038C4-B2D3-7B5D-F159-9B7E8C233C50}"/>
          </ac:picMkLst>
        </pc:picChg>
        <pc:picChg chg="add mod">
          <ac:chgData name="Pavlína Bazalová" userId="e219d983-eaf7-45be-b67d-109fd92f69b5" providerId="ADAL" clId="{DDFBE4FC-50A2-274E-9A51-DC64425F6C9A}" dt="2023-03-05T11:48:38.057" v="82" actId="14100"/>
          <ac:picMkLst>
            <pc:docMk/>
            <pc:sldMk cId="2024440073" sldId="356"/>
            <ac:picMk id="12" creationId="{C6550847-40D6-8A3C-7A3D-C00D55D1FC96}"/>
          </ac:picMkLst>
        </pc:picChg>
      </pc:sldChg>
      <pc:sldChg chg="addSp delSp modSp new mod setBg">
        <pc:chgData name="Pavlína Bazalová" userId="e219d983-eaf7-45be-b67d-109fd92f69b5" providerId="ADAL" clId="{DDFBE4FC-50A2-274E-9A51-DC64425F6C9A}" dt="2023-03-05T11:42:20.843" v="29" actId="1076"/>
        <pc:sldMkLst>
          <pc:docMk/>
          <pc:sldMk cId="1534672813" sldId="357"/>
        </pc:sldMkLst>
        <pc:spChg chg="del">
          <ac:chgData name="Pavlína Bazalová" userId="e219d983-eaf7-45be-b67d-109fd92f69b5" providerId="ADAL" clId="{DDFBE4FC-50A2-274E-9A51-DC64425F6C9A}" dt="2023-03-05T11:40:03.234" v="2" actId="478"/>
          <ac:spMkLst>
            <pc:docMk/>
            <pc:sldMk cId="1534672813" sldId="357"/>
            <ac:spMk id="2" creationId="{19D25A7D-1987-374E-C1B8-EC4438FD3C6A}"/>
          </ac:spMkLst>
        </pc:spChg>
        <pc:spChg chg="del">
          <ac:chgData name="Pavlína Bazalová" userId="e219d983-eaf7-45be-b67d-109fd92f69b5" providerId="ADAL" clId="{DDFBE4FC-50A2-274E-9A51-DC64425F6C9A}" dt="2023-03-05T11:40:01.569" v="1" actId="478"/>
          <ac:spMkLst>
            <pc:docMk/>
            <pc:sldMk cId="1534672813" sldId="357"/>
            <ac:spMk id="3" creationId="{412E970D-8DB3-DF3F-9C13-84FDDBBB639D}"/>
          </ac:spMkLst>
        </pc:spChg>
        <pc:spChg chg="add mod">
          <ac:chgData name="Pavlína Bazalová" userId="e219d983-eaf7-45be-b67d-109fd92f69b5" providerId="ADAL" clId="{DDFBE4FC-50A2-274E-9A51-DC64425F6C9A}" dt="2023-03-05T11:42:20.843" v="29" actId="1076"/>
          <ac:spMkLst>
            <pc:docMk/>
            <pc:sldMk cId="1534672813" sldId="357"/>
            <ac:spMk id="8" creationId="{190254F4-832E-16F7-2B1C-313B7FB73AAC}"/>
          </ac:spMkLst>
        </pc:spChg>
        <pc:spChg chg="add">
          <ac:chgData name="Pavlína Bazalová" userId="e219d983-eaf7-45be-b67d-109fd92f69b5" providerId="ADAL" clId="{DDFBE4FC-50A2-274E-9A51-DC64425F6C9A}" dt="2023-03-05T11:41:15.910" v="9" actId="26606"/>
          <ac:spMkLst>
            <pc:docMk/>
            <pc:sldMk cId="1534672813" sldId="357"/>
            <ac:spMk id="16" creationId="{A2168B3A-3AE7-4946-8AF6-76E3E5176180}"/>
          </ac:spMkLst>
        </pc:spChg>
        <pc:spChg chg="add">
          <ac:chgData name="Pavlína Bazalová" userId="e219d983-eaf7-45be-b67d-109fd92f69b5" providerId="ADAL" clId="{DDFBE4FC-50A2-274E-9A51-DC64425F6C9A}" dt="2023-03-05T11:41:15.910" v="9" actId="26606"/>
          <ac:spMkLst>
            <pc:docMk/>
            <pc:sldMk cId="1534672813" sldId="357"/>
            <ac:spMk id="18" creationId="{64C2224D-8669-4449-BA35-66D2DEF0EE2C}"/>
          </ac:spMkLst>
        </pc:spChg>
        <pc:spChg chg="add">
          <ac:chgData name="Pavlína Bazalová" userId="e219d983-eaf7-45be-b67d-109fd92f69b5" providerId="ADAL" clId="{DDFBE4FC-50A2-274E-9A51-DC64425F6C9A}" dt="2023-03-05T11:41:15.910" v="9" actId="26606"/>
          <ac:spMkLst>
            <pc:docMk/>
            <pc:sldMk cId="1534672813" sldId="357"/>
            <ac:spMk id="20" creationId="{F99E36D9-8C4D-4CA1-89BA-D0BF2FB97201}"/>
          </ac:spMkLst>
        </pc:spChg>
        <pc:grpChg chg="add">
          <ac:chgData name="Pavlína Bazalová" userId="e219d983-eaf7-45be-b67d-109fd92f69b5" providerId="ADAL" clId="{DDFBE4FC-50A2-274E-9A51-DC64425F6C9A}" dt="2023-03-05T11:41:15.910" v="9" actId="26606"/>
          <ac:grpSpMkLst>
            <pc:docMk/>
            <pc:sldMk cId="1534672813" sldId="357"/>
            <ac:grpSpMk id="12" creationId="{8E517B64-8E09-4304-8D71-7EDCAB04A1D2}"/>
          </ac:grpSpMkLst>
        </pc:grpChg>
        <pc:picChg chg="add mod">
          <ac:chgData name="Pavlína Bazalová" userId="e219d983-eaf7-45be-b67d-109fd92f69b5" providerId="ADAL" clId="{DDFBE4FC-50A2-274E-9A51-DC64425F6C9A}" dt="2023-03-05T11:41:15.910" v="9" actId="26606"/>
          <ac:picMkLst>
            <pc:docMk/>
            <pc:sldMk cId="1534672813" sldId="357"/>
            <ac:picMk id="5" creationId="{C5D03DCB-6770-614D-927B-375B31483159}"/>
          </ac:picMkLst>
        </pc:picChg>
        <pc:picChg chg="add mod">
          <ac:chgData name="Pavlína Bazalová" userId="e219d983-eaf7-45be-b67d-109fd92f69b5" providerId="ADAL" clId="{DDFBE4FC-50A2-274E-9A51-DC64425F6C9A}" dt="2023-03-05T11:41:15.910" v="9" actId="26606"/>
          <ac:picMkLst>
            <pc:docMk/>
            <pc:sldMk cId="1534672813" sldId="357"/>
            <ac:picMk id="7" creationId="{8CBB9119-C2FC-1750-E843-4016402A8302}"/>
          </ac:picMkLst>
        </pc:picChg>
      </pc:sldChg>
      <pc:sldChg chg="addSp delSp modSp new mod setBg">
        <pc:chgData name="Pavlína Bazalová" userId="e219d983-eaf7-45be-b67d-109fd92f69b5" providerId="ADAL" clId="{DDFBE4FC-50A2-274E-9A51-DC64425F6C9A}" dt="2023-03-05T12:09:57.507" v="266" actId="1076"/>
        <pc:sldMkLst>
          <pc:docMk/>
          <pc:sldMk cId="812464440" sldId="358"/>
        </pc:sldMkLst>
        <pc:spChg chg="mod">
          <ac:chgData name="Pavlína Bazalová" userId="e219d983-eaf7-45be-b67d-109fd92f69b5" providerId="ADAL" clId="{DDFBE4FC-50A2-274E-9A51-DC64425F6C9A}" dt="2023-03-05T12:09:55.938" v="265" actId="20577"/>
          <ac:spMkLst>
            <pc:docMk/>
            <pc:sldMk cId="812464440" sldId="358"/>
            <ac:spMk id="2" creationId="{FB73EC62-0CB7-FEB1-C390-88B5674F3620}"/>
          </ac:spMkLst>
        </pc:spChg>
        <pc:spChg chg="del mod ord">
          <ac:chgData name="Pavlína Bazalová" userId="e219d983-eaf7-45be-b67d-109fd92f69b5" providerId="ADAL" clId="{DDFBE4FC-50A2-274E-9A51-DC64425F6C9A}" dt="2023-03-05T12:00:42.588" v="243" actId="478"/>
          <ac:spMkLst>
            <pc:docMk/>
            <pc:sldMk cId="812464440" sldId="358"/>
            <ac:spMk id="3" creationId="{82A48E4E-8A23-DE13-8EC6-F5A09F8BF75F}"/>
          </ac:spMkLst>
        </pc:spChg>
        <pc:spChg chg="add mod">
          <ac:chgData name="Pavlína Bazalová" userId="e219d983-eaf7-45be-b67d-109fd92f69b5" providerId="ADAL" clId="{DDFBE4FC-50A2-274E-9A51-DC64425F6C9A}" dt="2023-03-05T12:03:49.469" v="258" actId="14100"/>
          <ac:spMkLst>
            <pc:docMk/>
            <pc:sldMk cId="812464440" sldId="358"/>
            <ac:spMk id="4" creationId="{63E3AC95-489E-8C1D-B451-C1DD40EB9D8E}"/>
          </ac:spMkLst>
        </pc:spChg>
        <pc:spChg chg="add">
          <ac:chgData name="Pavlína Bazalová" userId="e219d983-eaf7-45be-b67d-109fd92f69b5" providerId="ADAL" clId="{DDFBE4FC-50A2-274E-9A51-DC64425F6C9A}" dt="2023-03-05T12:00:19.689" v="239" actId="26606"/>
          <ac:spMkLst>
            <pc:docMk/>
            <pc:sldMk cId="812464440" sldId="358"/>
            <ac:spMk id="1031" creationId="{F3AF35CD-DA30-4E34-B0F3-32C27766DA05}"/>
          </ac:spMkLst>
        </pc:spChg>
        <pc:grpChg chg="add">
          <ac:chgData name="Pavlína Bazalová" userId="e219d983-eaf7-45be-b67d-109fd92f69b5" providerId="ADAL" clId="{DDFBE4FC-50A2-274E-9A51-DC64425F6C9A}" dt="2023-03-05T12:00:19.689" v="239" actId="26606"/>
          <ac:grpSpMkLst>
            <pc:docMk/>
            <pc:sldMk cId="812464440" sldId="358"/>
            <ac:grpSpMk id="1033" creationId="{BCFC42DC-2C46-47C4-BC61-530557385DBD}"/>
          </ac:grpSpMkLst>
        </pc:grpChg>
        <pc:picChg chg="add mod">
          <ac:chgData name="Pavlína Bazalová" userId="e219d983-eaf7-45be-b67d-109fd92f69b5" providerId="ADAL" clId="{DDFBE4FC-50A2-274E-9A51-DC64425F6C9A}" dt="2023-03-05T12:09:57.507" v="266" actId="1076"/>
          <ac:picMkLst>
            <pc:docMk/>
            <pc:sldMk cId="812464440" sldId="358"/>
            <ac:picMk id="1026" creationId="{150C7D3A-4590-9E38-4441-8230386A62AA}"/>
          </ac:picMkLst>
        </pc:picChg>
      </pc:sldChg>
      <pc:sldChg chg="new del">
        <pc:chgData name="Pavlína Bazalová" userId="e219d983-eaf7-45be-b67d-109fd92f69b5" providerId="ADAL" clId="{DDFBE4FC-50A2-274E-9A51-DC64425F6C9A}" dt="2023-03-05T13:32:02.899" v="1173" actId="2696"/>
        <pc:sldMkLst>
          <pc:docMk/>
          <pc:sldMk cId="2023571270" sldId="359"/>
        </pc:sldMkLst>
      </pc:sldChg>
      <pc:sldChg chg="addSp delSp modSp new mod setBg setClrOvrMap">
        <pc:chgData name="Pavlína Bazalová" userId="e219d983-eaf7-45be-b67d-109fd92f69b5" providerId="ADAL" clId="{DDFBE4FC-50A2-274E-9A51-DC64425F6C9A}" dt="2023-03-05T12:21:44.129" v="289" actId="1076"/>
        <pc:sldMkLst>
          <pc:docMk/>
          <pc:sldMk cId="1978005563" sldId="360"/>
        </pc:sldMkLst>
        <pc:spChg chg="del">
          <ac:chgData name="Pavlína Bazalová" userId="e219d983-eaf7-45be-b67d-109fd92f69b5" providerId="ADAL" clId="{DDFBE4FC-50A2-274E-9A51-DC64425F6C9A}" dt="2023-03-05T12:20:37.042" v="272" actId="478"/>
          <ac:spMkLst>
            <pc:docMk/>
            <pc:sldMk cId="1978005563" sldId="360"/>
            <ac:spMk id="2" creationId="{9376930C-D5DB-D5AD-2046-2F6111D3EA3A}"/>
          </ac:spMkLst>
        </pc:spChg>
        <pc:spChg chg="del">
          <ac:chgData name="Pavlína Bazalová" userId="e219d983-eaf7-45be-b67d-109fd92f69b5" providerId="ADAL" clId="{DDFBE4FC-50A2-274E-9A51-DC64425F6C9A}" dt="2023-03-05T12:20:34.285" v="271" actId="478"/>
          <ac:spMkLst>
            <pc:docMk/>
            <pc:sldMk cId="1978005563" sldId="360"/>
            <ac:spMk id="3" creationId="{D542AE89-CCFC-34B6-1946-E87CC6815A1B}"/>
          </ac:spMkLst>
        </pc:spChg>
        <pc:spChg chg="add del">
          <ac:chgData name="Pavlína Bazalová" userId="e219d983-eaf7-45be-b67d-109fd92f69b5" providerId="ADAL" clId="{DDFBE4FC-50A2-274E-9A51-DC64425F6C9A}" dt="2023-03-05T12:20:48.187" v="275" actId="26606"/>
          <ac:spMkLst>
            <pc:docMk/>
            <pc:sldMk cId="1978005563" sldId="360"/>
            <ac:spMk id="14" creationId="{037DD5FF-25DE-48A7-970B-DFA4A2C3F947}"/>
          </ac:spMkLst>
        </pc:spChg>
        <pc:spChg chg="add del">
          <ac:chgData name="Pavlína Bazalová" userId="e219d983-eaf7-45be-b67d-109fd92f69b5" providerId="ADAL" clId="{DDFBE4FC-50A2-274E-9A51-DC64425F6C9A}" dt="2023-03-05T12:20:48.187" v="275" actId="26606"/>
          <ac:spMkLst>
            <pc:docMk/>
            <pc:sldMk cId="1978005563" sldId="360"/>
            <ac:spMk id="16" creationId="{D79D8625-268D-4585-A435-24EDB4A17B65}"/>
          </ac:spMkLst>
        </pc:spChg>
        <pc:spChg chg="add del">
          <ac:chgData name="Pavlína Bazalová" userId="e219d983-eaf7-45be-b67d-109fd92f69b5" providerId="ADAL" clId="{DDFBE4FC-50A2-274E-9A51-DC64425F6C9A}" dt="2023-03-05T12:20:48.187" v="275" actId="26606"/>
          <ac:spMkLst>
            <pc:docMk/>
            <pc:sldMk cId="1978005563" sldId="360"/>
            <ac:spMk id="18" creationId="{7E80DA97-6AD0-404A-8AF9-8BB14347207A}"/>
          </ac:spMkLst>
        </pc:spChg>
        <pc:spChg chg="add del">
          <ac:chgData name="Pavlína Bazalová" userId="e219d983-eaf7-45be-b67d-109fd92f69b5" providerId="ADAL" clId="{DDFBE4FC-50A2-274E-9A51-DC64425F6C9A}" dt="2023-03-05T12:20:48.187" v="275" actId="26606"/>
          <ac:spMkLst>
            <pc:docMk/>
            <pc:sldMk cId="1978005563" sldId="360"/>
            <ac:spMk id="20" creationId="{D3F6123B-68BF-4AA8-8973-B89BEB949CEE}"/>
          </ac:spMkLst>
        </pc:spChg>
        <pc:spChg chg="add del">
          <ac:chgData name="Pavlína Bazalová" userId="e219d983-eaf7-45be-b67d-109fd92f69b5" providerId="ADAL" clId="{DDFBE4FC-50A2-274E-9A51-DC64425F6C9A}" dt="2023-03-05T12:21:29.621" v="287" actId="26606"/>
          <ac:spMkLst>
            <pc:docMk/>
            <pc:sldMk cId="1978005563" sldId="360"/>
            <ac:spMk id="29" creationId="{711A7980-6448-4591-8BB7-071223807F1B}"/>
          </ac:spMkLst>
        </pc:spChg>
        <pc:spChg chg="add del">
          <ac:chgData name="Pavlína Bazalová" userId="e219d983-eaf7-45be-b67d-109fd92f69b5" providerId="ADAL" clId="{DDFBE4FC-50A2-274E-9A51-DC64425F6C9A}" dt="2023-03-05T12:21:29.621" v="287" actId="26606"/>
          <ac:spMkLst>
            <pc:docMk/>
            <pc:sldMk cId="1978005563" sldId="360"/>
            <ac:spMk id="31" creationId="{94137601-A4ED-492C-BBA9-AF51E5AB6938}"/>
          </ac:spMkLst>
        </pc:spChg>
        <pc:spChg chg="add">
          <ac:chgData name="Pavlína Bazalová" userId="e219d983-eaf7-45be-b67d-109fd92f69b5" providerId="ADAL" clId="{DDFBE4FC-50A2-274E-9A51-DC64425F6C9A}" dt="2023-03-05T12:21:29.621" v="287" actId="26606"/>
          <ac:spMkLst>
            <pc:docMk/>
            <pc:sldMk cId="1978005563" sldId="360"/>
            <ac:spMk id="40" creationId="{A2168B3A-3AE7-4946-8AF6-76E3E5176180}"/>
          </ac:spMkLst>
        </pc:spChg>
        <pc:spChg chg="add">
          <ac:chgData name="Pavlína Bazalová" userId="e219d983-eaf7-45be-b67d-109fd92f69b5" providerId="ADAL" clId="{DDFBE4FC-50A2-274E-9A51-DC64425F6C9A}" dt="2023-03-05T12:21:29.621" v="287" actId="26606"/>
          <ac:spMkLst>
            <pc:docMk/>
            <pc:sldMk cId="1978005563" sldId="360"/>
            <ac:spMk id="42" creationId="{64C2224D-8669-4449-BA35-66D2DEF0EE2C}"/>
          </ac:spMkLst>
        </pc:spChg>
        <pc:spChg chg="add">
          <ac:chgData name="Pavlína Bazalová" userId="e219d983-eaf7-45be-b67d-109fd92f69b5" providerId="ADAL" clId="{DDFBE4FC-50A2-274E-9A51-DC64425F6C9A}" dt="2023-03-05T12:21:29.621" v="287" actId="26606"/>
          <ac:spMkLst>
            <pc:docMk/>
            <pc:sldMk cId="1978005563" sldId="360"/>
            <ac:spMk id="44" creationId="{F99E36D9-8C4D-4CA1-89BA-D0BF2FB97201}"/>
          </ac:spMkLst>
        </pc:spChg>
        <pc:grpChg chg="add del">
          <ac:chgData name="Pavlína Bazalová" userId="e219d983-eaf7-45be-b67d-109fd92f69b5" providerId="ADAL" clId="{DDFBE4FC-50A2-274E-9A51-DC64425F6C9A}" dt="2023-03-05T12:20:48.187" v="275" actId="26606"/>
          <ac:grpSpMkLst>
            <pc:docMk/>
            <pc:sldMk cId="1978005563" sldId="360"/>
            <ac:grpSpMk id="10" creationId="{8E2A7988-0AC8-4A38-B50C-98AB68FBC31D}"/>
          </ac:grpSpMkLst>
        </pc:grpChg>
        <pc:grpChg chg="add del">
          <ac:chgData name="Pavlína Bazalová" userId="e219d983-eaf7-45be-b67d-109fd92f69b5" providerId="ADAL" clId="{DDFBE4FC-50A2-274E-9A51-DC64425F6C9A}" dt="2023-03-05T12:21:29.621" v="287" actId="26606"/>
          <ac:grpSpMkLst>
            <pc:docMk/>
            <pc:sldMk cId="1978005563" sldId="360"/>
            <ac:grpSpMk id="25" creationId="{8E517B64-8E09-4304-8D71-7EDCAB04A1D2}"/>
          </ac:grpSpMkLst>
        </pc:grpChg>
        <pc:grpChg chg="add">
          <ac:chgData name="Pavlína Bazalová" userId="e219d983-eaf7-45be-b67d-109fd92f69b5" providerId="ADAL" clId="{DDFBE4FC-50A2-274E-9A51-DC64425F6C9A}" dt="2023-03-05T12:21:29.621" v="287" actId="26606"/>
          <ac:grpSpMkLst>
            <pc:docMk/>
            <pc:sldMk cId="1978005563" sldId="360"/>
            <ac:grpSpMk id="36" creationId="{8E517B64-8E09-4304-8D71-7EDCAB04A1D2}"/>
          </ac:grpSpMkLst>
        </pc:grpChg>
        <pc:picChg chg="add mod ord">
          <ac:chgData name="Pavlína Bazalová" userId="e219d983-eaf7-45be-b67d-109fd92f69b5" providerId="ADAL" clId="{DDFBE4FC-50A2-274E-9A51-DC64425F6C9A}" dt="2023-03-05T12:21:29.621" v="287" actId="26606"/>
          <ac:picMkLst>
            <pc:docMk/>
            <pc:sldMk cId="1978005563" sldId="360"/>
            <ac:picMk id="4" creationId="{B7A2C14D-2B2C-9778-B876-44DE3BCF08B6}"/>
          </ac:picMkLst>
        </pc:picChg>
        <pc:picChg chg="add del mod">
          <ac:chgData name="Pavlína Bazalová" userId="e219d983-eaf7-45be-b67d-109fd92f69b5" providerId="ADAL" clId="{DDFBE4FC-50A2-274E-9A51-DC64425F6C9A}" dt="2023-03-05T12:20:59.571" v="278" actId="478"/>
          <ac:picMkLst>
            <pc:docMk/>
            <pc:sldMk cId="1978005563" sldId="360"/>
            <ac:picMk id="5" creationId="{42821A7D-567D-E16B-643B-87C1428A2E6B}"/>
          </ac:picMkLst>
        </pc:picChg>
        <pc:picChg chg="add mod">
          <ac:chgData name="Pavlína Bazalová" userId="e219d983-eaf7-45be-b67d-109fd92f69b5" providerId="ADAL" clId="{DDFBE4FC-50A2-274E-9A51-DC64425F6C9A}" dt="2023-03-05T12:21:44.129" v="289" actId="1076"/>
          <ac:picMkLst>
            <pc:docMk/>
            <pc:sldMk cId="1978005563" sldId="360"/>
            <ac:picMk id="6" creationId="{69EADD2A-2F5A-2D7D-C6E8-89233F571289}"/>
          </ac:picMkLst>
        </pc:picChg>
      </pc:sldChg>
      <pc:sldChg chg="addSp delSp modSp new mod ord">
        <pc:chgData name="Pavlína Bazalová" userId="e219d983-eaf7-45be-b67d-109fd92f69b5" providerId="ADAL" clId="{DDFBE4FC-50A2-274E-9A51-DC64425F6C9A}" dt="2023-03-09T04:59:43.924" v="1204" actId="20578"/>
        <pc:sldMkLst>
          <pc:docMk/>
          <pc:sldMk cId="1315075289" sldId="361"/>
        </pc:sldMkLst>
        <pc:spChg chg="del">
          <ac:chgData name="Pavlína Bazalová" userId="e219d983-eaf7-45be-b67d-109fd92f69b5" providerId="ADAL" clId="{DDFBE4FC-50A2-274E-9A51-DC64425F6C9A}" dt="2023-03-05T12:35:54.840" v="323" actId="478"/>
          <ac:spMkLst>
            <pc:docMk/>
            <pc:sldMk cId="1315075289" sldId="361"/>
            <ac:spMk id="2" creationId="{8093D79E-21C0-B4AE-CAC2-EF90A3B0F327}"/>
          </ac:spMkLst>
        </pc:spChg>
        <pc:spChg chg="del">
          <ac:chgData name="Pavlína Bazalová" userId="e219d983-eaf7-45be-b67d-109fd92f69b5" providerId="ADAL" clId="{DDFBE4FC-50A2-274E-9A51-DC64425F6C9A}" dt="2023-03-05T12:35:56.264" v="324" actId="478"/>
          <ac:spMkLst>
            <pc:docMk/>
            <pc:sldMk cId="1315075289" sldId="361"/>
            <ac:spMk id="3" creationId="{ED8D8ABF-A461-D44C-E1F4-10CA7D73363F}"/>
          </ac:spMkLst>
        </pc:spChg>
        <pc:spChg chg="add mod">
          <ac:chgData name="Pavlína Bazalová" userId="e219d983-eaf7-45be-b67d-109fd92f69b5" providerId="ADAL" clId="{DDFBE4FC-50A2-274E-9A51-DC64425F6C9A}" dt="2023-03-05T12:42:26.958" v="332" actId="1076"/>
          <ac:spMkLst>
            <pc:docMk/>
            <pc:sldMk cId="1315075289" sldId="361"/>
            <ac:spMk id="7" creationId="{6A44F5E6-1F71-A2FB-243B-A4396EC86966}"/>
          </ac:spMkLst>
        </pc:spChg>
        <pc:picChg chg="add mod">
          <ac:chgData name="Pavlína Bazalová" userId="e219d983-eaf7-45be-b67d-109fd92f69b5" providerId="ADAL" clId="{DDFBE4FC-50A2-274E-9A51-DC64425F6C9A}" dt="2023-03-05T12:41:48.387" v="327" actId="1076"/>
          <ac:picMkLst>
            <pc:docMk/>
            <pc:sldMk cId="1315075289" sldId="361"/>
            <ac:picMk id="4" creationId="{CEEE1150-6ACE-007F-8E0A-184314355FC2}"/>
          </ac:picMkLst>
        </pc:picChg>
        <pc:picChg chg="add mod">
          <ac:chgData name="Pavlína Bazalová" userId="e219d983-eaf7-45be-b67d-109fd92f69b5" providerId="ADAL" clId="{DDFBE4FC-50A2-274E-9A51-DC64425F6C9A}" dt="2023-03-05T12:41:51.257" v="328" actId="1076"/>
          <ac:picMkLst>
            <pc:docMk/>
            <pc:sldMk cId="1315075289" sldId="361"/>
            <ac:picMk id="5" creationId="{C6B2F72A-15CF-ED3B-E204-14B384E22542}"/>
          </ac:picMkLst>
        </pc:picChg>
        <pc:picChg chg="add del mod">
          <ac:chgData name="Pavlína Bazalová" userId="e219d983-eaf7-45be-b67d-109fd92f69b5" providerId="ADAL" clId="{DDFBE4FC-50A2-274E-9A51-DC64425F6C9A}" dt="2023-03-05T12:43:09.167" v="336" actId="478"/>
          <ac:picMkLst>
            <pc:docMk/>
            <pc:sldMk cId="1315075289" sldId="361"/>
            <ac:picMk id="8" creationId="{8D2B7770-1E1A-F20C-C510-DC0DB800D891}"/>
          </ac:picMkLst>
        </pc:picChg>
        <pc:picChg chg="add mod">
          <ac:chgData name="Pavlína Bazalová" userId="e219d983-eaf7-45be-b67d-109fd92f69b5" providerId="ADAL" clId="{DDFBE4FC-50A2-274E-9A51-DC64425F6C9A}" dt="2023-03-05T12:43:12.584" v="337" actId="1076"/>
          <ac:picMkLst>
            <pc:docMk/>
            <pc:sldMk cId="1315075289" sldId="361"/>
            <ac:picMk id="9" creationId="{687FE327-1E53-4A0D-3039-91EDE8C10C62}"/>
          </ac:picMkLst>
        </pc:picChg>
      </pc:sldChg>
      <pc:sldChg chg="addSp delSp modSp new mod">
        <pc:chgData name="Pavlína Bazalová" userId="e219d983-eaf7-45be-b67d-109fd92f69b5" providerId="ADAL" clId="{DDFBE4FC-50A2-274E-9A51-DC64425F6C9A}" dt="2023-03-05T13:04:17.731" v="352" actId="1076"/>
        <pc:sldMkLst>
          <pc:docMk/>
          <pc:sldMk cId="1341976507" sldId="362"/>
        </pc:sldMkLst>
        <pc:spChg chg="del">
          <ac:chgData name="Pavlína Bazalová" userId="e219d983-eaf7-45be-b67d-109fd92f69b5" providerId="ADAL" clId="{DDFBE4FC-50A2-274E-9A51-DC64425F6C9A}" dt="2023-03-05T13:04:11.381" v="350" actId="478"/>
          <ac:spMkLst>
            <pc:docMk/>
            <pc:sldMk cId="1341976507" sldId="362"/>
            <ac:spMk id="2" creationId="{8E3CA3C5-7A24-C2A8-1A2F-011CD7198435}"/>
          </ac:spMkLst>
        </pc:spChg>
        <pc:spChg chg="del">
          <ac:chgData name="Pavlína Bazalová" userId="e219d983-eaf7-45be-b67d-109fd92f69b5" providerId="ADAL" clId="{DDFBE4FC-50A2-274E-9A51-DC64425F6C9A}" dt="2023-03-05T13:04:12.837" v="351" actId="478"/>
          <ac:spMkLst>
            <pc:docMk/>
            <pc:sldMk cId="1341976507" sldId="362"/>
            <ac:spMk id="3" creationId="{3F6B6304-4F98-11DF-17AE-CBBE96B4BBD1}"/>
          </ac:spMkLst>
        </pc:spChg>
        <pc:spChg chg="add mod">
          <ac:chgData name="Pavlína Bazalová" userId="e219d983-eaf7-45be-b67d-109fd92f69b5" providerId="ADAL" clId="{DDFBE4FC-50A2-274E-9A51-DC64425F6C9A}" dt="2023-03-05T13:03:01.155" v="343"/>
          <ac:spMkLst>
            <pc:docMk/>
            <pc:sldMk cId="1341976507" sldId="362"/>
            <ac:spMk id="5" creationId="{96DAE5AC-2E06-7198-0781-3A8E9E0B6C68}"/>
          </ac:spMkLst>
        </pc:spChg>
        <pc:spChg chg="add del mod">
          <ac:chgData name="Pavlína Bazalová" userId="e219d983-eaf7-45be-b67d-109fd92f69b5" providerId="ADAL" clId="{DDFBE4FC-50A2-274E-9A51-DC64425F6C9A}" dt="2023-03-05T13:03:22.449" v="346" actId="478"/>
          <ac:spMkLst>
            <pc:docMk/>
            <pc:sldMk cId="1341976507" sldId="362"/>
            <ac:spMk id="7" creationId="{30A0A1FA-1690-39A8-1037-3A47673F82DE}"/>
          </ac:spMkLst>
        </pc:spChg>
        <pc:picChg chg="add mod">
          <ac:chgData name="Pavlína Bazalová" userId="e219d983-eaf7-45be-b67d-109fd92f69b5" providerId="ADAL" clId="{DDFBE4FC-50A2-274E-9A51-DC64425F6C9A}" dt="2023-03-05T13:04:17.731" v="352" actId="1076"/>
          <ac:picMkLst>
            <pc:docMk/>
            <pc:sldMk cId="1341976507" sldId="362"/>
            <ac:picMk id="8" creationId="{6D1159E8-9D5C-CB7D-9262-07F0679D3257}"/>
          </ac:picMkLst>
        </pc:picChg>
      </pc:sldChg>
      <pc:sldChg chg="addSp delSp modSp new mod">
        <pc:chgData name="Pavlína Bazalová" userId="e219d983-eaf7-45be-b67d-109fd92f69b5" providerId="ADAL" clId="{DDFBE4FC-50A2-274E-9A51-DC64425F6C9A}" dt="2023-03-05T13:17:03.409" v="864" actId="478"/>
        <pc:sldMkLst>
          <pc:docMk/>
          <pc:sldMk cId="973661085" sldId="363"/>
        </pc:sldMkLst>
        <pc:spChg chg="mod">
          <ac:chgData name="Pavlína Bazalová" userId="e219d983-eaf7-45be-b67d-109fd92f69b5" providerId="ADAL" clId="{DDFBE4FC-50A2-274E-9A51-DC64425F6C9A}" dt="2023-03-05T13:09:28.712" v="451" actId="404"/>
          <ac:spMkLst>
            <pc:docMk/>
            <pc:sldMk cId="973661085" sldId="363"/>
            <ac:spMk id="2" creationId="{CB5A594A-6C21-BBA5-E829-28E147BD28F0}"/>
          </ac:spMkLst>
        </pc:spChg>
        <pc:spChg chg="mod">
          <ac:chgData name="Pavlína Bazalová" userId="e219d983-eaf7-45be-b67d-109fd92f69b5" providerId="ADAL" clId="{DDFBE4FC-50A2-274E-9A51-DC64425F6C9A}" dt="2023-03-05T13:11:54.232" v="844" actId="115"/>
          <ac:spMkLst>
            <pc:docMk/>
            <pc:sldMk cId="973661085" sldId="363"/>
            <ac:spMk id="3" creationId="{C031C4C4-2CB1-8324-49A1-6B9BB208E4A2}"/>
          </ac:spMkLst>
        </pc:spChg>
        <pc:spChg chg="add del mod">
          <ac:chgData name="Pavlína Bazalová" userId="e219d983-eaf7-45be-b67d-109fd92f69b5" providerId="ADAL" clId="{DDFBE4FC-50A2-274E-9A51-DC64425F6C9A}" dt="2023-03-05T13:17:03.409" v="864" actId="478"/>
          <ac:spMkLst>
            <pc:docMk/>
            <pc:sldMk cId="973661085" sldId="363"/>
            <ac:spMk id="5" creationId="{F189D527-4D02-B821-39FE-08EF45C73139}"/>
          </ac:spMkLst>
        </pc:spChg>
        <pc:spChg chg="add mod">
          <ac:chgData name="Pavlína Bazalová" userId="e219d983-eaf7-45be-b67d-109fd92f69b5" providerId="ADAL" clId="{DDFBE4FC-50A2-274E-9A51-DC64425F6C9A}" dt="2023-03-05T13:17:01.571" v="863"/>
          <ac:spMkLst>
            <pc:docMk/>
            <pc:sldMk cId="973661085" sldId="363"/>
            <ac:spMk id="6" creationId="{EF8C06B1-0DA7-EF64-8B43-18FE208A4683}"/>
          </ac:spMkLst>
        </pc:spChg>
      </pc:sldChg>
      <pc:sldChg chg="addSp delSp modSp new mod">
        <pc:chgData name="Pavlína Bazalová" userId="e219d983-eaf7-45be-b67d-109fd92f69b5" providerId="ADAL" clId="{DDFBE4FC-50A2-274E-9A51-DC64425F6C9A}" dt="2023-03-05T13:17:30.954" v="907" actId="20577"/>
        <pc:sldMkLst>
          <pc:docMk/>
          <pc:sldMk cId="1561925602" sldId="364"/>
        </pc:sldMkLst>
        <pc:spChg chg="del">
          <ac:chgData name="Pavlína Bazalová" userId="e219d983-eaf7-45be-b67d-109fd92f69b5" providerId="ADAL" clId="{DDFBE4FC-50A2-274E-9A51-DC64425F6C9A}" dt="2023-03-05T13:16:16.697" v="855" actId="478"/>
          <ac:spMkLst>
            <pc:docMk/>
            <pc:sldMk cId="1561925602" sldId="364"/>
            <ac:spMk id="2" creationId="{A51377F8-3D17-8449-65A7-02B61F59B7DF}"/>
          </ac:spMkLst>
        </pc:spChg>
        <pc:spChg chg="del">
          <ac:chgData name="Pavlína Bazalová" userId="e219d983-eaf7-45be-b67d-109fd92f69b5" providerId="ADAL" clId="{DDFBE4FC-50A2-274E-9A51-DC64425F6C9A}" dt="2023-03-05T13:16:15.015" v="854" actId="478"/>
          <ac:spMkLst>
            <pc:docMk/>
            <pc:sldMk cId="1561925602" sldId="364"/>
            <ac:spMk id="3" creationId="{7DAF825A-9BE5-9611-A157-32C2F97B889F}"/>
          </ac:spMkLst>
        </pc:spChg>
        <pc:spChg chg="add del">
          <ac:chgData name="Pavlína Bazalová" userId="e219d983-eaf7-45be-b67d-109fd92f69b5" providerId="ADAL" clId="{DDFBE4FC-50A2-274E-9A51-DC64425F6C9A}" dt="2023-03-05T13:15:42.875" v="852" actId="478"/>
          <ac:spMkLst>
            <pc:docMk/>
            <pc:sldMk cId="1561925602" sldId="364"/>
            <ac:spMk id="5" creationId="{D2D4EE82-209D-FDAF-21B0-14492EEF36D8}"/>
          </ac:spMkLst>
        </pc:spChg>
        <pc:spChg chg="add mod">
          <ac:chgData name="Pavlína Bazalová" userId="e219d983-eaf7-45be-b67d-109fd92f69b5" providerId="ADAL" clId="{DDFBE4FC-50A2-274E-9A51-DC64425F6C9A}" dt="2023-03-05T13:17:30.954" v="907" actId="20577"/>
          <ac:spMkLst>
            <pc:docMk/>
            <pc:sldMk cId="1561925602" sldId="364"/>
            <ac:spMk id="8" creationId="{6DD0BDCF-B651-65F5-4F08-BCCA343AD5DF}"/>
          </ac:spMkLst>
        </pc:spChg>
        <pc:picChg chg="add mod">
          <ac:chgData name="Pavlína Bazalová" userId="e219d983-eaf7-45be-b67d-109fd92f69b5" providerId="ADAL" clId="{DDFBE4FC-50A2-274E-9A51-DC64425F6C9A}" dt="2023-03-05T13:16:24.475" v="857" actId="1076"/>
          <ac:picMkLst>
            <pc:docMk/>
            <pc:sldMk cId="1561925602" sldId="364"/>
            <ac:picMk id="6" creationId="{DCAFF4E7-FFCC-750E-B809-7B524B0B7AD7}"/>
          </ac:picMkLst>
        </pc:picChg>
      </pc:sldChg>
      <pc:sldChg chg="addSp delSp modSp new mod">
        <pc:chgData name="Pavlína Bazalová" userId="e219d983-eaf7-45be-b67d-109fd92f69b5" providerId="ADAL" clId="{DDFBE4FC-50A2-274E-9A51-DC64425F6C9A}" dt="2023-03-05T13:27:23.451" v="1172" actId="14100"/>
        <pc:sldMkLst>
          <pc:docMk/>
          <pc:sldMk cId="1931683879" sldId="365"/>
        </pc:sldMkLst>
        <pc:spChg chg="del">
          <ac:chgData name="Pavlína Bazalová" userId="e219d983-eaf7-45be-b67d-109fd92f69b5" providerId="ADAL" clId="{DDFBE4FC-50A2-274E-9A51-DC64425F6C9A}" dt="2023-03-05T13:26:28.246" v="1130" actId="478"/>
          <ac:spMkLst>
            <pc:docMk/>
            <pc:sldMk cId="1931683879" sldId="365"/>
            <ac:spMk id="2" creationId="{9B1BE03D-395F-C9A8-AFD7-1D10BEA53EDA}"/>
          </ac:spMkLst>
        </pc:spChg>
        <pc:spChg chg="del">
          <ac:chgData name="Pavlína Bazalová" userId="e219d983-eaf7-45be-b67d-109fd92f69b5" providerId="ADAL" clId="{DDFBE4FC-50A2-274E-9A51-DC64425F6C9A}" dt="2023-03-05T13:26:29.430" v="1131" actId="478"/>
          <ac:spMkLst>
            <pc:docMk/>
            <pc:sldMk cId="1931683879" sldId="365"/>
            <ac:spMk id="3" creationId="{16217CD4-BFBD-1D23-3B65-0546D613FA10}"/>
          </ac:spMkLst>
        </pc:spChg>
        <pc:spChg chg="add mod">
          <ac:chgData name="Pavlína Bazalová" userId="e219d983-eaf7-45be-b67d-109fd92f69b5" providerId="ADAL" clId="{DDFBE4FC-50A2-274E-9A51-DC64425F6C9A}" dt="2023-03-05T13:26:47.966" v="1134" actId="1076"/>
          <ac:spMkLst>
            <pc:docMk/>
            <pc:sldMk cId="1931683879" sldId="365"/>
            <ac:spMk id="5" creationId="{E7222E22-69E7-1422-B215-F9C2DF24839A}"/>
          </ac:spMkLst>
        </pc:spChg>
        <pc:spChg chg="add mod">
          <ac:chgData name="Pavlína Bazalová" userId="e219d983-eaf7-45be-b67d-109fd92f69b5" providerId="ADAL" clId="{DDFBE4FC-50A2-274E-9A51-DC64425F6C9A}" dt="2023-03-05T13:27:07.586" v="1145" actId="14100"/>
          <ac:spMkLst>
            <pc:docMk/>
            <pc:sldMk cId="1931683879" sldId="365"/>
            <ac:spMk id="7" creationId="{B7AB1CF0-61AA-082F-4794-3C1395EA2AAD}"/>
          </ac:spMkLst>
        </pc:spChg>
        <pc:spChg chg="add mod">
          <ac:chgData name="Pavlína Bazalová" userId="e219d983-eaf7-45be-b67d-109fd92f69b5" providerId="ADAL" clId="{DDFBE4FC-50A2-274E-9A51-DC64425F6C9A}" dt="2023-03-05T13:27:23.451" v="1172" actId="14100"/>
          <ac:spMkLst>
            <pc:docMk/>
            <pc:sldMk cId="1931683879" sldId="365"/>
            <ac:spMk id="8" creationId="{FC6BBBAD-16E4-53FF-72A4-850E7F962A8B}"/>
          </ac:spMkLst>
        </pc:spChg>
        <pc:picChg chg="add mod">
          <ac:chgData name="Pavlína Bazalová" userId="e219d983-eaf7-45be-b67d-109fd92f69b5" providerId="ADAL" clId="{DDFBE4FC-50A2-274E-9A51-DC64425F6C9A}" dt="2023-03-05T13:26:26.715" v="1129" actId="1076"/>
          <ac:picMkLst>
            <pc:docMk/>
            <pc:sldMk cId="1931683879" sldId="365"/>
            <ac:picMk id="2050" creationId="{0AA7F9C0-C813-B078-E0F1-97C067BC29F4}"/>
          </ac:picMkLst>
        </pc:picChg>
      </pc:sldChg>
      <pc:sldChg chg="modSp new mod">
        <pc:chgData name="Pavlína Bazalová" userId="e219d983-eaf7-45be-b67d-109fd92f69b5" providerId="ADAL" clId="{DDFBE4FC-50A2-274E-9A51-DC64425F6C9A}" dt="2023-03-09T05:01:58.440" v="1423" actId="20577"/>
        <pc:sldMkLst>
          <pc:docMk/>
          <pc:sldMk cId="3107277208" sldId="366"/>
        </pc:sldMkLst>
        <pc:spChg chg="mod">
          <ac:chgData name="Pavlína Bazalová" userId="e219d983-eaf7-45be-b67d-109fd92f69b5" providerId="ADAL" clId="{DDFBE4FC-50A2-274E-9A51-DC64425F6C9A}" dt="2023-03-09T04:59:51.539" v="1210" actId="20577"/>
          <ac:spMkLst>
            <pc:docMk/>
            <pc:sldMk cId="3107277208" sldId="366"/>
            <ac:spMk id="2" creationId="{5B062E62-11A9-398E-DB89-C03C199AAD0E}"/>
          </ac:spMkLst>
        </pc:spChg>
        <pc:spChg chg="mod">
          <ac:chgData name="Pavlína Bazalová" userId="e219d983-eaf7-45be-b67d-109fd92f69b5" providerId="ADAL" clId="{DDFBE4FC-50A2-274E-9A51-DC64425F6C9A}" dt="2023-03-09T05:01:58.440" v="1423" actId="20577"/>
          <ac:spMkLst>
            <pc:docMk/>
            <pc:sldMk cId="3107277208" sldId="366"/>
            <ac:spMk id="3" creationId="{F609AC5D-A501-C8F6-FB6E-AEB83BF10FA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801" y="6051600"/>
            <a:ext cx="15071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98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1" y="1701505"/>
            <a:ext cx="5219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1" y="1701505"/>
            <a:ext cx="5219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801" y="6051600"/>
            <a:ext cx="15071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3/8/23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s.org/patients-and-families/conditions-and-treatments/parents/scoliosis/congenital-scoliosi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dawi.com/journals/cmmm/2019/6357171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ndt.net/cs/kde-jsi-zranil/bol%C3%AD-v-z%C3%A1dech/skolios-do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https://ucnmuni-my.sharepoint.com/Users/pavlinabazalova/Library/Group%20Containers/UBF8T346G9.ms/WebArchiveCopyPasteTempFiles/com.microsoft.Word/pronation-skeleton.png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brsport.me/2016/03/11/pronation-cause-and-effect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o-pedia.com/Navicular_Drop_Test#cite_note-Menz_1998-4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3.png"/><Relationship Id="rId7" Type="http://schemas.openxmlformats.org/officeDocument/2006/relationships/image" Target="../media/image1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Relationship Id="rId9" Type="http://schemas.openxmlformats.org/officeDocument/2006/relationships/image" Target="../media/image122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alstabilization.com/cz/" TargetMode="External"/><Relationship Id="rId2" Type="http://schemas.openxmlformats.org/officeDocument/2006/relationships/hyperlink" Target="https://www.pediatriepropraxi.cz/pdfs/ped/2010/04/02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CAE97-3621-4A09-905C-FC3B4A8F0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Fyzioterapie u dětí </a:t>
            </a:r>
            <a:r>
              <a:rPr lang="cs-CZ" sz="2800" dirty="0"/>
              <a:t>(předškolní věk až adolescence)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0011CA-861C-4BF0-B8E2-1C2162544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Fyzioterapie V </a:t>
            </a:r>
          </a:p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135839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0EDC54-DCFB-4ABC-AF4B-B53D21AA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3" t="28235" r="22549" b="26536"/>
          <a:stretch/>
        </p:blipFill>
        <p:spPr>
          <a:xfrm>
            <a:off x="2151528" y="416305"/>
            <a:ext cx="8184777" cy="60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04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93D3A-03C2-4F7C-A312-DA577337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11" y="1158881"/>
            <a:ext cx="10058400" cy="405079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15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Agard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McCloskey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L., Johnson, S. L.,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Bellows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L. (2021).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Together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Perceptions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Motor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Development 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Preschool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Public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(17), 9196. https://doi.org/10.3390/ijerph18179196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Anstey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J.,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F. (2004).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cognitive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Australian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Physician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(10). https://doi.org/10.3316/informit.371473582807630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Bednářová, J., &amp; Šmardová, V. (2021).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Diagnostika dítěte předškolního věku: Co by dítě mělo umět ve věku od 3 do 6 let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Albatros Media a.s.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Birren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E.,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Schaie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W. (Ed.). (2001).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Handbook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psychology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(5th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Boryczka-Trefler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Kalinowska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Szczerbik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Stępowska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Łukaszewska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Syczewska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(2021).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Pediatric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Flatfoot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Posture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Static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to 9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Foot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Ankle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Specialist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1938640021991345. https://doi.org/10.1177/1938640021991345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2812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D57AC2-5EF7-475C-9CE7-7B7ECB14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03604"/>
            <a:ext cx="10058400" cy="4050792"/>
          </a:xfrm>
        </p:spPr>
        <p:txBody>
          <a:bodyPr/>
          <a:lstStyle/>
          <a:p>
            <a:pPr marL="457200" indent="-457200">
              <a:lnSpc>
                <a:spcPct val="115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Gallahue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L.,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Goodway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Ozmun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C. (2020).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motor development: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Infants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adolescents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adults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Eighth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Jones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Bartlett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Learning.</a:t>
            </a:r>
          </a:p>
          <a:p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Goltzman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D. (2019).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Skeleton. In J. S.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Rhim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Dritschilo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&amp; R.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Kremer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(Ed.), 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Larsson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Degens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Salviati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L., Lee, Y.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Thompson, W.,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Kirkland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L.,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Sandri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(2019).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Sarcopenia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Aging-Related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Muscle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Physiological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427–511. https://doi.org/10.1152/physrev.00061.2017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Newton, P. O.,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Samdani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F.,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Shufflebarger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L.,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Betz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R.,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Study Group (Ed.). (2022).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Idiopathic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scoliosis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Study Group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(Second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Thieme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89854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C106B-524C-468E-9F9A-954584935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03604"/>
            <a:ext cx="10058400" cy="4050792"/>
          </a:xfrm>
        </p:spPr>
        <p:txBody>
          <a:bodyPr/>
          <a:lstStyle/>
          <a:p>
            <a:pPr marL="457200" indent="-457200"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Vágnerová, M. (2007).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Vývojová psychologie II. - Dospělost a stáří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Karolinum.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Vágnerová, M., &amp; Lisá, L. (2021).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Vývojová psychologie I., Dětství a dospívání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Karolinum.</a:t>
            </a:r>
          </a:p>
          <a:p>
            <a:pPr marL="457200" indent="-457200"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Vařeka, I., &amp; Vařeková, R. (2009).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Kineziologie nohy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Univerzita Palackého v Olomouci.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306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6DAE5AC-2E06-7198-0781-3A8E9E0B6C68}"/>
              </a:ext>
            </a:extLst>
          </p:cNvPr>
          <p:cNvSpPr txBox="1"/>
          <p:nvPr/>
        </p:nvSpPr>
        <p:spPr>
          <a:xfrm>
            <a:off x="3048000" y="241696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Stupeň rizika progrese dle Černého - upraveno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MENARCHÉ</a:t>
            </a:r>
          </a:p>
          <a:p>
            <a:pPr algn="l"/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I Z I K O P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O G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E S E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-1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-2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+1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1159E8-9D5C-CB7D-9262-07F0679D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76" y="316770"/>
            <a:ext cx="9807448" cy="62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B3D63-806A-21AA-8EE1-D6BAFB03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etiologie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E7FFF-31C5-E36D-CAA8-D475BE99A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/>
          </a:bodyPr>
          <a:lstStyle/>
          <a:p>
            <a:r>
              <a:rPr lang="cs-CZ" sz="1800" dirty="0"/>
              <a:t>Kongenitální (poruchy segmentace, poruchy formace) </a:t>
            </a:r>
          </a:p>
          <a:p>
            <a:r>
              <a:rPr lang="cs-CZ" sz="1800" b="1" dirty="0"/>
              <a:t>Idiopatická </a:t>
            </a:r>
          </a:p>
          <a:p>
            <a:pPr lvl="1"/>
            <a:r>
              <a:rPr lang="cs-CZ" b="1" dirty="0"/>
              <a:t>Infantilní, juvenilní, adolescentní  </a:t>
            </a:r>
          </a:p>
          <a:p>
            <a:r>
              <a:rPr lang="cs-CZ" sz="1800" dirty="0"/>
              <a:t>Neuromuskulární (DMO)</a:t>
            </a:r>
          </a:p>
          <a:p>
            <a:r>
              <a:rPr lang="cs-CZ" sz="1800" dirty="0"/>
              <a:t>Při </a:t>
            </a:r>
            <a:r>
              <a:rPr lang="cs-CZ" sz="1800" dirty="0" err="1"/>
              <a:t>neorofibromatóze</a:t>
            </a:r>
            <a:r>
              <a:rPr lang="cs-CZ" sz="1800" dirty="0"/>
              <a:t> </a:t>
            </a:r>
          </a:p>
          <a:p>
            <a:r>
              <a:rPr lang="cs-CZ" sz="1800" dirty="0"/>
              <a:t>Sekundární </a:t>
            </a:r>
          </a:p>
          <a:p>
            <a:pPr lvl="1"/>
            <a:r>
              <a:rPr lang="cs-CZ" dirty="0"/>
              <a:t>Posturální, jiná onemocnění (+traumata, tumory), hysterická, reflexní, kompenzační </a:t>
            </a:r>
          </a:p>
          <a:p>
            <a:endParaRPr lang="cs-CZ" sz="18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552FDE8-F926-0BE1-DADE-067DBA64324B}"/>
              </a:ext>
            </a:extLst>
          </p:cNvPr>
          <p:cNvGrpSpPr/>
          <p:nvPr/>
        </p:nvGrpSpPr>
        <p:grpSpPr>
          <a:xfrm>
            <a:off x="7607820" y="2093976"/>
            <a:ext cx="4584180" cy="3057144"/>
            <a:chOff x="0" y="0"/>
            <a:chExt cx="2643505" cy="16764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76AE437-C68E-FD34-1E5E-2986C62FA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43505" cy="1013460"/>
            </a:xfrm>
            <a:prstGeom prst="rect">
              <a:avLst/>
            </a:prstGeom>
          </p:spPr>
        </p:pic>
        <p:sp>
          <p:nvSpPr>
            <p:cNvPr id="6" name="Textové pole 3">
              <a:extLst>
                <a:ext uri="{FF2B5EF4-FFF2-40B4-BE49-F238E27FC236}">
                  <a16:creationId xmlns:a16="http://schemas.microsoft.com/office/drawing/2014/main" id="{B220D2BA-1A08-1B75-86BB-24491081752D}"/>
                </a:ext>
              </a:extLst>
            </p:cNvPr>
            <p:cNvSpPr txBox="1"/>
            <p:nvPr/>
          </p:nvSpPr>
          <p:spPr>
            <a:xfrm>
              <a:off x="0" y="1073150"/>
              <a:ext cx="2643505" cy="6032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7000"/>
                </a:lnSpc>
                <a:spcAft>
                  <a:spcPts val="800"/>
                </a:spcAft>
              </a:pPr>
              <a:r>
                <a:rPr lang="cs-CZ" sz="13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</a:t>
              </a:r>
              <a:r>
                <a:rPr lang="cs-CZ" sz="13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https://www.srs.org/patients-and-families/conditions-and-treatments/parents/scoliosis/congenital-scoliosis</a:t>
              </a:r>
              <a:endParaRPr lang="cs-CZ" sz="13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30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0D9D-057B-4C10-8343-0C993282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– idiopatická skolióza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42B67C-99DB-4349-ACE0-2FFED6879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Vnitřní faktory </a:t>
            </a:r>
          </a:p>
          <a:p>
            <a:pPr lvl="1"/>
            <a:r>
              <a:rPr lang="cs-CZ" dirty="0"/>
              <a:t>Výživa</a:t>
            </a:r>
          </a:p>
          <a:p>
            <a:pPr lvl="1"/>
            <a:r>
              <a:rPr lang="cs-CZ" dirty="0"/>
              <a:t>Kvalita kostní tkáně, měkkých tkání </a:t>
            </a:r>
          </a:p>
          <a:p>
            <a:pPr lvl="1"/>
            <a:r>
              <a:rPr lang="cs-CZ" dirty="0"/>
              <a:t>Hormonální nastavení</a:t>
            </a:r>
          </a:p>
          <a:p>
            <a:r>
              <a:rPr lang="cs-CZ" dirty="0"/>
              <a:t>Neurogenní vlivy </a:t>
            </a:r>
          </a:p>
          <a:p>
            <a:pPr lvl="1"/>
            <a:r>
              <a:rPr lang="cs-CZ" dirty="0"/>
              <a:t>Poruchy rovnováhy, </a:t>
            </a:r>
            <a:r>
              <a:rPr lang="cs-CZ" dirty="0" err="1"/>
              <a:t>propriocepce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Minimální mozečkové příznaky</a:t>
            </a:r>
          </a:p>
          <a:p>
            <a:pPr lvl="1"/>
            <a:r>
              <a:rPr lang="cs-CZ" dirty="0"/>
              <a:t>Zrak, sluch </a:t>
            </a:r>
          </a:p>
          <a:p>
            <a:pPr marL="274320" lvl="1" indent="0">
              <a:buNone/>
            </a:pPr>
            <a:endParaRPr lang="cs-CZ" dirty="0"/>
          </a:p>
          <a:p>
            <a:r>
              <a:rPr lang="cs-CZ" dirty="0"/>
              <a:t>Biomechanické faktory</a:t>
            </a:r>
          </a:p>
          <a:p>
            <a:pPr lvl="1"/>
            <a:r>
              <a:rPr lang="cs-CZ" dirty="0"/>
              <a:t>Silová hypotéza </a:t>
            </a:r>
          </a:p>
          <a:p>
            <a:pPr lvl="1"/>
            <a:r>
              <a:rPr lang="cs-CZ" dirty="0"/>
              <a:t>Prenatální vývoj, postnatální vývoj</a:t>
            </a:r>
          </a:p>
          <a:p>
            <a:pPr lvl="1"/>
            <a:r>
              <a:rPr lang="cs-CZ" dirty="0"/>
              <a:t>Hypotéza – asymetrická zátěž KYK (stoj a chůze) </a:t>
            </a:r>
          </a:p>
        </p:txBody>
      </p:sp>
      <p:pic>
        <p:nvPicPr>
          <p:cNvPr id="5" name="Grafický objekt 4" descr="Otazník se souvislou výplní">
            <a:extLst>
              <a:ext uri="{FF2B5EF4-FFF2-40B4-BE49-F238E27FC236}">
                <a16:creationId xmlns:a16="http://schemas.microsoft.com/office/drawing/2014/main" id="{E80670CD-2D46-4983-869B-4E83B959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5928" y="2093976"/>
            <a:ext cx="2663952" cy="26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27CFB71-E93C-4D7B-FF35-CB9CC988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tíže křivky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CC88E-74EA-EE91-313B-2E63BD10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39" y="2704517"/>
            <a:ext cx="5671961" cy="2642617"/>
          </a:xfrm>
        </p:spPr>
        <p:txBody>
          <a:bodyPr>
            <a:normAutofit/>
          </a:bodyPr>
          <a:lstStyle/>
          <a:p>
            <a:r>
              <a:rPr lang="pl-PL" sz="2400" dirty="0"/>
              <a:t>Do 10° (nepovažuje se za patologii)</a:t>
            </a:r>
          </a:p>
          <a:p>
            <a:r>
              <a:rPr lang="pl-PL" sz="2400" dirty="0"/>
              <a:t>11°- 30°</a:t>
            </a:r>
          </a:p>
          <a:p>
            <a:r>
              <a:rPr lang="pl-PL" sz="2400" dirty="0"/>
              <a:t>31°- 60°</a:t>
            </a:r>
          </a:p>
          <a:p>
            <a:r>
              <a:rPr lang="pl-PL" sz="2400" dirty="0"/>
              <a:t>61°- 90° </a:t>
            </a:r>
          </a:p>
          <a:p>
            <a:r>
              <a:rPr lang="pl-PL" sz="2400" dirty="0"/>
              <a:t>Nad 90°</a:t>
            </a:r>
          </a:p>
          <a:p>
            <a:endParaRPr lang="cs-CZ" sz="18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AF7B2D9-7DEA-2CC9-3E66-FFE57997F90A}"/>
              </a:ext>
            </a:extLst>
          </p:cNvPr>
          <p:cNvGrpSpPr/>
          <p:nvPr/>
        </p:nvGrpSpPr>
        <p:grpSpPr>
          <a:xfrm>
            <a:off x="8215700" y="611505"/>
            <a:ext cx="3344697" cy="5280471"/>
            <a:chOff x="109032" y="7582314"/>
            <a:chExt cx="2943225" cy="425928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D7A9B85-1B07-2928-AE60-333424224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32" y="7582314"/>
              <a:ext cx="2589446" cy="4022441"/>
            </a:xfrm>
            <a:prstGeom prst="rect">
              <a:avLst/>
            </a:prstGeom>
          </p:spPr>
        </p:pic>
        <p:sp>
          <p:nvSpPr>
            <p:cNvPr id="7" name="Textové pole 5">
              <a:extLst>
                <a:ext uri="{FF2B5EF4-FFF2-40B4-BE49-F238E27FC236}">
                  <a16:creationId xmlns:a16="http://schemas.microsoft.com/office/drawing/2014/main" id="{5ABC6378-4672-42F4-2BB9-AB71DDA3B277}"/>
                </a:ext>
              </a:extLst>
            </p:cNvPr>
            <p:cNvSpPr txBox="1"/>
            <p:nvPr/>
          </p:nvSpPr>
          <p:spPr>
            <a:xfrm>
              <a:off x="109032" y="11371701"/>
              <a:ext cx="2943225" cy="469901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7000"/>
                </a:lnSpc>
                <a:spcAft>
                  <a:spcPts val="800"/>
                </a:spcAft>
              </a:pPr>
              <a:r>
                <a:rPr lang="cs-CZ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</a:t>
              </a:r>
              <a:r>
                <a:rPr lang="cs-CZ" sz="16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https://www.hindawi.com/journals/cmmm/2019/6357171/</a:t>
              </a:r>
              <a:endPara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16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E7C8A-AAF6-5BBC-DEFA-48D116F3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lokace křivky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877E3A-10D7-358A-384B-7514383A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2978277" cy="4184142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CTh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ThL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L, LS</a:t>
            </a:r>
          </a:p>
          <a:p>
            <a:r>
              <a:rPr lang="cs-CZ" dirty="0"/>
              <a:t>„C“ křivka </a:t>
            </a:r>
          </a:p>
          <a:p>
            <a:r>
              <a:rPr lang="cs-CZ" dirty="0"/>
              <a:t>„S“ křivka 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A355211-625C-4663-8D2B-3BC814C6D31D}"/>
              </a:ext>
            </a:extLst>
          </p:cNvPr>
          <p:cNvGrpSpPr/>
          <p:nvPr/>
        </p:nvGrpSpPr>
        <p:grpSpPr>
          <a:xfrm>
            <a:off x="3452812" y="2651760"/>
            <a:ext cx="7530148" cy="3968750"/>
            <a:chOff x="0" y="0"/>
            <a:chExt cx="3924300" cy="2540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59E50D3-7AAF-242B-936C-24A2A924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660775" cy="2112645"/>
            </a:xfrm>
            <a:prstGeom prst="rect">
              <a:avLst/>
            </a:prstGeom>
          </p:spPr>
        </p:pic>
        <p:sp>
          <p:nvSpPr>
            <p:cNvPr id="6" name="Textové pole 1">
              <a:extLst>
                <a:ext uri="{FF2B5EF4-FFF2-40B4-BE49-F238E27FC236}">
                  <a16:creationId xmlns:a16="http://schemas.microsoft.com/office/drawing/2014/main" id="{0BA8F541-86DA-16DC-2AFD-B1B9AF60F05B}"/>
                </a:ext>
              </a:extLst>
            </p:cNvPr>
            <p:cNvSpPr txBox="1"/>
            <p:nvPr/>
          </p:nvSpPr>
          <p:spPr>
            <a:xfrm>
              <a:off x="0" y="2171700"/>
              <a:ext cx="3924300" cy="3683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 </a:t>
              </a:r>
              <a:r>
                <a:rPr lang="cs-CZ" sz="11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https://www.vondt.net/cs/kde-jsi-zranil/bol%C3%AD-v-z%C3%A1dech/skolios-do/</a:t>
              </a:r>
              <a:endPara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05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9EFA1-7CE7-EB87-EC0C-4E662940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78C63-AA97-5698-8454-838E5A3D9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422392" cy="4251960"/>
          </a:xfrm>
        </p:spPr>
        <p:txBody>
          <a:bodyPr/>
          <a:lstStyle/>
          <a:p>
            <a:r>
              <a:rPr lang="cs-CZ" dirty="0"/>
              <a:t>Hlavní křivka </a:t>
            </a:r>
          </a:p>
          <a:p>
            <a:r>
              <a:rPr lang="cs-CZ" dirty="0"/>
              <a:t>Vedlejší křivka </a:t>
            </a:r>
          </a:p>
          <a:p>
            <a:r>
              <a:rPr lang="cs-CZ" dirty="0"/>
              <a:t>Kompenzovaná a dekompenzovaná skolióza </a:t>
            </a:r>
          </a:p>
          <a:p>
            <a:r>
              <a:rPr lang="cs-CZ" dirty="0"/>
              <a:t>Koncový obratel </a:t>
            </a:r>
          </a:p>
          <a:p>
            <a:r>
              <a:rPr lang="cs-CZ" dirty="0"/>
              <a:t>Vrcholový obratel 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441727D-8FDD-7187-442E-A627D3F1DDE0}"/>
              </a:ext>
            </a:extLst>
          </p:cNvPr>
          <p:cNvGrpSpPr/>
          <p:nvPr/>
        </p:nvGrpSpPr>
        <p:grpSpPr>
          <a:xfrm>
            <a:off x="6693832" y="314961"/>
            <a:ext cx="5183208" cy="5760720"/>
            <a:chOff x="23731" y="190485"/>
            <a:chExt cx="2820723" cy="261621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73029D5-B5D4-E98A-9DBB-ECFEB656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1" y="190485"/>
              <a:ext cx="2692400" cy="2439670"/>
            </a:xfrm>
            <a:prstGeom prst="rect">
              <a:avLst/>
            </a:prstGeom>
          </p:spPr>
        </p:pic>
        <p:sp>
          <p:nvSpPr>
            <p:cNvPr id="6" name="Textové pole 9">
              <a:extLst>
                <a:ext uri="{FF2B5EF4-FFF2-40B4-BE49-F238E27FC236}">
                  <a16:creationId xmlns:a16="http://schemas.microsoft.com/office/drawing/2014/main" id="{AE8C59E0-C712-92AF-9AD5-606781DEB96C}"/>
                </a:ext>
              </a:extLst>
            </p:cNvPr>
            <p:cNvSpPr txBox="1"/>
            <p:nvPr/>
          </p:nvSpPr>
          <p:spPr>
            <a:xfrm>
              <a:off x="101254" y="2654644"/>
              <a:ext cx="2743200" cy="15205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https://link.springer.com/article/10.1007/s00586-017-5350-x</a:t>
              </a:r>
            </a:p>
          </p:txBody>
        </p:sp>
      </p:grpSp>
      <p:pic>
        <p:nvPicPr>
          <p:cNvPr id="1028" name="Picture 4" descr="Téma: Fyzioterapie u skolióz">
            <a:extLst>
              <a:ext uri="{FF2B5EF4-FFF2-40B4-BE49-F238E27FC236}">
                <a16:creationId xmlns:a16="http://schemas.microsoft.com/office/drawing/2014/main" id="{8FFF3F08-F5EB-9F70-ED36-539F82BF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28" y="3458718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2D9C56E-F10D-4082-8BE6-AB66D886AF2C}"/>
              </a:ext>
            </a:extLst>
          </p:cNvPr>
          <p:cNvSpPr txBox="1"/>
          <p:nvPr/>
        </p:nvSpPr>
        <p:spPr>
          <a:xfrm>
            <a:off x="4667250" y="6312206"/>
            <a:ext cx="2026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https://dspace.cuni.cz/bitstream/handle/20.500.11956/30835/130005592.pdf?sequence=1&amp;isAllowed=y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125346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C492B-79BE-0322-1CA4-268C3F89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Pohledem </a:t>
            </a:r>
          </a:p>
          <a:p>
            <a:r>
              <a:rPr lang="cs-CZ" dirty="0"/>
              <a:t>Dynamika páteře </a:t>
            </a:r>
          </a:p>
          <a:p>
            <a:r>
              <a:rPr lang="cs-CZ" dirty="0"/>
              <a:t>RTG – </a:t>
            </a:r>
            <a:r>
              <a:rPr lang="cs-CZ" dirty="0" err="1"/>
              <a:t>Cobbův</a:t>
            </a:r>
            <a:r>
              <a:rPr lang="cs-CZ" dirty="0"/>
              <a:t> úhel (</a:t>
            </a:r>
            <a:r>
              <a:rPr lang="cs-CZ" dirty="0" err="1"/>
              <a:t>spec</a:t>
            </a:r>
            <a:r>
              <a:rPr lang="cs-CZ" dirty="0"/>
              <a:t>. dlouhé snímky)</a:t>
            </a:r>
          </a:p>
          <a:p>
            <a:r>
              <a:rPr lang="cs-CZ" dirty="0"/>
              <a:t>Adams – </a:t>
            </a:r>
            <a:r>
              <a:rPr lang="cs-CZ" dirty="0" err="1"/>
              <a:t>skoliometr</a:t>
            </a:r>
            <a:r>
              <a:rPr lang="cs-CZ" dirty="0"/>
              <a:t>/aplikace</a:t>
            </a:r>
          </a:p>
          <a:p>
            <a:r>
              <a:rPr lang="cs-CZ" dirty="0"/>
              <a:t>Aplikace – </a:t>
            </a:r>
            <a:r>
              <a:rPr lang="cs-CZ" dirty="0" err="1"/>
              <a:t>PotsiApp</a:t>
            </a:r>
            <a:r>
              <a:rPr lang="cs-CZ" dirty="0"/>
              <a:t>, </a:t>
            </a:r>
            <a:r>
              <a:rPr lang="cs-CZ" dirty="0" err="1"/>
              <a:t>ScoDiaC</a:t>
            </a:r>
            <a:r>
              <a:rPr lang="cs-CZ" dirty="0"/>
              <a:t>  </a:t>
            </a:r>
          </a:p>
          <a:p>
            <a:r>
              <a:rPr lang="cs-CZ" dirty="0" err="1"/>
              <a:t>Formetric</a:t>
            </a:r>
            <a:r>
              <a:rPr lang="cs-CZ" dirty="0"/>
              <a:t> 4D</a:t>
            </a:r>
          </a:p>
          <a:p>
            <a:endParaRPr lang="cs-CZ" dirty="0"/>
          </a:p>
        </p:txBody>
      </p:sp>
      <p:pic>
        <p:nvPicPr>
          <p:cNvPr id="5122" name="Picture 2" descr="signs of scoliosis">
            <a:extLst>
              <a:ext uri="{FF2B5EF4-FFF2-40B4-BE49-F238E27FC236}">
                <a16:creationId xmlns:a16="http://schemas.microsoft.com/office/drawing/2014/main" id="{CE51B08E-4F82-B55B-8714-BAFCC279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60" y="1289304"/>
            <a:ext cx="5379720" cy="43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672D7C-50C8-7F9D-8AE1-5BBF9B32CF97}"/>
              </a:ext>
            </a:extLst>
          </p:cNvPr>
          <p:cNvSpPr txBox="1"/>
          <p:nvPr/>
        </p:nvSpPr>
        <p:spPr>
          <a:xfrm>
            <a:off x="7248525" y="5620512"/>
            <a:ext cx="4810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https://www.hudsonvalleyscoliosis.com/what-is-scoliosis/overview/</a:t>
            </a:r>
          </a:p>
        </p:txBody>
      </p:sp>
    </p:spTree>
    <p:extLst>
      <p:ext uri="{BB962C8B-B14F-4D97-AF65-F5344CB8AC3E}">
        <p14:creationId xmlns:p14="http://schemas.microsoft.com/office/powerpoint/2010/main" val="72957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D0F4BA3-2CA3-2230-782B-54DCA4D1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086" y="1683691"/>
            <a:ext cx="3071241" cy="46015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9439360-312A-4F4B-BF27-C2CFD5F4C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5893114" y="1101851"/>
            <a:ext cx="5229038" cy="432826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4953EAC-8D2C-479A-8D93-6408CA73FFA8}"/>
              </a:ext>
            </a:extLst>
          </p:cNvPr>
          <p:cNvSpPr txBox="1"/>
          <p:nvPr/>
        </p:nvSpPr>
        <p:spPr>
          <a:xfrm>
            <a:off x="5808726" y="5440870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https://link.springer.com/article/10.1007/s00586-021-07025-6</a:t>
            </a:r>
          </a:p>
        </p:txBody>
      </p:sp>
    </p:spTree>
    <p:extLst>
      <p:ext uri="{BB962C8B-B14F-4D97-AF65-F5344CB8AC3E}">
        <p14:creationId xmlns:p14="http://schemas.microsoft.com/office/powerpoint/2010/main" val="1853876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C00B4-7C97-2C57-C16C-F2DCBD8B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17F10A-3911-9D31-B648-F9FA45985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69EAE5-9FD6-C7E9-A35A-A69221765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3" b="11999"/>
          <a:stretch/>
        </p:blipFill>
        <p:spPr>
          <a:xfrm>
            <a:off x="952500" y="490728"/>
            <a:ext cx="5143500" cy="5882640"/>
          </a:xfrm>
          <a:prstGeom prst="rect">
            <a:avLst/>
          </a:prstGeom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FBEA46AC-3757-05C7-DEBB-B6F81DF4B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5036" r="7679" b="7067"/>
          <a:stretch/>
        </p:blipFill>
        <p:spPr bwMode="auto">
          <a:xfrm>
            <a:off x="6885917" y="484632"/>
            <a:ext cx="4236235" cy="5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8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A44AC-F999-459E-AED6-355450A3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Náplň výuky: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7F471-D328-40B2-9200-091E7EA5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Skolióza – teoretický základ </a:t>
            </a:r>
          </a:p>
          <a:p>
            <a:r>
              <a:rPr lang="cs-CZ" dirty="0"/>
              <a:t>Skolióza – praktický nácvik – </a:t>
            </a:r>
            <a:r>
              <a:rPr lang="cs-CZ" dirty="0" err="1"/>
              <a:t>Klappovo</a:t>
            </a:r>
            <a:r>
              <a:rPr lang="cs-CZ" dirty="0"/>
              <a:t> lezení, </a:t>
            </a:r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  <a:p>
            <a:r>
              <a:rPr lang="cs-CZ" dirty="0"/>
              <a:t>Psychomotorický vývoj dítěte od 2 let dále – vybrané aspekty pro fyzioterapii </a:t>
            </a:r>
          </a:p>
          <a:p>
            <a:r>
              <a:rPr lang="cs-CZ" dirty="0"/>
              <a:t>Specifika vyšetření dítěte předškolního/školního věku </a:t>
            </a:r>
          </a:p>
          <a:p>
            <a:r>
              <a:rPr lang="cs-CZ" dirty="0"/>
              <a:t>Dětské </a:t>
            </a:r>
            <a:r>
              <a:rPr lang="cs-CZ" dirty="0" err="1"/>
              <a:t>plochonoží</a:t>
            </a:r>
            <a:r>
              <a:rPr lang="cs-CZ" dirty="0"/>
              <a:t> – teorie </a:t>
            </a:r>
          </a:p>
          <a:p>
            <a:r>
              <a:rPr lang="cs-CZ" dirty="0"/>
              <a:t>Dětské obouvání + ortopedické pomůcky</a:t>
            </a:r>
          </a:p>
          <a:p>
            <a:r>
              <a:rPr lang="cs-CZ" dirty="0"/>
              <a:t>Dětské </a:t>
            </a:r>
            <a:r>
              <a:rPr lang="cs-CZ" dirty="0" err="1"/>
              <a:t>plochonoží</a:t>
            </a:r>
            <a:r>
              <a:rPr lang="cs-CZ" dirty="0"/>
              <a:t> – terapie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882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B7EAFF29-16F5-4EF3-A45B-3C86FDE2D7FC}"/>
              </a:ext>
            </a:extLst>
          </p:cNvPr>
          <p:cNvGrpSpPr/>
          <p:nvPr/>
        </p:nvGrpSpPr>
        <p:grpSpPr>
          <a:xfrm>
            <a:off x="6308596" y="1181314"/>
            <a:ext cx="5838190" cy="5095661"/>
            <a:chOff x="223590" y="1"/>
            <a:chExt cx="2641600" cy="242534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0ADFBC5-1BFD-44CE-990F-6EE387AC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5" y="1"/>
              <a:ext cx="2057564" cy="2234002"/>
            </a:xfrm>
            <a:prstGeom prst="rect">
              <a:avLst/>
            </a:prstGeom>
          </p:spPr>
        </p:pic>
        <p:sp>
          <p:nvSpPr>
            <p:cNvPr id="6" name="Textové pole 13">
              <a:extLst>
                <a:ext uri="{FF2B5EF4-FFF2-40B4-BE49-F238E27FC236}">
                  <a16:creationId xmlns:a16="http://schemas.microsoft.com/office/drawing/2014/main" id="{9C4E520D-3722-4FC2-8C50-F8733FFFFD18}"/>
                </a:ext>
              </a:extLst>
            </p:cNvPr>
            <p:cNvSpPr txBox="1"/>
            <p:nvPr/>
          </p:nvSpPr>
          <p:spPr>
            <a:xfrm>
              <a:off x="223590" y="2262817"/>
              <a:ext cx="2641600" cy="1625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https://www.researchgate.net/figure/Abbildung-2-Adams-Vorbeugetest-15-jaehriges-Maedchen-mit-einer-rechts-konvexen_fig2_220020884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05ABC82-B3E4-422F-8E79-37AD0D8A0C57}"/>
              </a:ext>
            </a:extLst>
          </p:cNvPr>
          <p:cNvGrpSpPr/>
          <p:nvPr/>
        </p:nvGrpSpPr>
        <p:grpSpPr>
          <a:xfrm>
            <a:off x="8893388" y="581025"/>
            <a:ext cx="3298612" cy="2181860"/>
            <a:chOff x="253497" y="0"/>
            <a:chExt cx="2996565" cy="274185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3D01D397-BF97-4BCD-B17A-73C355FA2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7" y="0"/>
              <a:ext cx="2188845" cy="2188845"/>
            </a:xfrm>
            <a:prstGeom prst="rect">
              <a:avLst/>
            </a:prstGeom>
          </p:spPr>
        </p:pic>
        <p:sp>
          <p:nvSpPr>
            <p:cNvPr id="9" name="Textové pole 7">
              <a:extLst>
                <a:ext uri="{FF2B5EF4-FFF2-40B4-BE49-F238E27FC236}">
                  <a16:creationId xmlns:a16="http://schemas.microsoft.com/office/drawing/2014/main" id="{E3407F7C-808F-4646-A14F-160C07CFBE60}"/>
                </a:ext>
              </a:extLst>
            </p:cNvPr>
            <p:cNvSpPr txBox="1"/>
            <p:nvPr/>
          </p:nvSpPr>
          <p:spPr>
            <a:xfrm>
              <a:off x="253497" y="2196393"/>
              <a:ext cx="299656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Zdroj::https://rad.washington.edu/about-us/academic-sections/musculoskeletal-radiology/teaching-materials/online-musculoskeletal-radiology-book/scoliosis/</a:t>
              </a:r>
            </a:p>
          </p:txBody>
        </p: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05D3D080-4867-4001-9315-DBBC127A8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56" y="3541365"/>
            <a:ext cx="4658868" cy="294839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D3DD6B-E198-48D8-9F33-C176FBA7D689}"/>
              </a:ext>
            </a:extLst>
          </p:cNvPr>
          <p:cNvSpPr txBox="1"/>
          <p:nvPr/>
        </p:nvSpPr>
        <p:spPr>
          <a:xfrm>
            <a:off x="687954" y="6475261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https://www.scoliosissos.com/blog/scoliometer-apps-are-they-worth-trying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39388FE-69AA-467A-8FB0-6DB64AFAF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7" y="737806"/>
            <a:ext cx="5715000" cy="220027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0E3A9E-7AFE-475E-AE24-9E2C10D0965A}"/>
              </a:ext>
            </a:extLst>
          </p:cNvPr>
          <p:cNvSpPr txBox="1"/>
          <p:nvPr/>
        </p:nvSpPr>
        <p:spPr>
          <a:xfrm>
            <a:off x="436727" y="2894775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https://www.researchgate.net/figure/Measurement-of-the-rib-hump-on-a-a-plaster-model-and-a-b-scoliosis-patient-using-the_fig3_230588077</a:t>
            </a:r>
          </a:p>
        </p:txBody>
      </p:sp>
    </p:spTree>
    <p:extLst>
      <p:ext uri="{BB962C8B-B14F-4D97-AF65-F5344CB8AC3E}">
        <p14:creationId xmlns:p14="http://schemas.microsoft.com/office/powerpoint/2010/main" val="752018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EB150-11D0-1749-0408-BEC70FA9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Dynamické zkoušky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DF21E1-38B5-51F4-1C81-00A066D9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Schoberova</a:t>
            </a:r>
            <a:r>
              <a:rPr lang="cs-CZ" dirty="0"/>
              <a:t> vzdálenost – </a:t>
            </a:r>
            <a:r>
              <a:rPr lang="cs-CZ" dirty="0" err="1"/>
              <a:t>Lp</a:t>
            </a:r>
            <a:r>
              <a:rPr lang="cs-CZ" dirty="0"/>
              <a:t>, L5 + 10 cm kraniálně (předklon + 3-4 cm) </a:t>
            </a:r>
          </a:p>
          <a:p>
            <a:r>
              <a:rPr lang="cs-CZ" dirty="0"/>
              <a:t>Stiborova vzdálenost – </a:t>
            </a:r>
            <a:r>
              <a:rPr lang="cs-CZ" dirty="0" err="1"/>
              <a:t>Lp</a:t>
            </a:r>
            <a:r>
              <a:rPr lang="cs-CZ" dirty="0"/>
              <a:t> + </a:t>
            </a:r>
            <a:r>
              <a:rPr lang="cs-CZ" dirty="0" err="1"/>
              <a:t>Thp</a:t>
            </a:r>
            <a:r>
              <a:rPr lang="cs-CZ" dirty="0"/>
              <a:t>, L5- C7 (předklon + 7-10 cm) </a:t>
            </a:r>
          </a:p>
          <a:p>
            <a:r>
              <a:rPr lang="cs-CZ" dirty="0" err="1"/>
              <a:t>Forestierova</a:t>
            </a:r>
            <a:r>
              <a:rPr lang="cs-CZ" dirty="0"/>
              <a:t> </a:t>
            </a:r>
            <a:r>
              <a:rPr lang="cs-CZ" dirty="0" err="1"/>
              <a:t>fleche</a:t>
            </a:r>
            <a:r>
              <a:rPr lang="cs-CZ" dirty="0"/>
              <a:t> – </a:t>
            </a:r>
            <a:r>
              <a:rPr lang="cs-CZ" dirty="0" err="1"/>
              <a:t>Cp</a:t>
            </a:r>
            <a:r>
              <a:rPr lang="cs-CZ" dirty="0"/>
              <a:t>, </a:t>
            </a:r>
            <a:r>
              <a:rPr lang="cs-CZ" dirty="0" err="1"/>
              <a:t>protuberantia</a:t>
            </a:r>
            <a:r>
              <a:rPr lang="cs-CZ" dirty="0"/>
              <a:t> </a:t>
            </a:r>
            <a:r>
              <a:rPr lang="cs-CZ" dirty="0" err="1"/>
              <a:t>occipitalis</a:t>
            </a:r>
            <a:r>
              <a:rPr lang="cs-CZ" dirty="0"/>
              <a:t> </a:t>
            </a:r>
          </a:p>
          <a:p>
            <a:r>
              <a:rPr lang="cs-CZ" dirty="0" err="1"/>
              <a:t>Čepojevova</a:t>
            </a:r>
            <a:r>
              <a:rPr lang="cs-CZ" dirty="0"/>
              <a:t> vzdálenost – </a:t>
            </a:r>
            <a:r>
              <a:rPr lang="cs-CZ" dirty="0" err="1"/>
              <a:t>Cp</a:t>
            </a:r>
            <a:r>
              <a:rPr lang="cs-CZ" dirty="0"/>
              <a:t>, C7 + 8 cm kraniálně (anteflexe + 2,5-3 cm)</a:t>
            </a:r>
          </a:p>
          <a:p>
            <a:r>
              <a:rPr lang="cs-CZ" dirty="0"/>
              <a:t>Ottova </a:t>
            </a:r>
            <a:r>
              <a:rPr lang="cs-CZ" dirty="0" err="1"/>
              <a:t>inkliniční</a:t>
            </a:r>
            <a:r>
              <a:rPr lang="cs-CZ" dirty="0"/>
              <a:t> vzdálenost – </a:t>
            </a:r>
            <a:r>
              <a:rPr lang="cs-CZ" dirty="0" err="1"/>
              <a:t>Thp</a:t>
            </a:r>
            <a:r>
              <a:rPr lang="cs-CZ" dirty="0"/>
              <a:t>, C7 + 30 cm kaudálně (anteflexe + min 3,5 cm)</a:t>
            </a:r>
          </a:p>
          <a:p>
            <a:r>
              <a:rPr lang="cs-CZ" dirty="0"/>
              <a:t>Ottova </a:t>
            </a:r>
            <a:r>
              <a:rPr lang="cs-CZ" dirty="0" err="1"/>
              <a:t>rekliniční</a:t>
            </a:r>
            <a:r>
              <a:rPr lang="cs-CZ" dirty="0"/>
              <a:t> vzdálenost – </a:t>
            </a:r>
            <a:r>
              <a:rPr lang="cs-CZ" dirty="0" err="1"/>
              <a:t>Thp</a:t>
            </a:r>
            <a:r>
              <a:rPr lang="cs-CZ" dirty="0"/>
              <a:t>, C7 + 30 cm kaudálně (retroflexe – 2,5 cm)</a:t>
            </a:r>
          </a:p>
          <a:p>
            <a:r>
              <a:rPr lang="cs-CZ" dirty="0"/>
              <a:t>Thomayerova vzdálenost – 10 cm (30 cm)</a:t>
            </a:r>
          </a:p>
          <a:p>
            <a:r>
              <a:rPr lang="cs-CZ" dirty="0" err="1"/>
              <a:t>Lateroflexe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168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5289C-00A5-7C02-F161-E3C77339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7D1B1A-0CFD-61E2-DB5F-E5F5AE70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833F0D-7852-34D3-CAAC-75CEBD1E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86" y="0"/>
            <a:ext cx="566834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759194-9E04-0ACD-81DA-F782AD66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33" y="0"/>
            <a:ext cx="566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20BCDA7-65B1-211C-4972-5493C3EFDF90}"/>
              </a:ext>
            </a:extLst>
          </p:cNvPr>
          <p:cNvGrpSpPr/>
          <p:nvPr/>
        </p:nvGrpSpPr>
        <p:grpSpPr>
          <a:xfrm>
            <a:off x="1310640" y="769112"/>
            <a:ext cx="9672320" cy="5604256"/>
            <a:chOff x="0" y="122061"/>
            <a:chExt cx="4572000" cy="240460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74FE1A2-4AE6-E95D-AC77-3252ACDF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061"/>
              <a:ext cx="4572000" cy="2057400"/>
            </a:xfrm>
            <a:prstGeom prst="rect">
              <a:avLst/>
            </a:prstGeom>
          </p:spPr>
        </p:pic>
        <p:sp>
          <p:nvSpPr>
            <p:cNvPr id="6" name="Textové pole 11">
              <a:extLst>
                <a:ext uri="{FF2B5EF4-FFF2-40B4-BE49-F238E27FC236}">
                  <a16:creationId xmlns:a16="http://schemas.microsoft.com/office/drawing/2014/main" id="{F16B9C44-77F0-8A3C-06A1-1DC24D33041C}"/>
                </a:ext>
              </a:extLst>
            </p:cNvPr>
            <p:cNvSpPr txBox="1"/>
            <p:nvPr/>
          </p:nvSpPr>
          <p:spPr>
            <a:xfrm>
              <a:off x="0" y="2333547"/>
              <a:ext cx="4572000" cy="19311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https://www.researchgate.net/figure/Topographic-analysis-and-software-output-from-the-Formetric-4D-device_fig1_230659261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08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E4ACD-882A-4373-D538-284557AD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EBC5C-5097-9887-3B32-F4A872333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Dle tíže křivky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sledování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konzervativní terapie – cvičení + </a:t>
            </a: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korzetoterapie</a:t>
            </a:r>
            <a:endParaRPr lang="cs-CZ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operační řešení (od 40°)</a:t>
            </a:r>
            <a:endParaRPr lang="cs-CZ" sz="2400" dirty="0"/>
          </a:p>
        </p:txBody>
      </p:sp>
      <p:pic>
        <p:nvPicPr>
          <p:cNvPr id="4" name="obrázek 2" descr="Ortopedické pomůcky - ORTOTIKA, ortopedické pomůcky - skolióza páteře  ortézy korzety plagiocefalie">
            <a:extLst>
              <a:ext uri="{FF2B5EF4-FFF2-40B4-BE49-F238E27FC236}">
                <a16:creationId xmlns:a16="http://schemas.microsoft.com/office/drawing/2014/main" id="{700D2988-A0A9-15A9-BD49-0D5587C93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03" y="685800"/>
            <a:ext cx="2952261" cy="3933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 pole 16">
            <a:extLst>
              <a:ext uri="{FF2B5EF4-FFF2-40B4-BE49-F238E27FC236}">
                <a16:creationId xmlns:a16="http://schemas.microsoft.com/office/drawing/2014/main" id="{0C18473C-6182-B7B0-EC18-B0E83688C1BD}"/>
              </a:ext>
            </a:extLst>
          </p:cNvPr>
          <p:cNvSpPr txBox="1"/>
          <p:nvPr/>
        </p:nvSpPr>
        <p:spPr>
          <a:xfrm>
            <a:off x="9107512" y="4730158"/>
            <a:ext cx="2846752" cy="1384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cs-CZ" sz="9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Zdroj:https</a:t>
            </a:r>
            <a:r>
              <a: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cs-CZ" sz="9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www.ortotika.cz</a:t>
            </a:r>
            <a:r>
              <a: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9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ortopedicke-pomucky</a:t>
            </a:r>
            <a:endParaRPr lang="cs-CZ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A340B7D-E5FD-6278-99DF-D2CCD7531BC0}"/>
              </a:ext>
            </a:extLst>
          </p:cNvPr>
          <p:cNvSpPr txBox="1"/>
          <p:nvPr/>
        </p:nvSpPr>
        <p:spPr>
          <a:xfrm>
            <a:off x="348343" y="4352972"/>
            <a:ext cx="622433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u="sng" dirty="0"/>
              <a:t>Princip tahu a tlaku </a:t>
            </a:r>
            <a:r>
              <a:rPr lang="cs-CZ" dirty="0"/>
              <a:t>– vztah k </a:t>
            </a:r>
            <a:r>
              <a:rPr lang="cs-CZ" dirty="0" err="1"/>
              <a:t>Hütter-Volkmanovu</a:t>
            </a:r>
            <a:r>
              <a:rPr lang="cs-CZ" dirty="0"/>
              <a:t> zákonu)</a:t>
            </a:r>
          </a:p>
          <a:p>
            <a:r>
              <a:rPr lang="cs-CZ" dirty="0"/>
              <a:t>Tah = iniciuje růst tkáně </a:t>
            </a:r>
          </a:p>
          <a:p>
            <a:r>
              <a:rPr lang="cs-CZ" dirty="0"/>
              <a:t>Tlak = inhibuje růst tkáně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D815C9-F6F5-9F8D-49F0-4EA09E1B1222}"/>
              </a:ext>
            </a:extLst>
          </p:cNvPr>
          <p:cNvSpPr txBox="1"/>
          <p:nvPr/>
        </p:nvSpPr>
        <p:spPr>
          <a:xfrm>
            <a:off x="4897819" y="5696819"/>
            <a:ext cx="28552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u="sng" dirty="0"/>
              <a:t>Princip tříbodové fixace </a:t>
            </a:r>
          </a:p>
          <a:p>
            <a:r>
              <a:rPr lang="cs-CZ" dirty="0"/>
              <a:t>Tlak + </a:t>
            </a:r>
            <a:r>
              <a:rPr lang="cs-CZ" dirty="0" err="1"/>
              <a:t>derotace</a:t>
            </a:r>
            <a:r>
              <a:rPr lang="cs-CZ" dirty="0"/>
              <a:t> + trakce</a:t>
            </a:r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CB5EC7C1-330F-09C5-9B27-490B7F9B36C1}"/>
              </a:ext>
            </a:extLst>
          </p:cNvPr>
          <p:cNvCxnSpPr/>
          <p:nvPr/>
        </p:nvCxnSpPr>
        <p:spPr>
          <a:xfrm flipH="1">
            <a:off x="6807200" y="3730171"/>
            <a:ext cx="2061029" cy="88872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12889C3-90DD-E6B9-1075-A628AFECE457}"/>
              </a:ext>
            </a:extLst>
          </p:cNvPr>
          <p:cNvCxnSpPr>
            <a:cxnSpLocks/>
          </p:cNvCxnSpPr>
          <p:nvPr/>
        </p:nvCxnSpPr>
        <p:spPr>
          <a:xfrm flipH="1">
            <a:off x="7819947" y="3888979"/>
            <a:ext cx="1115169" cy="16368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851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A594A-6C21-BBA5-E829-28E147BD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Lečebné</a:t>
            </a:r>
            <a:r>
              <a:rPr lang="cs-CZ" dirty="0"/>
              <a:t> cíle – SOSORT </a:t>
            </a:r>
            <a:br>
              <a:rPr lang="cs-CZ" dirty="0"/>
            </a:br>
            <a:r>
              <a:rPr lang="cs-CZ" sz="2000" dirty="0"/>
              <a:t>(Society on </a:t>
            </a:r>
            <a:r>
              <a:rPr lang="cs-CZ" sz="2000" dirty="0" err="1"/>
              <a:t>Scoliosis</a:t>
            </a:r>
            <a:r>
              <a:rPr lang="cs-CZ" sz="2000" dirty="0"/>
              <a:t> </a:t>
            </a:r>
            <a:r>
              <a:rPr lang="cs-CZ" sz="2000" dirty="0" err="1"/>
              <a:t>Orthopaedic</a:t>
            </a:r>
            <a:r>
              <a:rPr lang="cs-CZ" sz="2000" dirty="0"/>
              <a:t> </a:t>
            </a:r>
            <a:r>
              <a:rPr lang="cs-CZ" sz="2000" dirty="0" err="1"/>
              <a:t>Rehabilitation</a:t>
            </a:r>
            <a:r>
              <a:rPr lang="cs-CZ" sz="2000" dirty="0"/>
              <a:t> and </a:t>
            </a:r>
            <a:r>
              <a:rPr lang="cs-CZ" sz="2000" dirty="0" err="1"/>
              <a:t>Treatment</a:t>
            </a:r>
            <a:r>
              <a:rPr lang="cs-CZ" sz="20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1C4C4-2CB1-8324-49A1-6B9BB208E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Zastavit nebo zpomalit progresi křivky a vyhnout se operaci </a:t>
            </a:r>
          </a:p>
          <a:p>
            <a:r>
              <a:rPr lang="cs-CZ" dirty="0"/>
              <a:t>Omezit nebo léčit respirační dysfunkce </a:t>
            </a:r>
          </a:p>
          <a:p>
            <a:r>
              <a:rPr lang="cs-CZ" dirty="0"/>
              <a:t>Omezit vznik bolestivých stavů páteře</a:t>
            </a:r>
          </a:p>
          <a:p>
            <a:r>
              <a:rPr lang="cs-CZ" dirty="0"/>
              <a:t>Zlepšit estetiku pomocí posturální korekce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Volba terapie: </a:t>
            </a:r>
          </a:p>
          <a:p>
            <a:pPr lvl="1"/>
            <a:r>
              <a:rPr lang="cs-CZ" dirty="0"/>
              <a:t>Do 20 stupňů – kinezioterapie a radiologické sledování co 6-12 měsíců </a:t>
            </a:r>
          </a:p>
          <a:p>
            <a:pPr lvl="1"/>
            <a:r>
              <a:rPr lang="cs-CZ" dirty="0"/>
              <a:t>Nad 20 stupňů – </a:t>
            </a:r>
            <a:r>
              <a:rPr lang="cs-CZ" dirty="0" err="1"/>
              <a:t>korzetoterapie</a:t>
            </a:r>
            <a:r>
              <a:rPr lang="cs-CZ" dirty="0"/>
              <a:t> + kinezioterapie</a:t>
            </a:r>
          </a:p>
          <a:p>
            <a:pPr lvl="1"/>
            <a:r>
              <a:rPr lang="cs-CZ" dirty="0"/>
              <a:t>Nad 40 stupňů – operační léčba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8C06B1-0DA7-EF64-8B43-18FE208A4683}"/>
              </a:ext>
            </a:extLst>
          </p:cNvPr>
          <p:cNvSpPr txBox="1"/>
          <p:nvPr/>
        </p:nvSpPr>
        <p:spPr>
          <a:xfrm>
            <a:off x="2750456" y="6157747"/>
            <a:ext cx="669108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www.ncbi.nlm.nih.gov</a:t>
            </a:r>
            <a:r>
              <a:rPr lang="cs-CZ" dirty="0"/>
              <a:t>/</a:t>
            </a:r>
            <a:r>
              <a:rPr lang="cs-CZ" dirty="0" err="1"/>
              <a:t>pmc</a:t>
            </a:r>
            <a:r>
              <a:rPr lang="cs-CZ" dirty="0"/>
              <a:t>/</a:t>
            </a:r>
            <a:r>
              <a:rPr lang="cs-CZ" dirty="0" err="1"/>
              <a:t>articles</a:t>
            </a:r>
            <a:r>
              <a:rPr lang="cs-CZ" dirty="0"/>
              <a:t>/PMC5795289/</a:t>
            </a:r>
          </a:p>
        </p:txBody>
      </p:sp>
    </p:spTree>
    <p:extLst>
      <p:ext uri="{BB962C8B-B14F-4D97-AF65-F5344CB8AC3E}">
        <p14:creationId xmlns:p14="http://schemas.microsoft.com/office/powerpoint/2010/main" val="973661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CAFF4E7-FFCC-750E-B809-7B524B0B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14" y="700252"/>
            <a:ext cx="9343571" cy="54574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DD0BDCF-B651-65F5-4F08-BCCA343AD5DF}"/>
              </a:ext>
            </a:extLst>
          </p:cNvPr>
          <p:cNvSpPr txBox="1"/>
          <p:nvPr/>
        </p:nvSpPr>
        <p:spPr>
          <a:xfrm>
            <a:off x="2750456" y="6157747"/>
            <a:ext cx="669108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dirty="0"/>
              <a:t>Převzato z SOSORT </a:t>
            </a:r>
            <a:r>
              <a:rPr lang="cs-CZ" dirty="0" err="1"/>
              <a:t>guidlines</a:t>
            </a:r>
            <a:r>
              <a:rPr lang="cs-CZ" dirty="0"/>
              <a:t> (2016) https://</a:t>
            </a:r>
            <a:r>
              <a:rPr lang="cs-CZ" dirty="0" err="1"/>
              <a:t>www.ncbi.nlm.nih.gov</a:t>
            </a:r>
            <a:r>
              <a:rPr lang="cs-CZ" dirty="0"/>
              <a:t>/</a:t>
            </a:r>
            <a:r>
              <a:rPr lang="cs-CZ" dirty="0" err="1"/>
              <a:t>pmc</a:t>
            </a:r>
            <a:r>
              <a:rPr lang="cs-CZ" dirty="0"/>
              <a:t>/</a:t>
            </a:r>
            <a:r>
              <a:rPr lang="cs-CZ" dirty="0" err="1"/>
              <a:t>articles</a:t>
            </a:r>
            <a:r>
              <a:rPr lang="cs-CZ" dirty="0"/>
              <a:t>/PMC5795289/</a:t>
            </a:r>
          </a:p>
        </p:txBody>
      </p:sp>
    </p:spTree>
    <p:extLst>
      <p:ext uri="{BB962C8B-B14F-4D97-AF65-F5344CB8AC3E}">
        <p14:creationId xmlns:p14="http://schemas.microsoft.com/office/powerpoint/2010/main" val="1561925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A4165-1CD0-954C-3946-7734D638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7C585-4BBB-D819-80FB-BCD55167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id="{C46FC7BC-4117-AD7A-5F2F-BA6E0804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0"/>
            <a:ext cx="992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47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ntgenový snímek operované skoliózy">
            <a:extLst>
              <a:ext uri="{FF2B5EF4-FFF2-40B4-BE49-F238E27FC236}">
                <a16:creationId xmlns:a16="http://schemas.microsoft.com/office/drawing/2014/main" id="{B9CD09B7-2870-4565-19F1-DD1972126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2" y="1403350"/>
            <a:ext cx="4204942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olioza 1">
            <a:extLst>
              <a:ext uri="{FF2B5EF4-FFF2-40B4-BE49-F238E27FC236}">
                <a16:creationId xmlns:a16="http://schemas.microsoft.com/office/drawing/2014/main" id="{B3722C07-F801-F388-CA57-0CD9A47F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03350"/>
            <a:ext cx="7406399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5CFB5C-CFAD-FBC1-0A2F-490E261648C8}"/>
              </a:ext>
            </a:extLst>
          </p:cNvPr>
          <p:cNvSpPr txBox="1"/>
          <p:nvPr/>
        </p:nvSpPr>
        <p:spPr>
          <a:xfrm>
            <a:off x="5324475" y="545465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https://zdravi.euro.cz/leky/skolioza-patere-priznaky-a-cviky/galerie-87022-1/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F960D2-9E16-0E81-C1DB-85495F2E9584}"/>
              </a:ext>
            </a:extLst>
          </p:cNvPr>
          <p:cNvSpPr txBox="1"/>
          <p:nvPr/>
        </p:nvSpPr>
        <p:spPr>
          <a:xfrm>
            <a:off x="259200" y="543156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https://www.modrykonik.cz/zdravi/skolioza/</a:t>
            </a:r>
          </a:p>
        </p:txBody>
      </p:sp>
    </p:spTree>
    <p:extLst>
      <p:ext uri="{BB962C8B-B14F-4D97-AF65-F5344CB8AC3E}">
        <p14:creationId xmlns:p14="http://schemas.microsoft.com/office/powerpoint/2010/main" val="2659692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osáron ujjheggyel">
            <a:extLst>
              <a:ext uri="{FF2B5EF4-FFF2-40B4-BE49-F238E27FC236}">
                <a16:creationId xmlns:a16="http://schemas.microsoft.com/office/drawing/2014/main" id="{B374C1C7-2789-F543-B0D2-8ED6BBD20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4" t="2946" r="1" b="1778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995470-0528-460A-98A3-6FB60377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2612367"/>
            <a:ext cx="9966960" cy="30171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kern="1200" cap="none" baseline="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Skolióza a sport? 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AD483C3A-07CB-4CCA-855F-81D94A886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27" y="501156"/>
            <a:ext cx="2331078" cy="1279518"/>
          </a:xfr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Rekreační sport </a:t>
            </a:r>
          </a:p>
          <a:p>
            <a:pPr marL="0" indent="0">
              <a:buNone/>
            </a:pPr>
            <a:r>
              <a:rPr lang="cs-CZ" dirty="0"/>
              <a:t>          x</a:t>
            </a:r>
          </a:p>
          <a:p>
            <a:pPr marL="0" indent="0">
              <a:buNone/>
            </a:pPr>
            <a:r>
              <a:rPr lang="cs-CZ" dirty="0"/>
              <a:t>  Vrcholový sport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1E4D6186-5F4F-4DEB-8C00-B97A1D15D6D4}"/>
              </a:ext>
            </a:extLst>
          </p:cNvPr>
          <p:cNvSpPr txBox="1">
            <a:spLocks/>
          </p:cNvSpPr>
          <p:nvPr/>
        </p:nvSpPr>
        <p:spPr>
          <a:xfrm>
            <a:off x="9484868" y="5034147"/>
            <a:ext cx="2120392" cy="1190752"/>
          </a:xfrm>
          <a:prstGeom prst="rect">
            <a:avLst/>
          </a:prstGeom>
          <a:ln w="57150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dirty="0"/>
              <a:t> Vhodné sporty</a:t>
            </a:r>
          </a:p>
          <a:p>
            <a:pPr marL="0" indent="0">
              <a:buFont typeface="Wingdings" pitchFamily="2" charset="2"/>
              <a:buNone/>
            </a:pPr>
            <a:r>
              <a:rPr lang="cs-CZ" dirty="0"/>
              <a:t>         x</a:t>
            </a:r>
          </a:p>
          <a:p>
            <a:pPr marL="0" indent="0">
              <a:buFont typeface="Wingdings" pitchFamily="2" charset="2"/>
              <a:buNone/>
            </a:pPr>
            <a:r>
              <a:rPr lang="cs-CZ" dirty="0"/>
              <a:t> Nevhodné sporty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1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CC5FD60-97EA-41A7-B852-B527BAC5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368" y="-548640"/>
            <a:ext cx="3200400" cy="1737360"/>
          </a:xfrm>
        </p:spPr>
        <p:txBody>
          <a:bodyPr>
            <a:normAutofit/>
          </a:bodyPr>
          <a:lstStyle/>
          <a:p>
            <a:r>
              <a:rPr lang="cs-CZ" sz="4800" dirty="0"/>
              <a:t>Skolióza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3B91D8-4274-402E-B459-F28BB290D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" y="1307592"/>
            <a:ext cx="10341429" cy="54292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0B9F4C-D9C6-42DC-95D1-F141213FF763}"/>
              </a:ext>
            </a:extLst>
          </p:cNvPr>
          <p:cNvSpPr txBox="1"/>
          <p:nvPr/>
        </p:nvSpPr>
        <p:spPr>
          <a:xfrm>
            <a:off x="989838" y="6685544"/>
            <a:ext cx="42771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https://irecept.cz/co-je-skolioza-jake-jsou-jeji-priznaky-a-jak-ji-vylecit/</a:t>
            </a:r>
          </a:p>
        </p:txBody>
      </p:sp>
    </p:spTree>
    <p:extLst>
      <p:ext uri="{BB962C8B-B14F-4D97-AF65-F5344CB8AC3E}">
        <p14:creationId xmlns:p14="http://schemas.microsoft.com/office/powerpoint/2010/main" val="1114708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1FC57-7DB4-52EA-23BE-A4F4ED2F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5D3B60-336E-8068-585C-1D405652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449178" cy="4050792"/>
          </a:xfrm>
        </p:spPr>
        <p:txBody>
          <a:bodyPr/>
          <a:lstStyle/>
          <a:p>
            <a:r>
              <a:rPr lang="cs-CZ" dirty="0" err="1"/>
              <a:t>Klapovo</a:t>
            </a:r>
            <a:r>
              <a:rPr lang="cs-CZ" dirty="0"/>
              <a:t> lezení </a:t>
            </a:r>
          </a:p>
          <a:p>
            <a:r>
              <a:rPr lang="cs-CZ" dirty="0"/>
              <a:t>Jóga - </a:t>
            </a:r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– </a:t>
            </a:r>
            <a:r>
              <a:rPr lang="cs-CZ" dirty="0" err="1"/>
              <a:t>Kreutzman</a:t>
            </a:r>
            <a:r>
              <a:rPr lang="cs-CZ" dirty="0"/>
              <a:t>, </a:t>
            </a:r>
            <a:r>
              <a:rPr lang="cs-CZ" dirty="0" err="1"/>
              <a:t>Meredith</a:t>
            </a:r>
            <a:r>
              <a:rPr lang="cs-CZ" dirty="0"/>
              <a:t> Weiss </a:t>
            </a:r>
          </a:p>
          <a:p>
            <a:r>
              <a:rPr lang="cs-CZ" dirty="0"/>
              <a:t>DNS</a:t>
            </a:r>
          </a:p>
          <a:p>
            <a:r>
              <a:rPr lang="cs-CZ" dirty="0" err="1"/>
              <a:t>Spiraldynamik</a:t>
            </a:r>
            <a:endParaRPr lang="cs-CZ" dirty="0"/>
          </a:p>
          <a:p>
            <a:r>
              <a:rPr lang="cs-CZ" dirty="0"/>
              <a:t>SM systém</a:t>
            </a:r>
          </a:p>
          <a:p>
            <a:r>
              <a:rPr lang="cs-CZ" dirty="0"/>
              <a:t>Metoda </a:t>
            </a:r>
            <a:r>
              <a:rPr lang="cs-CZ" dirty="0" err="1"/>
              <a:t>Schrotové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E1696A-D1D1-4467-8969-2288834AE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517" y="1587291"/>
            <a:ext cx="5918409" cy="36834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27B246-A6B6-4645-9C80-F1E3C9F00844}"/>
              </a:ext>
            </a:extLst>
          </p:cNvPr>
          <p:cNvSpPr txBox="1"/>
          <p:nvPr/>
        </p:nvSpPr>
        <p:spPr>
          <a:xfrm>
            <a:off x="5721517" y="52571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https://docplayer.cz/107707091-Hodnoceni-efektu-lazenske-lecby-u-idiopaticke-skoliozy-diplomova-prace.html</a:t>
            </a:r>
          </a:p>
        </p:txBody>
      </p:sp>
    </p:spTree>
    <p:extLst>
      <p:ext uri="{BB962C8B-B14F-4D97-AF65-F5344CB8AC3E}">
        <p14:creationId xmlns:p14="http://schemas.microsoft.com/office/powerpoint/2010/main" val="203333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EE1150-6ACE-007F-8E0A-18431435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83" y="0"/>
            <a:ext cx="544197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B2F72A-15CF-ED3B-E204-14B384E2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571" y="3064691"/>
            <a:ext cx="4786086" cy="31727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A44F5E6-1F71-A2FB-243B-A4396EC86966}"/>
              </a:ext>
            </a:extLst>
          </p:cNvPr>
          <p:cNvSpPr txBox="1"/>
          <p:nvPr/>
        </p:nvSpPr>
        <p:spPr>
          <a:xfrm>
            <a:off x="6655243" y="6211669"/>
            <a:ext cx="4680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sciendo.com</a:t>
            </a:r>
            <a:r>
              <a:rPr lang="cs-CZ" dirty="0"/>
              <a:t>/</a:t>
            </a:r>
            <a:r>
              <a:rPr lang="cs-CZ" dirty="0" err="1"/>
              <a:t>article</a:t>
            </a:r>
            <a:r>
              <a:rPr lang="cs-CZ" dirty="0"/>
              <a:t>/10.2478/tperj-2013-0016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87FE327-1E53-4A0D-3039-91EDE8C1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843" y="485940"/>
            <a:ext cx="5976257" cy="25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5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66472-7671-EC24-6679-110B2CA1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97D95A-E067-B3E3-7B07-CADC8414F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11192" cy="4492752"/>
          </a:xfrm>
        </p:spPr>
        <p:txBody>
          <a:bodyPr/>
          <a:lstStyle/>
          <a:p>
            <a:r>
              <a:rPr lang="cs-CZ" dirty="0"/>
              <a:t>Spirální stabilizace </a:t>
            </a:r>
          </a:p>
          <a:p>
            <a:r>
              <a:rPr lang="cs-CZ" dirty="0"/>
              <a:t>Trakce – elevace segmentu </a:t>
            </a:r>
          </a:p>
          <a:p>
            <a:r>
              <a:rPr lang="cs-CZ" dirty="0"/>
              <a:t>Práce se svalovými řetězci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F798B5-2332-2138-6612-9F42150A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142" r="56142"/>
          <a:stretch/>
        </p:blipFill>
        <p:spPr>
          <a:xfrm>
            <a:off x="1222248" y="0"/>
            <a:ext cx="10969752" cy="470053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739636C-AED4-1246-0CF4-82B56052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r="1084"/>
          <a:stretch/>
        </p:blipFill>
        <p:spPr bwMode="auto">
          <a:xfrm>
            <a:off x="4165600" y="3302079"/>
            <a:ext cx="4299743" cy="34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D0D80B-9287-BC9F-3B70-AE4EC958216B}"/>
              </a:ext>
            </a:extLst>
          </p:cNvPr>
          <p:cNvSpPr txBox="1"/>
          <p:nvPr/>
        </p:nvSpPr>
        <p:spPr>
          <a:xfrm>
            <a:off x="8617743" y="4661951"/>
            <a:ext cx="28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https://spiralstabilization.com/cz/</a:t>
            </a:r>
          </a:p>
        </p:txBody>
      </p:sp>
    </p:spTree>
    <p:extLst>
      <p:ext uri="{BB962C8B-B14F-4D97-AF65-F5344CB8AC3E}">
        <p14:creationId xmlns:p14="http://schemas.microsoft.com/office/powerpoint/2010/main" val="2891096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CEAC-7496-B4F6-B56A-2A4A3506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- </a:t>
            </a:r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– </a:t>
            </a:r>
            <a:r>
              <a:rPr lang="cs-CZ" dirty="0" err="1"/>
              <a:t>Kreutzman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D7374-3765-4672-9E1F-FC88D9CC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Uvolnění a protažení celého těla </a:t>
            </a:r>
          </a:p>
          <a:p>
            <a:r>
              <a:rPr lang="cs-CZ" dirty="0"/>
              <a:t>Pozice hory </a:t>
            </a:r>
          </a:p>
          <a:p>
            <a:r>
              <a:rPr lang="cs-CZ" dirty="0"/>
              <a:t>Posílení konvexní strany – šikmý sed -&gt; pozice půlměsíce -&gt; boční prkno </a:t>
            </a:r>
          </a:p>
          <a:p>
            <a:r>
              <a:rPr lang="cs-CZ" dirty="0"/>
              <a:t>Protažení konkávní strany – pozice dítěte s rotací -&gt; pozice trojúhelníku -&gt; pozice bočního úkolu</a:t>
            </a:r>
          </a:p>
          <a:p>
            <a:r>
              <a:rPr lang="cs-CZ" dirty="0"/>
              <a:t>Prodloužení – poloviční předklon, brána </a:t>
            </a:r>
          </a:p>
          <a:p>
            <a:r>
              <a:rPr lang="cs-CZ" dirty="0"/>
              <a:t>Trakce - vis</a:t>
            </a:r>
          </a:p>
          <a:p>
            <a:r>
              <a:rPr lang="cs-CZ" dirty="0"/>
              <a:t>Dýchání </a:t>
            </a:r>
          </a:p>
          <a:p>
            <a:r>
              <a:rPr lang="cs-CZ" dirty="0"/>
              <a:t>Relaxace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2855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66A21-77AA-F7DA-C8D9-F10FE467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6531102" cy="1609344"/>
          </a:xfrm>
        </p:spPr>
        <p:txBody>
          <a:bodyPr/>
          <a:lstStyle/>
          <a:p>
            <a:r>
              <a:rPr lang="cs-CZ" dirty="0"/>
              <a:t>Jóga – posílení konvexní strany</a:t>
            </a:r>
          </a:p>
        </p:txBody>
      </p:sp>
      <p:pic>
        <p:nvPicPr>
          <p:cNvPr id="1026" name="Picture 2" descr="Ásany = jógové pozice | Yoga4Yogi">
            <a:extLst>
              <a:ext uri="{FF2B5EF4-FFF2-40B4-BE49-F238E27FC236}">
                <a16:creationId xmlns:a16="http://schemas.microsoft.com/office/drawing/2014/main" id="{BB96BB74-0104-B822-65CD-9642DAC4D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322068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zice bočního prkna neboli Vasisthásana - Spojuje nás jóga">
            <a:extLst>
              <a:ext uri="{FF2B5EF4-FFF2-40B4-BE49-F238E27FC236}">
                <a16:creationId xmlns:a16="http://schemas.microsoft.com/office/drawing/2014/main" id="{99B7BD2C-A138-B3FA-7B4E-C90D9A96B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734266"/>
            <a:ext cx="5466080" cy="36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E0EABA-70CE-8228-5050-0FB82AD1AB62}"/>
              </a:ext>
            </a:extLst>
          </p:cNvPr>
          <p:cNvSpPr txBox="1"/>
          <p:nvPr/>
        </p:nvSpPr>
        <p:spPr>
          <a:xfrm>
            <a:off x="797560" y="6373368"/>
            <a:ext cx="259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https://yoga4yogi.cz/asany/?id=44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E96C4D4-F6E3-E7CB-E795-3706D610DEBD}"/>
              </a:ext>
            </a:extLst>
          </p:cNvPr>
          <p:cNvSpPr txBox="1"/>
          <p:nvPr/>
        </p:nvSpPr>
        <p:spPr>
          <a:xfrm>
            <a:off x="4813300" y="6296423"/>
            <a:ext cx="5105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https://www.spojujenasjoga.cz/pozice-bocniho-prkna-neboli-vasisthasana-otestujte-si-sve-svaly/</a:t>
            </a:r>
          </a:p>
        </p:txBody>
      </p:sp>
      <p:pic>
        <p:nvPicPr>
          <p:cNvPr id="1030" name="Picture 6" descr="Dynamická neuromuskulární stabilizace - PDF Stažení zdarma">
            <a:extLst>
              <a:ext uri="{FF2B5EF4-FFF2-40B4-BE49-F238E27FC236}">
                <a16:creationId xmlns:a16="http://schemas.microsoft.com/office/drawing/2014/main" id="{012C809D-01EE-6746-C980-0DF604FC0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43" y="361950"/>
            <a:ext cx="3567113" cy="28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77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4BB36-5C96-D0BB-A33D-D2D4D580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– protažení konkávní strany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614264-8A6F-3DB9-329D-BB633543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020992"/>
            <a:ext cx="4732091" cy="31562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B1D0EB-A6FA-A17B-6667-AD421E7ACDA0}"/>
              </a:ext>
            </a:extLst>
          </p:cNvPr>
          <p:cNvSpPr txBox="1"/>
          <p:nvPr/>
        </p:nvSpPr>
        <p:spPr>
          <a:xfrm>
            <a:off x="219075" y="6177260"/>
            <a:ext cx="39814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https://casprezeny.pluska.sk/zdrava-a-stihla/odbornicka-trapi-vas-bolestiva-menstruacia-kaslite-lieky-toto-zazracne-ulahci-vase-dni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AE5A5B-46AA-42C0-415B-B04C44107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35" y="2748895"/>
            <a:ext cx="3428365" cy="342836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A1A252-8412-8AB3-9117-5CAC6CAE87B7}"/>
              </a:ext>
            </a:extLst>
          </p:cNvPr>
          <p:cNvSpPr txBox="1"/>
          <p:nvPr/>
        </p:nvSpPr>
        <p:spPr>
          <a:xfrm>
            <a:off x="9077325" y="6373368"/>
            <a:ext cx="23812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https://yoga4yogi.cz/asany/?id=34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F8DD1C-EC86-8447-571A-73B38943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85" y="2093976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A84936-AC69-3A24-7C71-59818D0849CB}"/>
              </a:ext>
            </a:extLst>
          </p:cNvPr>
          <p:cNvSpPr txBox="1"/>
          <p:nvPr/>
        </p:nvSpPr>
        <p:spPr>
          <a:xfrm>
            <a:off x="5362575" y="632191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https://yoga4yogi.cz/asany/?id=59</a:t>
            </a:r>
          </a:p>
        </p:txBody>
      </p:sp>
    </p:spTree>
    <p:extLst>
      <p:ext uri="{BB962C8B-B14F-4D97-AF65-F5344CB8AC3E}">
        <p14:creationId xmlns:p14="http://schemas.microsoft.com/office/powerpoint/2010/main" val="106216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AB436-2E56-D3B9-3213-BF1CAA1A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– protažení </a:t>
            </a:r>
          </a:p>
        </p:txBody>
      </p:sp>
      <p:pic>
        <p:nvPicPr>
          <p:cNvPr id="3074" name="Picture 2" descr="Parighasana | Increases your Body Lightens and Energizes.">
            <a:extLst>
              <a:ext uri="{FF2B5EF4-FFF2-40B4-BE49-F238E27FC236}">
                <a16:creationId xmlns:a16="http://schemas.microsoft.com/office/drawing/2014/main" id="{ACD5A017-C2BC-6DEB-1EF0-33FB97F4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2286057"/>
            <a:ext cx="5032692" cy="37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3860CF-BAC7-9A8C-47AC-FA65EF688437}"/>
              </a:ext>
            </a:extLst>
          </p:cNvPr>
          <p:cNvSpPr txBox="1"/>
          <p:nvPr/>
        </p:nvSpPr>
        <p:spPr>
          <a:xfrm>
            <a:off x="1063752" y="6007550"/>
            <a:ext cx="36957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http://yoga-iq.com/Yogas/Details/62/Parighasana-Yoga-For-Side-Fat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ACBFC22-4782-483A-F70C-429F17222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087879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FA80E4-2DC1-3246-ED02-FC4854BB8862}"/>
              </a:ext>
            </a:extLst>
          </p:cNvPr>
          <p:cNvSpPr txBox="1"/>
          <p:nvPr/>
        </p:nvSpPr>
        <p:spPr>
          <a:xfrm>
            <a:off x="6724650" y="60383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https://yoga4yogi.cz/asany/?id=47</a:t>
            </a:r>
          </a:p>
        </p:txBody>
      </p:sp>
    </p:spTree>
    <p:extLst>
      <p:ext uri="{BB962C8B-B14F-4D97-AF65-F5344CB8AC3E}">
        <p14:creationId xmlns:p14="http://schemas.microsoft.com/office/powerpoint/2010/main" val="3471773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ABF1A-0DA8-B007-841C-EDDAECF8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Klappovo</a:t>
            </a:r>
            <a:r>
              <a:rPr lang="cs-CZ" dirty="0"/>
              <a:t> lezení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52AD0C-5CB3-7DD0-8248-351552D5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Lezení </a:t>
            </a:r>
          </a:p>
          <a:p>
            <a:r>
              <a:rPr lang="cs-CZ" dirty="0"/>
              <a:t>Sunutí </a:t>
            </a:r>
          </a:p>
          <a:p>
            <a:r>
              <a:rPr lang="cs-CZ" dirty="0" err="1"/>
              <a:t>Homolaterální</a:t>
            </a:r>
            <a:r>
              <a:rPr lang="cs-CZ" dirty="0"/>
              <a:t> vzory </a:t>
            </a:r>
          </a:p>
          <a:p>
            <a:r>
              <a:rPr lang="cs-CZ" dirty="0"/>
              <a:t>Kontralaterální vzory</a:t>
            </a:r>
          </a:p>
          <a:p>
            <a:r>
              <a:rPr lang="cs-CZ" dirty="0"/>
              <a:t>Oblouky </a:t>
            </a:r>
          </a:p>
          <a:p>
            <a:r>
              <a:rPr lang="cs-CZ" dirty="0"/>
              <a:t>přechody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FEFE50-2646-B8A9-B8C8-F09ED0A09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3" b="16297"/>
          <a:stretch/>
        </p:blipFill>
        <p:spPr>
          <a:xfrm>
            <a:off x="5846506" y="2289556"/>
            <a:ext cx="3167807" cy="4439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024FF8-2C35-6209-C619-191C7342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70" b="26815"/>
          <a:stretch/>
        </p:blipFill>
        <p:spPr>
          <a:xfrm>
            <a:off x="8836864" y="302514"/>
            <a:ext cx="3167807" cy="3210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A447E6-D6B2-DCBC-0D6F-CE05C6EA0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70" b="28444"/>
          <a:stretch/>
        </p:blipFill>
        <p:spPr>
          <a:xfrm>
            <a:off x="9063000" y="3597148"/>
            <a:ext cx="2941671" cy="31323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17E58E-DDCB-8649-26F2-8B124CCC8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65" y="4146804"/>
            <a:ext cx="3315223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4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62E62-11A9-398E-DB89-C03C199A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9AC5D-A501-C8F6-FB6E-AEB83BF10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Klappovo</a:t>
            </a:r>
            <a:r>
              <a:rPr lang="cs-CZ" dirty="0"/>
              <a:t> lezení </a:t>
            </a:r>
          </a:p>
          <a:p>
            <a:pPr lvl="1"/>
            <a:r>
              <a:rPr lang="cs-CZ" dirty="0"/>
              <a:t>základní vzory lezení –kontra, </a:t>
            </a:r>
            <a:r>
              <a:rPr lang="cs-CZ" dirty="0" err="1"/>
              <a:t>homolat</a:t>
            </a:r>
            <a:r>
              <a:rPr lang="cs-CZ" dirty="0"/>
              <a:t>. + oblouk</a:t>
            </a:r>
          </a:p>
          <a:p>
            <a:pPr lvl="1"/>
            <a:r>
              <a:rPr lang="cs-CZ" dirty="0"/>
              <a:t>Sunutí </a:t>
            </a:r>
          </a:p>
          <a:p>
            <a:pPr lvl="1"/>
            <a:r>
              <a:rPr lang="cs-CZ" dirty="0"/>
              <a:t>Pavouk + oblouk</a:t>
            </a:r>
          </a:p>
          <a:p>
            <a:pPr lvl="1"/>
            <a:r>
              <a:rPr lang="cs-CZ" dirty="0"/>
              <a:t>Hluboké sunutí </a:t>
            </a:r>
          </a:p>
          <a:p>
            <a:pPr lvl="1"/>
            <a:r>
              <a:rPr lang="cs-CZ"/>
              <a:t>přechody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S-</a:t>
            </a:r>
            <a:r>
              <a:rPr lang="cs-CZ" dirty="0" err="1"/>
              <a:t>Dynamic</a:t>
            </a:r>
            <a:endParaRPr lang="cs-CZ" dirty="0"/>
          </a:p>
          <a:p>
            <a:pPr lvl="1"/>
            <a:r>
              <a:rPr lang="cs-CZ" dirty="0"/>
              <a:t>pánev – 3D pohyb </a:t>
            </a:r>
          </a:p>
          <a:p>
            <a:pPr lvl="1"/>
            <a:r>
              <a:rPr lang="cs-CZ" dirty="0"/>
              <a:t>Hrudník - no boku, na zádech, v nákroku</a:t>
            </a:r>
          </a:p>
        </p:txBody>
      </p:sp>
    </p:spTree>
    <p:extLst>
      <p:ext uri="{BB962C8B-B14F-4D97-AF65-F5344CB8AC3E}">
        <p14:creationId xmlns:p14="http://schemas.microsoft.com/office/powerpoint/2010/main" val="3107277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80A4241-412D-4DB0-BD16-49E8693B8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Psychomotorický vývoj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FAD2797-BED3-42E6-A274-7C9527652D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Od 2. let – puberta </a:t>
            </a:r>
          </a:p>
        </p:txBody>
      </p:sp>
    </p:spTree>
    <p:extLst>
      <p:ext uri="{BB962C8B-B14F-4D97-AF65-F5344CB8AC3E}">
        <p14:creationId xmlns:p14="http://schemas.microsoft.com/office/powerpoint/2010/main" val="146668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D436C1-3F04-8523-D39D-152FE58A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423" y="1045083"/>
            <a:ext cx="3197352" cy="469392"/>
          </a:xfrm>
        </p:spPr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„Ze skoliózy dítě vyroste.“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F52D8EF-E6DB-30DC-56A5-35144008460D}"/>
              </a:ext>
            </a:extLst>
          </p:cNvPr>
          <p:cNvSpPr txBox="1"/>
          <p:nvPr/>
        </p:nvSpPr>
        <p:spPr>
          <a:xfrm>
            <a:off x="2697099" y="2039035"/>
            <a:ext cx="80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„Skolióza je způsobená tím, že například nosíme batoh na jednom rameni.“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D2CA9D-56E3-E32E-B17F-2D87FAE08097}"/>
              </a:ext>
            </a:extLst>
          </p:cNvPr>
          <p:cNvSpPr txBox="1"/>
          <p:nvPr/>
        </p:nvSpPr>
        <p:spPr>
          <a:xfrm>
            <a:off x="904875" y="2907268"/>
            <a:ext cx="2543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„Skolióze lze předejít.“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B9103B8-4627-9CCA-D4F2-BD3A2E984CBF}"/>
              </a:ext>
            </a:extLst>
          </p:cNvPr>
          <p:cNvSpPr txBox="1"/>
          <p:nvPr/>
        </p:nvSpPr>
        <p:spPr>
          <a:xfrm>
            <a:off x="3048000" y="37755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„Děti, které mají skoliózu, nemohou sportovat.“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B744ED-DF2B-E71D-5B79-486E7C3B2CFB}"/>
              </a:ext>
            </a:extLst>
          </p:cNvPr>
          <p:cNvSpPr txBox="1"/>
          <p:nvPr/>
        </p:nvSpPr>
        <p:spPr>
          <a:xfrm>
            <a:off x="1098423" y="5254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„Skolióza může způsobit poruchu orgánů.“</a:t>
            </a:r>
          </a:p>
        </p:txBody>
      </p:sp>
    </p:spTree>
    <p:extLst>
      <p:ext uri="{BB962C8B-B14F-4D97-AF65-F5344CB8AC3E}">
        <p14:creationId xmlns:p14="http://schemas.microsoft.com/office/powerpoint/2010/main" val="1670711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813815-8573-1146-A249-9C6667328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26A880-4ED2-15ED-08FF-ECF8F009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0" y="3160834"/>
            <a:ext cx="80649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2.-3. rok </a:t>
            </a:r>
          </a:p>
        </p:txBody>
      </p:sp>
      <p:pic>
        <p:nvPicPr>
          <p:cNvPr id="1026" name="Picture 2" descr="Dítě 2 roky: Už má svoji hlavu - eMimino.cz">
            <a:extLst>
              <a:ext uri="{FF2B5EF4-FFF2-40B4-BE49-F238E27FC236}">
                <a16:creationId xmlns:a16="http://schemas.microsoft.com/office/drawing/2014/main" id="{1CDE64A8-77B3-07FC-FE9C-6CBD0473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38" y="1727688"/>
            <a:ext cx="4793762" cy="319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BFBC4E-2504-063B-056A-F90659123408}"/>
              </a:ext>
            </a:extLst>
          </p:cNvPr>
          <p:cNvSpPr txBox="1"/>
          <p:nvPr/>
        </p:nvSpPr>
        <p:spPr>
          <a:xfrm>
            <a:off x="4794738" y="490705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www.emimino.cz</a:t>
            </a:r>
            <a:r>
              <a:rPr lang="cs-CZ" sz="1200" dirty="0"/>
              <a:t>/encyklopedie/dite-2-roky/</a:t>
            </a:r>
          </a:p>
        </p:txBody>
      </p:sp>
    </p:spTree>
    <p:extLst>
      <p:ext uri="{BB962C8B-B14F-4D97-AF65-F5344CB8AC3E}">
        <p14:creationId xmlns:p14="http://schemas.microsoft.com/office/powerpoint/2010/main" val="1790586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464835-9B09-BBF9-0B96-57F9E8F3E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B15105-62C2-BF79-6D0E-EDC3B54F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období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53291F-9C10-5AA5-9368-C1F496907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32634"/>
            <a:ext cx="10753200" cy="4139998"/>
          </a:xfrm>
        </p:spPr>
        <p:txBody>
          <a:bodyPr>
            <a:normAutofit/>
          </a:bodyPr>
          <a:lstStyle/>
          <a:p>
            <a:r>
              <a:rPr lang="cs-CZ" dirty="0"/>
              <a:t>Batole tráví až 70-80% času v pohybu -&gt; pohybem realizuje svou myšlenkovou aktivitu </a:t>
            </a:r>
          </a:p>
          <a:p>
            <a:r>
              <a:rPr lang="cs-CZ" dirty="0"/>
              <a:t>Od 3. let se prudce rozvíjí </a:t>
            </a:r>
            <a:r>
              <a:rPr lang="cs-CZ" b="1" dirty="0"/>
              <a:t>rytmická schopnost, posturální stabilita a rovnovážné funkce </a:t>
            </a:r>
            <a:r>
              <a:rPr lang="cs-CZ" dirty="0"/>
              <a:t>(mozeček)</a:t>
            </a:r>
          </a:p>
          <a:p>
            <a:r>
              <a:rPr lang="cs-CZ" b="1" dirty="0"/>
              <a:t>Učení nápodobou, hrou </a:t>
            </a:r>
            <a:r>
              <a:rPr lang="cs-CZ" dirty="0"/>
              <a:t>– typický je v tomto období strach z neznámého (tvorba vztahu k pohybu)</a:t>
            </a:r>
          </a:p>
        </p:txBody>
      </p:sp>
    </p:spTree>
    <p:extLst>
      <p:ext uri="{BB962C8B-B14F-4D97-AF65-F5344CB8AC3E}">
        <p14:creationId xmlns:p14="http://schemas.microsoft.com/office/powerpoint/2010/main" val="3764464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AE8B0A-5FB6-F8CA-5DC7-84FAEBFCDD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194C19-831F-50FA-A0DE-6AA44C24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Postura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021D86-E71E-5D90-23B9-A20A80EB0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52" y="1733317"/>
            <a:ext cx="5219116" cy="5165998"/>
          </a:xfrm>
        </p:spPr>
        <p:txBody>
          <a:bodyPr>
            <a:normAutofit/>
          </a:bodyPr>
          <a:lstStyle/>
          <a:p>
            <a:r>
              <a:rPr lang="cs-CZ" dirty="0"/>
              <a:t>Zvyšuje se aktivita </a:t>
            </a:r>
            <a:r>
              <a:rPr lang="cs-CZ" b="1" dirty="0"/>
              <a:t>trupového svalstva </a:t>
            </a:r>
          </a:p>
          <a:p>
            <a:pPr lvl="1"/>
            <a:r>
              <a:rPr lang="cs-CZ" sz="2000" dirty="0"/>
              <a:t>zmenšuje se klenutí břišní stěny </a:t>
            </a:r>
          </a:p>
          <a:p>
            <a:pPr lvl="1"/>
            <a:r>
              <a:rPr lang="cs-CZ" sz="2000" dirty="0"/>
              <a:t>menší bederní lordóza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Zužuje se báze při stoji i chůzi </a:t>
            </a:r>
          </a:p>
          <a:p>
            <a:endParaRPr lang="cs-CZ" dirty="0"/>
          </a:p>
          <a:p>
            <a:r>
              <a:rPr lang="cs-CZ" dirty="0"/>
              <a:t>Zlepšuje se síla a stabilita DK – </a:t>
            </a:r>
            <a:r>
              <a:rPr lang="cs-CZ" b="1" dirty="0"/>
              <a:t>mění se osa DKK </a:t>
            </a:r>
            <a:r>
              <a:rPr lang="cs-CZ" dirty="0"/>
              <a:t>(zmírňuje se valgozita KOK, HLE)</a:t>
            </a:r>
          </a:p>
          <a:p>
            <a:endParaRPr lang="cs-CZ" dirty="0"/>
          </a:p>
          <a:p>
            <a:r>
              <a:rPr lang="cs-CZ" dirty="0"/>
              <a:t>Začíná se tvořit </a:t>
            </a:r>
            <a:r>
              <a:rPr lang="cs-CZ" b="1" dirty="0"/>
              <a:t>nožní klenba </a:t>
            </a:r>
          </a:p>
        </p:txBody>
      </p:sp>
      <p:pic>
        <p:nvPicPr>
          <p:cNvPr id="6" name="Picture 2" descr="Ploché nohy. Možný viník vaší bolavé páteře - iDNES.cz">
            <a:extLst>
              <a:ext uri="{FF2B5EF4-FFF2-40B4-BE49-F238E27FC236}">
                <a16:creationId xmlns:a16="http://schemas.microsoft.com/office/drawing/2014/main" id="{07EBCF95-7624-AA33-1CBF-2501DAF9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82" y="3907462"/>
            <a:ext cx="2866333" cy="19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4AD9332-DF15-9C0E-A500-30BE26969E32}"/>
              </a:ext>
            </a:extLst>
          </p:cNvPr>
          <p:cNvSpPr txBox="1"/>
          <p:nvPr/>
        </p:nvSpPr>
        <p:spPr>
          <a:xfrm>
            <a:off x="6904666" y="5714501"/>
            <a:ext cx="3376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www.idnes.cz</a:t>
            </a:r>
            <a:r>
              <a:rPr lang="cs-CZ" sz="1200" dirty="0"/>
              <a:t>/</a:t>
            </a:r>
            <a:r>
              <a:rPr lang="cs-CZ" sz="1200" dirty="0" err="1"/>
              <a:t>onadnes</a:t>
            </a:r>
            <a:r>
              <a:rPr lang="cs-CZ" sz="1200" dirty="0"/>
              <a:t>/</a:t>
            </a:r>
            <a:r>
              <a:rPr lang="cs-CZ" sz="1200" dirty="0" err="1"/>
              <a:t>zdravi</a:t>
            </a:r>
            <a:r>
              <a:rPr lang="cs-CZ" sz="1200" dirty="0"/>
              <a:t>/ploche-nohy-a-cviky-na-ne.A150305_172901_behani_onr</a:t>
            </a:r>
          </a:p>
        </p:txBody>
      </p:sp>
      <p:pic>
        <p:nvPicPr>
          <p:cNvPr id="2052" name="Picture 4" descr="FAKULTA ZDRAVOTNICKÝCH STUDIÍ. Elizaveta Adolf. Možnosti fyzioterapie u  dospělých pacientů s diagnózou pes planus - PDF Stažení zdarma">
            <a:extLst>
              <a:ext uri="{FF2B5EF4-FFF2-40B4-BE49-F238E27FC236}">
                <a16:creationId xmlns:a16="http://schemas.microsoft.com/office/drawing/2014/main" id="{53950B89-F62C-802B-C7F0-0DC14280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66" y="297970"/>
            <a:ext cx="3279734" cy="24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BC3BC32-F7DD-4962-49E0-2B5C3988DE03}"/>
              </a:ext>
            </a:extLst>
          </p:cNvPr>
          <p:cNvSpPr txBox="1"/>
          <p:nvPr/>
        </p:nvSpPr>
        <p:spPr>
          <a:xfrm>
            <a:off x="6847366" y="2759192"/>
            <a:ext cx="3279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docplayer.cz</a:t>
            </a:r>
            <a:r>
              <a:rPr lang="cs-CZ" sz="1000" dirty="0"/>
              <a:t>/210220847-Fakulta-zdravotnickych-studii-elizaveta-adolf-moznosti-fyzioterapie-u-dospelych-pacientu-s-diagnozou-pes-planus.html</a:t>
            </a:r>
          </a:p>
        </p:txBody>
      </p:sp>
    </p:spTree>
    <p:extLst>
      <p:ext uri="{BB962C8B-B14F-4D97-AF65-F5344CB8AC3E}">
        <p14:creationId xmlns:p14="http://schemas.microsoft.com/office/powerpoint/2010/main" val="215255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54C6FF-F218-0821-F035-2A1D07764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B3C0579-DF16-2401-6E59-D574395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973" y="1312986"/>
            <a:ext cx="7106054" cy="44252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E1A094D-027A-D321-F948-D541EBE96704}"/>
              </a:ext>
            </a:extLst>
          </p:cNvPr>
          <p:cNvSpPr txBox="1"/>
          <p:nvPr/>
        </p:nvSpPr>
        <p:spPr>
          <a:xfrm>
            <a:off x="3810000" y="62280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repository.library.northeastern.edu</a:t>
            </a:r>
            <a:r>
              <a:rPr lang="cs-CZ" sz="1200" dirty="0"/>
              <a:t>/</a:t>
            </a:r>
            <a:r>
              <a:rPr lang="cs-CZ" sz="1200" dirty="0" err="1"/>
              <a:t>downloads</a:t>
            </a:r>
            <a:r>
              <a:rPr lang="cs-CZ" sz="1200" dirty="0"/>
              <a:t>/neu:rx914968w?datastream_id=</a:t>
            </a:r>
            <a:r>
              <a:rPr lang="cs-CZ" sz="1200" dirty="0" err="1"/>
              <a:t>content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24861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7055ED-C9B3-436D-29E8-0163965F8D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D6DCD1-CA6A-6883-77D0-1537B649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154" y="1248264"/>
            <a:ext cx="7003693" cy="43614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BC6005E-23D2-8BFE-A57E-783ECEE6FD44}"/>
              </a:ext>
            </a:extLst>
          </p:cNvPr>
          <p:cNvSpPr txBox="1"/>
          <p:nvPr/>
        </p:nvSpPr>
        <p:spPr>
          <a:xfrm>
            <a:off x="3810000" y="62280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repository.library.northeastern.edu</a:t>
            </a:r>
            <a:r>
              <a:rPr lang="cs-CZ" sz="1200" dirty="0"/>
              <a:t>/</a:t>
            </a:r>
            <a:r>
              <a:rPr lang="cs-CZ" sz="1200" dirty="0" err="1"/>
              <a:t>downloads</a:t>
            </a:r>
            <a:r>
              <a:rPr lang="cs-CZ" sz="1200" dirty="0"/>
              <a:t>/neu:rx914968w?datastream_id=</a:t>
            </a:r>
            <a:r>
              <a:rPr lang="cs-CZ" sz="1200" dirty="0" err="1"/>
              <a:t>content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03565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2529A7-D732-F7B5-81E0-8A5BFC4EFF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B55FA7-73D0-64A4-D785-808FF4B5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Chůze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2CC73A-827B-0965-786D-7546286D2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Ve 2. roce </a:t>
            </a:r>
            <a:r>
              <a:rPr lang="cs-CZ" dirty="0"/>
              <a:t>je chůze ještě doprovázena výraznou synkinézou HKK a trupu -&gt; je tedy neekonomická. </a:t>
            </a:r>
          </a:p>
          <a:p>
            <a:r>
              <a:rPr lang="cs-CZ" dirty="0"/>
              <a:t>Chůze má nestejnou délku kroku, širší bázi.</a:t>
            </a:r>
          </a:p>
          <a:p>
            <a:endParaRPr lang="cs-CZ" dirty="0"/>
          </a:p>
          <a:p>
            <a:r>
              <a:rPr lang="cs-CZ" b="1" dirty="0"/>
              <a:t>Ve 3. roce </a:t>
            </a:r>
            <a:r>
              <a:rPr lang="cs-CZ" dirty="0"/>
              <a:t>se zvyšuje kontrola svalů v oblasti pánve -&gt; rovnoměrná délka, výška i šířka kroku, palec se odvíjí od podložky. </a:t>
            </a:r>
          </a:p>
          <a:p>
            <a:endParaRPr lang="cs-CZ" dirty="0"/>
          </a:p>
          <a:p>
            <a:r>
              <a:rPr lang="cs-CZ" dirty="0"/>
              <a:t>Variabilita vynaložené energie může zůstávat větší až do 12 let. </a:t>
            </a:r>
          </a:p>
          <a:p>
            <a:r>
              <a:rPr lang="cs-CZ" dirty="0"/>
              <a:t>Na konci období zvládá chůzi po špičkách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2838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F12825-A29D-421E-9ABD-27B7D09D4F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107AB9-6A2E-691D-AB04-036F8EE1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Schody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1E03CA4-4029-15B8-9EBD-12E4205BC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94" y="1692002"/>
            <a:ext cx="5842841" cy="4945907"/>
          </a:xfrm>
        </p:spPr>
        <p:txBody>
          <a:bodyPr>
            <a:normAutofit/>
          </a:bodyPr>
          <a:lstStyle/>
          <a:p>
            <a:pPr marL="54000" indent="0">
              <a:buNone/>
            </a:pPr>
            <a:r>
              <a:rPr lang="cs-CZ" sz="1800" b="1" dirty="0"/>
              <a:t>Do schodů: </a:t>
            </a:r>
          </a:p>
          <a:p>
            <a:r>
              <a:rPr lang="cs-CZ" sz="1800" dirty="0"/>
              <a:t>1,5 roku – chůze do schodů s dopomocí </a:t>
            </a:r>
          </a:p>
          <a:p>
            <a:r>
              <a:rPr lang="cs-CZ" sz="1800" dirty="0"/>
              <a:t>později samostatná chůze do schodů s dokročením </a:t>
            </a:r>
          </a:p>
          <a:p>
            <a:r>
              <a:rPr lang="cs-CZ" sz="1800" dirty="0"/>
              <a:t>2,5 – 3 roky – samostatná chůze střídavým způsobem</a:t>
            </a:r>
          </a:p>
          <a:p>
            <a:pPr marL="54000" indent="0">
              <a:buNone/>
            </a:pPr>
            <a:r>
              <a:rPr lang="cs-CZ" sz="1800" dirty="0"/>
              <a:t> </a:t>
            </a:r>
          </a:p>
          <a:p>
            <a:pPr marL="54000" indent="0">
              <a:buNone/>
            </a:pPr>
            <a:r>
              <a:rPr lang="cs-CZ" sz="1800" b="1" dirty="0"/>
              <a:t>Ze schodů: </a:t>
            </a:r>
          </a:p>
          <a:p>
            <a:r>
              <a:rPr lang="cs-CZ" sz="1800" dirty="0"/>
              <a:t>ve 2 letech – po čtyřech, pozadu</a:t>
            </a:r>
          </a:p>
          <a:p>
            <a:r>
              <a:rPr lang="cs-CZ" sz="1800" dirty="0"/>
              <a:t>ve 3-3,5 letech – samostatně střídavým způsobem</a:t>
            </a:r>
          </a:p>
        </p:txBody>
      </p:sp>
      <p:pic>
        <p:nvPicPr>
          <p:cNvPr id="6" name="Picture 2" descr="Schody Batole | Molitanový svět - Dynamis s.r.o.">
            <a:extLst>
              <a:ext uri="{FF2B5EF4-FFF2-40B4-BE49-F238E27FC236}">
                <a16:creationId xmlns:a16="http://schemas.microsoft.com/office/drawing/2014/main" id="{2960B1E1-B33D-2011-1096-D229EF27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60" y="2218292"/>
            <a:ext cx="3632125" cy="24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B65E61-F7B1-DBC5-EC75-6DE0B8F7D921}"/>
              </a:ext>
            </a:extLst>
          </p:cNvPr>
          <p:cNvSpPr txBox="1"/>
          <p:nvPr/>
        </p:nvSpPr>
        <p:spPr>
          <a:xfrm>
            <a:off x="6589660" y="4610401"/>
            <a:ext cx="3726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www.molitanovysvet.cz</a:t>
            </a:r>
            <a:r>
              <a:rPr lang="cs-CZ" sz="1200" dirty="0"/>
              <a:t>/cs/</a:t>
            </a:r>
            <a:r>
              <a:rPr lang="cs-CZ" sz="1200" dirty="0" err="1"/>
              <a:t>zbozi</a:t>
            </a:r>
            <a:r>
              <a:rPr lang="cs-CZ" sz="1200" dirty="0"/>
              <a:t>/batoleni-a-</a:t>
            </a:r>
            <a:r>
              <a:rPr lang="cs-CZ" sz="1200" dirty="0" err="1"/>
              <a:t>vyvoj</a:t>
            </a:r>
            <a:r>
              <a:rPr lang="cs-CZ" sz="1200" dirty="0"/>
              <a:t>/id/1847-schody-batole</a:t>
            </a:r>
          </a:p>
        </p:txBody>
      </p:sp>
    </p:spTree>
    <p:extLst>
      <p:ext uri="{BB962C8B-B14F-4D97-AF65-F5344CB8AC3E}">
        <p14:creationId xmlns:p14="http://schemas.microsoft.com/office/powerpoint/2010/main" val="1111665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AF57C7-69E6-7E38-338B-3E16F1224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166DFB-803C-DE20-4B79-8BDB9051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Běh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FF6531-D3FF-5D91-59C7-DB53CE5C1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093976"/>
            <a:ext cx="3914769" cy="4139998"/>
          </a:xfrm>
        </p:spPr>
        <p:txBody>
          <a:bodyPr/>
          <a:lstStyle/>
          <a:p>
            <a:r>
              <a:rPr lang="cs-CZ" b="1" dirty="0"/>
              <a:t>Na konci 3. roku dítě získává schopnost běhu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Ovládnutí letové fáze kroku je kvalitativním ukazatelem ukončení batolecího věku. </a:t>
            </a:r>
          </a:p>
          <a:p>
            <a:endParaRPr lang="cs-CZ" dirty="0"/>
          </a:p>
          <a:p>
            <a:r>
              <a:rPr lang="cs-CZ" dirty="0"/>
              <a:t>Za opoždění PMV se považuje, pokud letovou fáze neovládne do 38. měsíce</a:t>
            </a:r>
          </a:p>
        </p:txBody>
      </p:sp>
      <p:pic>
        <p:nvPicPr>
          <p:cNvPr id="4098" name="Picture 2" descr="Viktorky 1. závod, kdy je dobré začít vést dítě k běhání? :: Máma v běhu">
            <a:extLst>
              <a:ext uri="{FF2B5EF4-FFF2-40B4-BE49-F238E27FC236}">
                <a16:creationId xmlns:a16="http://schemas.microsoft.com/office/drawing/2014/main" id="{C13C49A6-7A82-84FA-A05A-3C33E2CD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7794"/>
            <a:ext cx="4327946" cy="288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FBEEDF2-5BFE-97D7-079D-8FEE32D472B2}"/>
              </a:ext>
            </a:extLst>
          </p:cNvPr>
          <p:cNvSpPr txBox="1"/>
          <p:nvPr/>
        </p:nvSpPr>
        <p:spPr>
          <a:xfrm>
            <a:off x="6096000" y="4870207"/>
            <a:ext cx="43279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https://mama-v-</a:t>
            </a:r>
            <a:r>
              <a:rPr lang="cs-CZ" sz="1100" dirty="0" err="1"/>
              <a:t>behu.webnode.cz</a:t>
            </a:r>
            <a:r>
              <a:rPr lang="cs-CZ" sz="1100" dirty="0"/>
              <a:t>/</a:t>
            </a:r>
            <a:r>
              <a:rPr lang="cs-CZ" sz="1100" dirty="0" err="1"/>
              <a:t>products</a:t>
            </a:r>
            <a:r>
              <a:rPr lang="cs-CZ" sz="1100" dirty="0"/>
              <a:t>/</a:t>
            </a:r>
            <a:r>
              <a:rPr lang="cs-CZ" sz="1100" dirty="0" err="1"/>
              <a:t>bezecky</a:t>
            </a:r>
            <a:r>
              <a:rPr lang="cs-CZ" sz="1100" dirty="0"/>
              <a:t>-</a:t>
            </a:r>
            <a:r>
              <a:rPr lang="cs-CZ" sz="1100" dirty="0" err="1"/>
              <a:t>vikend</a:t>
            </a:r>
            <a:r>
              <a:rPr lang="cs-CZ" sz="1100" dirty="0"/>
              <a:t>-jsme-si-</a:t>
            </a:r>
            <a:r>
              <a:rPr lang="cs-CZ" sz="1100" dirty="0" err="1"/>
              <a:t>uzili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14833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6183C4-9052-BA00-EC4F-04C05F9E1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5122" name="Picture 2" descr="Dětské prolézačky do bytu Aneb jak se vyblbnout, (nejen) když prší | Takaro">
            <a:extLst>
              <a:ext uri="{FF2B5EF4-FFF2-40B4-BE49-F238E27FC236}">
                <a16:creationId xmlns:a16="http://schemas.microsoft.com/office/drawing/2014/main" id="{CEC24702-7AC5-8FCE-AA72-CDCFA66B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23" y="1153019"/>
            <a:ext cx="3598985" cy="24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3A00B2A-7611-D709-B148-20383D4D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pohybové dovednosti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729EA6-788F-FF47-F7F9-D2BD50D8E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248" y="2093976"/>
            <a:ext cx="5106820" cy="4139998"/>
          </a:xfrm>
        </p:spPr>
        <p:txBody>
          <a:bodyPr>
            <a:normAutofit/>
          </a:bodyPr>
          <a:lstStyle/>
          <a:p>
            <a:r>
              <a:rPr lang="cs-CZ" dirty="0"/>
              <a:t>jízda na tříkolce, </a:t>
            </a:r>
          </a:p>
          <a:p>
            <a:r>
              <a:rPr lang="cs-CZ" dirty="0"/>
              <a:t>lezení po prolézačkách, </a:t>
            </a:r>
          </a:p>
          <a:p>
            <a:r>
              <a:rPr lang="cs-CZ" dirty="0"/>
              <a:t>seskoky z nízkých schůdků, </a:t>
            </a:r>
          </a:p>
          <a:p>
            <a:r>
              <a:rPr lang="cs-CZ" dirty="0"/>
              <a:t>krátce udrží stoj na 1 DK, </a:t>
            </a:r>
          </a:p>
          <a:p>
            <a:r>
              <a:rPr lang="cs-CZ" dirty="0"/>
              <a:t>kopne do míče nataženou DK</a:t>
            </a:r>
          </a:p>
          <a:p>
            <a:r>
              <a:rPr lang="cs-CZ" b="1" dirty="0"/>
              <a:t>Skok</a:t>
            </a:r>
            <a:r>
              <a:rPr lang="cs-CZ" dirty="0"/>
              <a:t>: většina dětí začíná skokem do výšky (</a:t>
            </a:r>
            <a:r>
              <a:rPr lang="cs-CZ" dirty="0" err="1"/>
              <a:t>ikdyž</a:t>
            </a:r>
            <a:r>
              <a:rPr lang="cs-CZ" dirty="0"/>
              <a:t> chtěli skočit do dálky) </a:t>
            </a:r>
            <a:r>
              <a:rPr lang="cs-CZ" sz="1600" dirty="0"/>
              <a:t>DKK krčeny pod tělo (místo extenze), HKK nepomáhají odrazu – jsou za tělem – dopad na jednu DK 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A4D244F-99F1-3106-C28C-1C5FA5E499A8}"/>
              </a:ext>
            </a:extLst>
          </p:cNvPr>
          <p:cNvSpPr txBox="1"/>
          <p:nvPr/>
        </p:nvSpPr>
        <p:spPr>
          <a:xfrm>
            <a:off x="8704955" y="3555466"/>
            <a:ext cx="3646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www.takaro.cz</a:t>
            </a:r>
            <a:r>
              <a:rPr lang="cs-CZ" sz="1050" dirty="0"/>
              <a:t>/</a:t>
            </a:r>
            <a:r>
              <a:rPr lang="cs-CZ" sz="1050" dirty="0" err="1"/>
              <a:t>detske</a:t>
            </a:r>
            <a:r>
              <a:rPr lang="cs-CZ" sz="1050" dirty="0"/>
              <a:t>-</a:t>
            </a:r>
            <a:r>
              <a:rPr lang="cs-CZ" sz="1050" dirty="0" err="1"/>
              <a:t>prolezacky</a:t>
            </a:r>
            <a:r>
              <a:rPr lang="cs-CZ" sz="1050" dirty="0"/>
              <a:t>-do-bytu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CB7E16-02AC-FFBB-C0D5-CF32CFAEF433}"/>
              </a:ext>
            </a:extLst>
          </p:cNvPr>
          <p:cNvSpPr txBox="1"/>
          <p:nvPr/>
        </p:nvSpPr>
        <p:spPr>
          <a:xfrm>
            <a:off x="6741910" y="6354001"/>
            <a:ext cx="39260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www.medvidkovehracky.cz</a:t>
            </a:r>
            <a:r>
              <a:rPr lang="cs-CZ" sz="1100" dirty="0"/>
              <a:t>/hraci-centrum-multisport-fun-840203/</a:t>
            </a:r>
          </a:p>
        </p:txBody>
      </p:sp>
      <p:pic>
        <p:nvPicPr>
          <p:cNvPr id="11" name="Picture 4" descr="Hrací centrum Multisport Fun Center Smoby se 150 cm skluzavkou basketbalem fotbalem a piknikovým stolem od 2 let">
            <a:extLst>
              <a:ext uri="{FF2B5EF4-FFF2-40B4-BE49-F238E27FC236}">
                <a16:creationId xmlns:a16="http://schemas.microsoft.com/office/drawing/2014/main" id="{0195CED9-5D34-084D-15EA-E3527A10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74" y="3617861"/>
            <a:ext cx="3646037" cy="28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81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E1BC5-9799-4C37-9E39-75AD94AE0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Picture 6" descr="Ruka s červenými řetězci">
            <a:extLst>
              <a:ext uri="{FF2B5EF4-FFF2-40B4-BE49-F238E27FC236}">
                <a16:creationId xmlns:a16="http://schemas.microsoft.com/office/drawing/2014/main" id="{EB53CD7E-53B6-E13A-F840-4AE600419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79" r="25393" b="-1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9FF011-88A5-4B89-AD4A-E08820CE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0227DA-B077-5E5E-EEDE-D3AA0BF4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Jemná motorika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7410AE-4049-C4E3-21D1-79BC1858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Vizumotorická koordinace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Napodobuje kresby teček a čárek </a:t>
            </a:r>
          </a:p>
          <a:p>
            <a:pPr marL="54000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800"/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Po 18. měsíci může být viditelná stranová preference </a:t>
            </a:r>
          </a:p>
          <a:p>
            <a:pPr marL="54000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800"/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Mezi 2-3. rokem se vytváří preciznější úchop – využívá opozici palce -&gt; 3-4. rok static tripod grip -&gt; ruka je opřena zápěstím a laterární stranou o podložku, tužka je držena palcem a dvěma prsty na radiální straně 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AEAFFD-C82E-4805-8EFA-403C6D826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C28443-F61D-4568-A939-A57CC8BE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62A386-B011-43D7-945D-36EB3CBC3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3DC068-BDB9-214F-F61F-F7C3D65704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970407D-EE58-4A0B-824B-1D3AE42DD9CF}" type="slidenum">
              <a:rPr lang="en-US" altLang="cs-CZ" smtClean="0"/>
              <a:pPr defTabSz="914400">
                <a:spcAft>
                  <a:spcPts val="600"/>
                </a:spcAft>
              </a:pPr>
              <a:t>49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5717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543898-B1AC-1507-896B-4B9E51AF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942975"/>
            <a:ext cx="996696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600" cap="all" dirty="0">
                <a:solidFill>
                  <a:srgbClr val="FFFFFF"/>
                </a:solidFill>
              </a:rPr>
              <a:t>Co je to </a:t>
            </a:r>
            <a:r>
              <a:rPr lang="en-US" sz="4600" cap="all" dirty="0" err="1">
                <a:solidFill>
                  <a:srgbClr val="FFFFFF"/>
                </a:solidFill>
              </a:rPr>
              <a:t>skolióza</a:t>
            </a:r>
            <a:r>
              <a:rPr lang="en-US" sz="4600" cap="all" dirty="0">
                <a:solidFill>
                  <a:srgbClr val="FFFFFF"/>
                </a:solidFill>
              </a:rPr>
              <a:t>? </a:t>
            </a:r>
            <a:br>
              <a:rPr lang="en-US" sz="4600" cap="all" dirty="0">
                <a:solidFill>
                  <a:srgbClr val="FFFFFF"/>
                </a:solidFill>
              </a:rPr>
            </a:br>
            <a:br>
              <a:rPr lang="en-US" sz="4600" cap="all" dirty="0">
                <a:solidFill>
                  <a:srgbClr val="FFFFFF"/>
                </a:solidFill>
              </a:rPr>
            </a:br>
            <a:br>
              <a:rPr lang="en-US" sz="4600" cap="all" dirty="0">
                <a:solidFill>
                  <a:srgbClr val="FFFFFF"/>
                </a:solidFill>
              </a:rPr>
            </a:br>
            <a:r>
              <a:rPr lang="en-US" sz="4600" cap="all" dirty="0" err="1">
                <a:solidFill>
                  <a:srgbClr val="FFFFFF"/>
                </a:solidFill>
              </a:rPr>
              <a:t>Kdy</a:t>
            </a:r>
            <a:r>
              <a:rPr lang="en-US" sz="4600" cap="all" dirty="0">
                <a:solidFill>
                  <a:srgbClr val="FFFFFF"/>
                </a:solidFill>
              </a:rPr>
              <a:t> </a:t>
            </a:r>
            <a:r>
              <a:rPr lang="en-US" sz="4600" cap="all" dirty="0" err="1">
                <a:solidFill>
                  <a:srgbClr val="FFFFFF"/>
                </a:solidFill>
              </a:rPr>
              <a:t>hovoříme</a:t>
            </a:r>
            <a:r>
              <a:rPr lang="en-US" sz="4600" cap="all" dirty="0">
                <a:solidFill>
                  <a:srgbClr val="FFFFFF"/>
                </a:solidFill>
              </a:rPr>
              <a:t> o </a:t>
            </a:r>
            <a:r>
              <a:rPr lang="en-US" sz="4600" cap="all" dirty="0" err="1">
                <a:solidFill>
                  <a:srgbClr val="FFFFFF"/>
                </a:solidFill>
              </a:rPr>
              <a:t>skolióze</a:t>
            </a:r>
            <a:r>
              <a:rPr lang="en-US" sz="4600" cap="all" dirty="0">
                <a:solidFill>
                  <a:srgbClr val="FFFFFF"/>
                </a:solidFill>
              </a:rPr>
              <a:t> a </a:t>
            </a:r>
            <a:r>
              <a:rPr lang="en-US" sz="4600" cap="all" dirty="0" err="1">
                <a:solidFill>
                  <a:srgbClr val="FFFFFF"/>
                </a:solidFill>
              </a:rPr>
              <a:t>kdy</a:t>
            </a:r>
            <a:r>
              <a:rPr lang="en-US" sz="4600" cap="all" dirty="0">
                <a:solidFill>
                  <a:srgbClr val="FFFFFF"/>
                </a:solidFill>
              </a:rPr>
              <a:t> o </a:t>
            </a:r>
            <a:r>
              <a:rPr lang="en-US" sz="4600" cap="all" dirty="0" err="1">
                <a:solidFill>
                  <a:srgbClr val="FFFFFF"/>
                </a:solidFill>
              </a:rPr>
              <a:t>skoliotickém</a:t>
            </a:r>
            <a:r>
              <a:rPr lang="en-US" sz="4600" cap="all" dirty="0">
                <a:solidFill>
                  <a:srgbClr val="FFFFFF"/>
                </a:solidFill>
              </a:rPr>
              <a:t> </a:t>
            </a:r>
            <a:r>
              <a:rPr lang="en-US" sz="4600" cap="all" dirty="0" err="1">
                <a:solidFill>
                  <a:srgbClr val="FFFFFF"/>
                </a:solidFill>
              </a:rPr>
              <a:t>držení</a:t>
            </a:r>
            <a:r>
              <a:rPr lang="en-US" sz="4600" cap="all" dirty="0">
                <a:solidFill>
                  <a:srgbClr val="FFFFFF"/>
                </a:solidFill>
              </a:rPr>
              <a:t>?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076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FA9604-C39B-6E02-A909-558250848D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208F85-9733-326E-435D-270BFFDC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821D36-30E8-35FB-01EF-97EC61C8D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4" descr="Typical Pencil Grasp Development for Kids">
            <a:extLst>
              <a:ext uri="{FF2B5EF4-FFF2-40B4-BE49-F238E27FC236}">
                <a16:creationId xmlns:a16="http://schemas.microsoft.com/office/drawing/2014/main" id="{773D4D67-39CD-C7D7-186D-B850D66C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571500"/>
            <a:ext cx="8712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9E2A909-999F-6D14-F1B5-A7D2A138F959}"/>
              </a:ext>
            </a:extLst>
          </p:cNvPr>
          <p:cNvSpPr txBox="1"/>
          <p:nvPr/>
        </p:nvSpPr>
        <p:spPr>
          <a:xfrm>
            <a:off x="3810000" y="63042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www.growinghandsonkids.com</a:t>
            </a:r>
            <a:r>
              <a:rPr lang="cs-CZ" sz="1400" dirty="0"/>
              <a:t>/</a:t>
            </a:r>
            <a:r>
              <a:rPr lang="cs-CZ" sz="1400" dirty="0" err="1"/>
              <a:t>pencil</a:t>
            </a:r>
            <a:r>
              <a:rPr lang="cs-CZ" sz="1400" dirty="0"/>
              <a:t>-</a:t>
            </a:r>
            <a:r>
              <a:rPr lang="cs-CZ" sz="1400" dirty="0" err="1"/>
              <a:t>grasp</a:t>
            </a:r>
            <a:r>
              <a:rPr lang="cs-CZ" sz="1400" dirty="0"/>
              <a:t>-development-</a:t>
            </a:r>
            <a:r>
              <a:rPr lang="cs-CZ" sz="1400" dirty="0" err="1"/>
              <a:t>for</a:t>
            </a:r>
            <a:r>
              <a:rPr lang="cs-CZ" sz="1400" dirty="0"/>
              <a:t>-</a:t>
            </a:r>
            <a:r>
              <a:rPr lang="cs-CZ" sz="1400" dirty="0" err="1"/>
              <a:t>writing.html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03654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A4592-56D1-1A40-2ECA-FBC9920A4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CAAC20-558B-61ED-136E-1F1C6221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200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Jak tyto informace využít v praxi?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AB7D4D-F829-7701-DFF3-894952107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191893" y="5331907"/>
            <a:ext cx="1193868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US" altLang="cs-CZ" sz="2800" smtClean="0">
                <a:latin typeface="+mj-lt"/>
              </a:rPr>
              <a:pPr>
                <a:spcAft>
                  <a:spcPts val="600"/>
                </a:spcAft>
              </a:pPr>
              <a:t>51</a:t>
            </a:fld>
            <a:endParaRPr lang="en-US" altLang="cs-CZ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0198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E1BC5-9799-4C37-9E39-75AD94AE0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E970DC-DCAD-9B48-7959-EAC7C5ED6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10" b="242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D87137-C549-49C9-9E77-B0610E94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37D626-8CB2-413F-BA1C-691F042B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5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B1EC23-AE7D-9BB0-8605-019FCE57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Jak tyto informace využít v praxi?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4F449B-E529-359B-26D6-7B5F56954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b="1"/>
              <a:t>Diagnostika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b="1"/>
              <a:t>Učení pohybu hrou a nápodobou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/>
              <a:t>Napodobování zvířat, povolání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/>
              <a:t>Musíte být začleněni do cvičení, tréninku – nerozdávat pokyny, ale cvičit s dětmi společně (začlenit rodiče!)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/>
              <a:t>Dítě musí mít pocit, že je součástí a může se podílet na výběru pohybové aktivity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/>
              <a:t>Rozvoj široké palety pohybových schopností a dovedností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b="1"/>
              <a:t>Omezená doba pozornosti na jednu činnost</a:t>
            </a:r>
            <a:r>
              <a:rPr lang="en-US" sz="1700"/>
              <a:t>– rozdělit trénink / cvičení / terapii na několik částí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/>
              <a:t>Objevování prostoru, pomůcek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/>
              <a:t>Celou dobu musím mít na paměti, jaké pohybové schopnosti můžu od dítěte v daném věku očekávat (nedávat mu úkoly/cvičení, které jsou pro daný věk příliš náročné / nesplnitelné) 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7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E96018-B22F-4F69-A476-E69AD0177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8B6ECE-AE16-413C-89BA-B4DC741A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5FC4B0-34E5-49B0-81B1-5B5C805B3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B6751F-AF12-8B43-3FDF-8941457FE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970407D-EE58-4A0B-824B-1D3AE42DD9CF}" type="slidenum">
              <a:rPr lang="en-US" altLang="cs-CZ" smtClean="0"/>
              <a:pPr defTabSz="914400">
                <a:spcAft>
                  <a:spcPts val="600"/>
                </a:spcAft>
              </a:pPr>
              <a:t>52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54269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B6751F-AF12-8B43-3FDF-8941457FE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B1EC23-AE7D-9BB0-8605-019FCE57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96" y="50088"/>
            <a:ext cx="10058400" cy="1609344"/>
          </a:xfrm>
        </p:spPr>
        <p:txBody>
          <a:bodyPr>
            <a:normAutofit/>
          </a:bodyPr>
          <a:lstStyle/>
          <a:p>
            <a:r>
              <a:rPr lang="cs-CZ" sz="4000" dirty="0"/>
              <a:t>Jak tyto informace využít v praxi?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A6B6AD1-0338-8A85-5E11-8D5D6620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9" y="1254369"/>
            <a:ext cx="356217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28007D7-D284-44DE-98C4-A0860C759F99}"/>
              </a:ext>
            </a:extLst>
          </p:cNvPr>
          <p:cNvSpPr txBox="1"/>
          <p:nvPr/>
        </p:nvSpPr>
        <p:spPr>
          <a:xfrm>
            <a:off x="2485570" y="6532663"/>
            <a:ext cx="3458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www.rehabps.com</a:t>
            </a:r>
            <a:r>
              <a:rPr lang="cs-CZ" sz="1200" dirty="0"/>
              <a:t>/</a:t>
            </a:r>
            <a:r>
              <a:rPr lang="cs-CZ" sz="1200" dirty="0" err="1"/>
              <a:t>posterscz.html</a:t>
            </a:r>
            <a:endParaRPr lang="cs-CZ" sz="1200" dirty="0"/>
          </a:p>
        </p:txBody>
      </p:sp>
      <p:pic>
        <p:nvPicPr>
          <p:cNvPr id="9" name="Picture 4" descr="DNS_FitKid">
            <a:extLst>
              <a:ext uri="{FF2B5EF4-FFF2-40B4-BE49-F238E27FC236}">
                <a16:creationId xmlns:a16="http://schemas.microsoft.com/office/drawing/2014/main" id="{D4E5A20C-B104-98C4-3D1C-591387F3A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86" y="1664968"/>
            <a:ext cx="2849685" cy="403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05EF5F-7210-B74A-DC84-C95E86AB22EC}"/>
              </a:ext>
            </a:extLst>
          </p:cNvPr>
          <p:cNvSpPr txBox="1"/>
          <p:nvPr/>
        </p:nvSpPr>
        <p:spPr>
          <a:xfrm>
            <a:off x="6569096" y="569546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www.rehabps.com</a:t>
            </a:r>
            <a:r>
              <a:rPr lang="cs-CZ" sz="1400" dirty="0"/>
              <a:t>/</a:t>
            </a:r>
            <a:r>
              <a:rPr lang="cs-CZ" sz="1400" dirty="0" err="1"/>
              <a:t>dns_fitkid.html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688806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B3807F-17FB-2659-8D41-620F4BFD2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01689-DEE3-4D6F-FFDF-D4F4F202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00" y="574402"/>
            <a:ext cx="3175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BC581B-68F0-A8E0-FEC4-A42DC0DF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69" y="574402"/>
            <a:ext cx="3799254" cy="47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8DF2FFA-E668-5ED1-1A29-E924398B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58" y="2925757"/>
            <a:ext cx="2454715" cy="35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302A0EF-1705-6ACD-F842-ABF7B8E0E26B}"/>
              </a:ext>
            </a:extLst>
          </p:cNvPr>
          <p:cNvSpPr txBox="1"/>
          <p:nvPr/>
        </p:nvSpPr>
        <p:spPr>
          <a:xfrm>
            <a:off x="3810000" y="65688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Zdroj obrázků – titulové obrázky z: https://</a:t>
            </a:r>
            <a:r>
              <a:rPr lang="cs-CZ" sz="1200" dirty="0" err="1"/>
              <a:t>www.megaknihy.cz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70155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46989E-C417-461B-C6C9-6BE87C4B0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902DECA-B9A6-AE4A-874E-E95D21B0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00" y="168139"/>
            <a:ext cx="33655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EB94504-0700-ADF8-5402-0ABE0E29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0" y="2958869"/>
            <a:ext cx="21336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A877400-7213-3C54-D65A-3BF14867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27" y="2324078"/>
            <a:ext cx="2498970" cy="19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79E4F449-9C0B-8640-9063-6CD638913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09" y="288821"/>
            <a:ext cx="1947823" cy="19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57DC3062-0B64-C4BE-5661-CA2A706D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59" y="764609"/>
            <a:ext cx="2246923" cy="219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36596C4F-771A-2970-7FF8-E22412B4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31" y="3465766"/>
            <a:ext cx="2756552" cy="21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Voják omalovánka | Omalovánky k Vytisknutí Zdarma">
            <a:extLst>
              <a:ext uri="{FF2B5EF4-FFF2-40B4-BE49-F238E27FC236}">
                <a16:creationId xmlns:a16="http://schemas.microsoft.com/office/drawing/2014/main" id="{8F93B485-4FCE-3648-276D-FA80A6EC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46" y="4547689"/>
            <a:ext cx="2848708" cy="22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740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C28828-2FDD-8081-A5BD-DC0100A0B9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77780F-B851-4B0D-AB4A-EC035DEF7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0B37D5-9412-536F-E2A2-FA011BD6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2BE5AA-B9B2-F251-9B1B-C51CBA0F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C740E57-CE83-BD18-FEB8-DF293276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00" y="202500"/>
            <a:ext cx="8604000" cy="64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AE3131-DCCB-C097-59DA-28E5123D21FD}"/>
              </a:ext>
            </a:extLst>
          </p:cNvPr>
          <p:cNvSpPr txBox="1"/>
          <p:nvPr/>
        </p:nvSpPr>
        <p:spPr>
          <a:xfrm>
            <a:off x="4572000" y="65918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www.spravnahracka.cz</a:t>
            </a:r>
            <a:r>
              <a:rPr lang="cs-CZ" sz="1050" dirty="0"/>
              <a:t>/</a:t>
            </a:r>
            <a:r>
              <a:rPr lang="cs-CZ" sz="1050" dirty="0" err="1"/>
              <a:t>prekazkove-drahy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4163013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FDC26E-3AD9-F74E-EBF1-975F8FB23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384596-A9E6-C269-0F28-965A8E11F8B8}"/>
              </a:ext>
            </a:extLst>
          </p:cNvPr>
          <p:cNvSpPr txBox="1"/>
          <p:nvPr/>
        </p:nvSpPr>
        <p:spPr>
          <a:xfrm>
            <a:off x="2023500" y="686403"/>
            <a:ext cx="738553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cs-CZ" b="1" dirty="0">
                <a:solidFill>
                  <a:srgbClr val="444444"/>
                </a:solidFill>
                <a:latin typeface="Verdana" panose="020B0604030504040204" pitchFamily="34" charset="0"/>
              </a:rPr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Když já se vytáhnu,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(stoupneme si na špičky)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až ke sluníčku dosáhnu.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(natáhneme ruce ke sluníčku)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Když já se skrčím,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(sedneme si do dřepu)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do výšky skočím.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(vyskočíme)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Když já si lehnu,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(lehneme si)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ani se nehnu.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(ležíme bez pohybu) 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58EB6B8-BD8C-B09A-7E4B-2F833EA9185F}"/>
              </a:ext>
            </a:extLst>
          </p:cNvPr>
          <p:cNvSpPr txBox="1"/>
          <p:nvPr/>
        </p:nvSpPr>
        <p:spPr>
          <a:xfrm>
            <a:off x="2023500" y="3447777"/>
            <a:ext cx="8839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Poletuje motýl tiše,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(chodíme na špičkách, máváme rukama jako křídly)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křidýlka má jako z plyše. </a:t>
            </a:r>
            <a:b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Dosedne na kytičku,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(sedneme si do dřepu)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odpočívá chviličku.</a:t>
            </a:r>
            <a:b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Pak poletí zase dál,</a:t>
            </a:r>
            <a:r>
              <a:rPr lang="cs-CZ" sz="1600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cs-CZ" sz="1600" i="1" dirty="0">
                <a:solidFill>
                  <a:srgbClr val="444444"/>
                </a:solidFill>
                <a:latin typeface="Verdana" panose="020B0604030504040204" pitchFamily="34" charset="0"/>
              </a:rPr>
              <a:t>(běháme po místnosti a opět máváme rukama jako křídly)</a:t>
            </a:r>
            <a:br>
              <a:rPr lang="cs-CZ" sz="1600" dirty="0"/>
            </a:br>
            <a:r>
              <a:rPr lang="cs-CZ" sz="1600" b="1" dirty="0">
                <a:solidFill>
                  <a:srgbClr val="444444"/>
                </a:solidFill>
                <a:latin typeface="Verdana" panose="020B0604030504040204" pitchFamily="34" charset="0"/>
              </a:rPr>
              <a:t>jako by se dětí bál. </a:t>
            </a:r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0149EB-0A45-1C25-8C59-C317F9DC8974}"/>
              </a:ext>
            </a:extLst>
          </p:cNvPr>
          <p:cNvSpPr txBox="1"/>
          <p:nvPr/>
        </p:nvSpPr>
        <p:spPr>
          <a:xfrm>
            <a:off x="2791558" y="6242770"/>
            <a:ext cx="6046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Zdroj: http://</a:t>
            </a:r>
            <a:r>
              <a:rPr lang="cs-CZ" sz="1400" dirty="0" err="1"/>
              <a:t>www.sikovny-cvrcek.cz</a:t>
            </a:r>
            <a:r>
              <a:rPr lang="cs-CZ" sz="1400" dirty="0"/>
              <a:t>/</a:t>
            </a:r>
            <a:r>
              <a:rPr lang="cs-CZ" sz="1400" dirty="0" err="1"/>
              <a:t>rikanky</a:t>
            </a:r>
            <a:r>
              <a:rPr lang="cs-CZ" sz="1400" dirty="0"/>
              <a:t>-s-</a:t>
            </a:r>
            <a:r>
              <a:rPr lang="cs-CZ" sz="1400" dirty="0" err="1"/>
              <a:t>ukazovanim</a:t>
            </a:r>
            <a:r>
              <a:rPr lang="cs-CZ" sz="1400" dirty="0"/>
              <a:t>-a-pohybem</a:t>
            </a:r>
          </a:p>
        </p:txBody>
      </p:sp>
    </p:spTree>
    <p:extLst>
      <p:ext uri="{BB962C8B-B14F-4D97-AF65-F5344CB8AC3E}">
        <p14:creationId xmlns:p14="http://schemas.microsoft.com/office/powerpoint/2010/main" val="300315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BA43DB-443B-3A39-FD6E-C99E0C4E3F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0C9C43-B59F-9601-75EA-ACBA107B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999" y="1603633"/>
            <a:ext cx="80649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Předškolní věk (4.-6. rok)</a:t>
            </a:r>
          </a:p>
        </p:txBody>
      </p:sp>
      <p:pic>
        <p:nvPicPr>
          <p:cNvPr id="2050" name="Picture 2" descr="Také se váš předškolák nesmí vrátit mezi kamarády? Proč vláda některé děti  diskriminuje? | ČtiDoma.cz">
            <a:extLst>
              <a:ext uri="{FF2B5EF4-FFF2-40B4-BE49-F238E27FC236}">
                <a16:creationId xmlns:a16="http://schemas.microsoft.com/office/drawing/2014/main" id="{2D3F3808-8051-262E-29F0-86863F0B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99" y="2686336"/>
            <a:ext cx="5871146" cy="27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C66FE3-D218-05A7-4C45-646FA583C0CC}"/>
              </a:ext>
            </a:extLst>
          </p:cNvPr>
          <p:cNvSpPr txBox="1"/>
          <p:nvPr/>
        </p:nvSpPr>
        <p:spPr>
          <a:xfrm>
            <a:off x="2023501" y="5454163"/>
            <a:ext cx="58711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www.ctidoma.cz</a:t>
            </a:r>
            <a:r>
              <a:rPr lang="cs-CZ" sz="1050" dirty="0"/>
              <a:t>/</a:t>
            </a:r>
            <a:r>
              <a:rPr lang="cs-CZ" sz="1050" dirty="0" err="1"/>
              <a:t>nazory-komentare</a:t>
            </a:r>
            <a:r>
              <a:rPr lang="cs-CZ" sz="1050" dirty="0"/>
              <a:t>/take-se-vas-predskolak-nesmi-vratit-mezi-kamarady-proc-nevidi-vlada-stejne-deti</a:t>
            </a:r>
          </a:p>
        </p:txBody>
      </p:sp>
    </p:spTree>
    <p:extLst>
      <p:ext uri="{BB962C8B-B14F-4D97-AF65-F5344CB8AC3E}">
        <p14:creationId xmlns:p14="http://schemas.microsoft.com/office/powerpoint/2010/main" val="10717670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C7D69E-BB8B-7044-92D1-860F385F8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184BBD-6727-B7CA-C7F3-732DF8B3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období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BCA1B6-3F7F-78F2-ECAC-2A2446B34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 algn="ctr">
              <a:buNone/>
            </a:pPr>
            <a:r>
              <a:rPr lang="cs-CZ" dirty="0"/>
              <a:t>Dokončuje se </a:t>
            </a:r>
            <a:r>
              <a:rPr lang="cs-CZ" b="1" dirty="0" err="1"/>
              <a:t>myelinizace</a:t>
            </a:r>
            <a:r>
              <a:rPr lang="cs-CZ" b="1" dirty="0"/>
              <a:t> pyramidových drah </a:t>
            </a:r>
          </a:p>
          <a:p>
            <a:pPr marL="54000" indent="0" algn="ctr">
              <a:buNone/>
            </a:pPr>
            <a:r>
              <a:rPr lang="cs-CZ" dirty="0"/>
              <a:t>+</a:t>
            </a:r>
          </a:p>
          <a:p>
            <a:pPr marL="54000" indent="0" algn="ctr">
              <a:buNone/>
            </a:pPr>
            <a:r>
              <a:rPr lang="cs-CZ" dirty="0"/>
              <a:t>Dozrávají funkce </a:t>
            </a:r>
            <a:r>
              <a:rPr lang="cs-CZ" b="1" dirty="0"/>
              <a:t>mozečku 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marL="54000" indent="0" algn="ctr">
              <a:buNone/>
            </a:pPr>
            <a:endParaRPr lang="cs-CZ" dirty="0"/>
          </a:p>
          <a:p>
            <a:pPr marL="54000" indent="0" algn="ctr">
              <a:buNone/>
            </a:pPr>
            <a:r>
              <a:rPr lang="cs-CZ" b="1" dirty="0"/>
              <a:t>Rovnováha, koordinace pohybu, jemná motorika, řeč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E91715-843B-4A2E-09D8-E7BA84E22EA3}"/>
              </a:ext>
            </a:extLst>
          </p:cNvPr>
          <p:cNvSpPr txBox="1"/>
          <p:nvPr/>
        </p:nvSpPr>
        <p:spPr>
          <a:xfrm>
            <a:off x="3697188" y="5644540"/>
            <a:ext cx="479762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/>
              <a:t>Vyzrává uvědomění + interpretace senzorické informace (</a:t>
            </a:r>
            <a:r>
              <a:rPr lang="cs-CZ" sz="2000" dirty="0" err="1"/>
              <a:t>somatestezie</a:t>
            </a:r>
            <a:r>
              <a:rPr lang="cs-CZ" sz="2000" dirty="0"/>
              <a:t>)</a:t>
            </a:r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257BA2B1-D70D-BB68-76D0-2FA613FEC9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96000" y="4702082"/>
            <a:ext cx="1" cy="8440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81F4C7F5-6D8C-9095-D100-7D73F710B156}"/>
              </a:ext>
            </a:extLst>
          </p:cNvPr>
          <p:cNvCxnSpPr/>
          <p:nvPr/>
        </p:nvCxnSpPr>
        <p:spPr bwMode="auto">
          <a:xfrm>
            <a:off x="6096000" y="3429000"/>
            <a:ext cx="0" cy="885092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4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A2BAC-1765-7027-F4B3-4CE038A7E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Skolióza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B2C5D-B3D4-DBF6-318C-073C7ED0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70319" cy="3984117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3D deformita páteře </a:t>
            </a:r>
          </a:p>
          <a:p>
            <a:pPr marL="0" indent="0">
              <a:buNone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Skolióza představuje patologické zakřivení ve frontální rovině nad 10 stupňů, je většinou spojená s rotací obratlových těl (ev. deformita žeber) a pravidelně doprovázená porušením fyziologických zakřivení v sagitální rovině (nejčastěji hrudní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hypo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či hyper- kyfóza).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AD2AF80-DBFD-AF42-7C98-CBB879E93DC1}"/>
              </a:ext>
            </a:extLst>
          </p:cNvPr>
          <p:cNvGrpSpPr/>
          <p:nvPr/>
        </p:nvGrpSpPr>
        <p:grpSpPr>
          <a:xfrm>
            <a:off x="6351835" y="1993900"/>
            <a:ext cx="5492750" cy="3784600"/>
            <a:chOff x="0" y="0"/>
            <a:chExt cx="2996565" cy="273621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996E192-B711-513E-D39C-1AFA0D200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7" y="0"/>
              <a:ext cx="2188845" cy="2188845"/>
            </a:xfrm>
            <a:prstGeom prst="rect">
              <a:avLst/>
            </a:prstGeom>
          </p:spPr>
        </p:pic>
        <p:sp>
          <p:nvSpPr>
            <p:cNvPr id="6" name="Textové pole 7">
              <a:extLst>
                <a:ext uri="{FF2B5EF4-FFF2-40B4-BE49-F238E27FC236}">
                  <a16:creationId xmlns:a16="http://schemas.microsoft.com/office/drawing/2014/main" id="{E2BBFFF3-19C7-2C60-8BC4-D33C2411B4B9}"/>
                </a:ext>
              </a:extLst>
            </p:cNvPr>
            <p:cNvSpPr txBox="1"/>
            <p:nvPr/>
          </p:nvSpPr>
          <p:spPr>
            <a:xfrm>
              <a:off x="0" y="2190750"/>
              <a:ext cx="299656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Zdroj::https://rad.washington.edu/about-us/academic-sections/musculoskeletal-radiology/teaching-materials/online-musculoskeletal-radiology-book/scoliosis/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7724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BC0FA4-5626-6866-8BD0-88F0C30DA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50D4A0-6A2B-DCEB-152B-4326BEA8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Postura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F1BF31-90F1-9891-4CFC-344423B4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Pozorujeme výraznou změnu v držení těla – z vyklenutého bříška a výrazné lordózy – napřímení křivky páteře, vyšší aktivita ventrální muskulatury </a:t>
            </a:r>
          </a:p>
          <a:p>
            <a:r>
              <a:rPr lang="cs-CZ" dirty="0"/>
              <a:t>Neutrální postavení pánve </a:t>
            </a:r>
          </a:p>
          <a:p>
            <a:r>
              <a:rPr lang="cs-CZ" dirty="0"/>
              <a:t>Stabilita DK – KOK, HLE </a:t>
            </a:r>
          </a:p>
          <a:p>
            <a:r>
              <a:rPr lang="cs-CZ" dirty="0"/>
              <a:t>Snižuje se fyziologická valgozita – centrace kloubů </a:t>
            </a:r>
          </a:p>
          <a:p>
            <a:r>
              <a:rPr lang="cs-CZ" dirty="0"/>
              <a:t>Na konci období – viditelná klenba nohy! </a:t>
            </a:r>
          </a:p>
        </p:txBody>
      </p:sp>
    </p:spTree>
    <p:extLst>
      <p:ext uri="{BB962C8B-B14F-4D97-AF65-F5344CB8AC3E}">
        <p14:creationId xmlns:p14="http://schemas.microsoft.com/office/powerpoint/2010/main" val="4277975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145C2C-3E84-C8D6-FC00-FA8BA2110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5625EA-2E0C-8667-0347-53803F0F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Hrubá motorika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85450E-49CD-9C40-4FEA-5CD45C06A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sz="8000" dirty="0"/>
              <a:t>Chůze po šikmé ploše </a:t>
            </a:r>
          </a:p>
          <a:p>
            <a:r>
              <a:rPr lang="cs-CZ" sz="8000" dirty="0"/>
              <a:t>Plynulá chůze do schodů i ze schodů (na konci období bez držení) </a:t>
            </a:r>
          </a:p>
          <a:p>
            <a:r>
              <a:rPr lang="cs-CZ" sz="8000" b="1" dirty="0"/>
              <a:t>Stoj na špičkách a výdrž / Chůze po špičkách </a:t>
            </a:r>
          </a:p>
          <a:p>
            <a:r>
              <a:rPr lang="cs-CZ" sz="8000" b="1" dirty="0"/>
              <a:t>Poskoky</a:t>
            </a:r>
            <a:r>
              <a:rPr lang="cs-CZ" sz="8000" dirty="0"/>
              <a:t> </a:t>
            </a:r>
          </a:p>
          <a:p>
            <a:pPr lvl="1"/>
            <a:r>
              <a:rPr lang="cs-CZ" sz="7200" dirty="0"/>
              <a:t>4 roky – schopnost několika poskoků za sebou </a:t>
            </a:r>
          </a:p>
          <a:p>
            <a:pPr lvl="1"/>
            <a:r>
              <a:rPr lang="cs-CZ" sz="7200" dirty="0"/>
              <a:t>5 let – poskoky vpřed na čáře </a:t>
            </a:r>
          </a:p>
          <a:p>
            <a:pPr lvl="1"/>
            <a:r>
              <a:rPr lang="cs-CZ" sz="7200" dirty="0"/>
              <a:t>6 let – přeskoky sounož, učí se švihadlem</a:t>
            </a:r>
          </a:p>
          <a:p>
            <a:r>
              <a:rPr lang="cs-CZ" sz="8000" b="1" dirty="0"/>
              <a:t>Stoj na 1 DK </a:t>
            </a:r>
          </a:p>
          <a:p>
            <a:pPr lvl="1"/>
            <a:r>
              <a:rPr lang="cs-CZ" sz="7200" dirty="0"/>
              <a:t>4 roky – cca 15 sekund </a:t>
            </a:r>
          </a:p>
          <a:p>
            <a:pPr lvl="1"/>
            <a:r>
              <a:rPr lang="cs-CZ" sz="7200" dirty="0"/>
              <a:t>6 let – výdrž i se zavřenýma očima </a:t>
            </a:r>
          </a:p>
          <a:p>
            <a:r>
              <a:rPr lang="cs-CZ" sz="8000" dirty="0"/>
              <a:t>Zlepšuje se v </a:t>
            </a:r>
            <a:r>
              <a:rPr lang="cs-CZ" sz="8000" b="1" dirty="0"/>
              <a:t>chytání a házení míče </a:t>
            </a:r>
          </a:p>
          <a:p>
            <a:r>
              <a:rPr lang="cs-CZ" sz="8000" dirty="0"/>
              <a:t>Na konci období je schopno jezdit na </a:t>
            </a:r>
            <a:r>
              <a:rPr lang="cs-CZ" sz="8000" b="1" dirty="0"/>
              <a:t>lyžích, bruslích, kole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5630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604BD6-E0A8-FD58-4871-83B6E206FA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17973D-C8B6-BD74-550C-C438B613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Jemná motorika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173BA4-82F0-959C-8E2A-E5AAAF72E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Výrazně se zlepšuje </a:t>
            </a:r>
            <a:r>
              <a:rPr lang="cs-CZ" dirty="0" err="1"/>
              <a:t>vizumotorická</a:t>
            </a:r>
            <a:r>
              <a:rPr lang="cs-CZ" dirty="0"/>
              <a:t> koordinace </a:t>
            </a:r>
          </a:p>
          <a:p>
            <a:r>
              <a:rPr lang="cs-CZ" b="1" dirty="0"/>
              <a:t>Házení míče na cíl </a:t>
            </a:r>
            <a:r>
              <a:rPr lang="cs-CZ" dirty="0"/>
              <a:t>(1-3 m), do koše (3-5 m)</a:t>
            </a:r>
          </a:p>
          <a:p>
            <a:r>
              <a:rPr lang="cs-CZ" dirty="0"/>
              <a:t>Stavění z kostek, tvoření – </a:t>
            </a:r>
            <a:r>
              <a:rPr lang="cs-CZ" b="1" dirty="0"/>
              <a:t>ovládání 3D prostoru </a:t>
            </a:r>
            <a:r>
              <a:rPr lang="cs-CZ" dirty="0"/>
              <a:t>(brány, tunely)</a:t>
            </a:r>
          </a:p>
          <a:p>
            <a:r>
              <a:rPr lang="cs-CZ" dirty="0"/>
              <a:t>Zvládá nakreslit základní geometrické obrazce </a:t>
            </a:r>
          </a:p>
          <a:p>
            <a:r>
              <a:rPr lang="cs-CZ" dirty="0"/>
              <a:t>Skládá jednoduché puzzle, skládačky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b="1" dirty="0"/>
              <a:t>Na konci období</a:t>
            </a:r>
          </a:p>
          <a:p>
            <a:pPr lvl="1"/>
            <a:r>
              <a:rPr lang="cs-CZ" dirty="0"/>
              <a:t>vyhraněná lateralita</a:t>
            </a:r>
          </a:p>
          <a:p>
            <a:pPr lvl="1"/>
            <a:r>
              <a:rPr lang="cs-CZ" dirty="0"/>
              <a:t>Kresby – mají jasný obsah, bývají už precizně zpracované, problém zachovat proporce objektů/osob </a:t>
            </a:r>
          </a:p>
        </p:txBody>
      </p:sp>
      <p:pic>
        <p:nvPicPr>
          <p:cNvPr id="3074" name="Picture 2" descr="Dopravní puzzle - e-predskolaci.cz">
            <a:extLst>
              <a:ext uri="{FF2B5EF4-FFF2-40B4-BE49-F238E27FC236}">
                <a16:creationId xmlns:a16="http://schemas.microsoft.com/office/drawing/2014/main" id="{E1793C2C-8533-E25F-EEE9-263DCD3E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06" y="2891240"/>
            <a:ext cx="2744370" cy="21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660D1B8-F781-22B5-F570-848AB06A84B6}"/>
              </a:ext>
            </a:extLst>
          </p:cNvPr>
          <p:cNvSpPr txBox="1"/>
          <p:nvPr/>
        </p:nvSpPr>
        <p:spPr>
          <a:xfrm>
            <a:off x="8665028" y="502510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https://e-</a:t>
            </a:r>
            <a:r>
              <a:rPr lang="cs-CZ" sz="1050" dirty="0" err="1"/>
              <a:t>predskolaci.cz</a:t>
            </a:r>
            <a:r>
              <a:rPr lang="cs-CZ" sz="1050" dirty="0"/>
              <a:t>/produkt/</a:t>
            </a:r>
            <a:r>
              <a:rPr lang="cs-CZ" sz="1050" dirty="0" err="1"/>
              <a:t>dopravni</a:t>
            </a:r>
            <a:r>
              <a:rPr lang="cs-CZ" sz="1050" dirty="0"/>
              <a:t>-puzzle/</a:t>
            </a:r>
          </a:p>
        </p:txBody>
      </p:sp>
    </p:spTree>
    <p:extLst>
      <p:ext uri="{BB962C8B-B14F-4D97-AF65-F5344CB8AC3E}">
        <p14:creationId xmlns:p14="http://schemas.microsoft.com/office/powerpoint/2010/main" val="2880153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E54E1BC5-9799-4C37-9E39-75AD94AE0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2" name="Rectangle 14">
            <a:extLst>
              <a:ext uri="{FF2B5EF4-FFF2-40B4-BE49-F238E27FC236}">
                <a16:creationId xmlns:a16="http://schemas.microsoft.com/office/drawing/2014/main" id="{B8CE2A87-DBA0-4B0D-98B6-FA36B850B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2EC71B-ACD6-B19A-9D68-815ECE08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Psycho-sociální vývoj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EA1089-E45A-D198-7885-C698C6D1E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Začíná chápat časovou osu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 b="1"/>
              <a:t>Učí se kontrolovat emoce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Období otázek – „proč?“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Děti preferují aktivitu ve skupině (2-5 osob)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Začíná chápat </a:t>
            </a:r>
            <a:r>
              <a:rPr lang="en-US" sz="1800" b="1"/>
              <a:t>formu soutěží </a:t>
            </a:r>
            <a:r>
              <a:rPr lang="en-US" sz="1800"/>
              <a:t>(na konci období – začíná chápat první pravidla)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 b="1"/>
              <a:t>zvyšuje se soutěživost, ale i schopnost respektovat příkazy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/>
              <a:t>Ke konci by mělo být schopno rozlišovat </a:t>
            </a:r>
            <a:r>
              <a:rPr lang="en-US" sz="1800" b="1"/>
              <a:t>pravá x levá strana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800" b="1"/>
              <a:t>Prodlužuje se schopnost koncentrace </a:t>
            </a:r>
            <a:r>
              <a:rPr lang="en-US" sz="1800"/>
              <a:t>(cca 30 minut)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16994FE7-465A-67B0-AEB0-3E43CAFC2F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7" r="16537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24" name="Group 16">
            <a:extLst>
              <a:ext uri="{FF2B5EF4-FFF2-40B4-BE49-F238E27FC236}">
                <a16:creationId xmlns:a16="http://schemas.microsoft.com/office/drawing/2014/main" id="{3F4FDEC5-B98A-4D9F-BB63-FA5A1ED9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17">
              <a:extLst>
                <a:ext uri="{FF2B5EF4-FFF2-40B4-BE49-F238E27FC236}">
                  <a16:creationId xmlns:a16="http://schemas.microsoft.com/office/drawing/2014/main" id="{D779EAC7-1067-454B-8145-AE5BF6EC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18">
              <a:extLst>
                <a:ext uri="{FF2B5EF4-FFF2-40B4-BE49-F238E27FC236}">
                  <a16:creationId xmlns:a16="http://schemas.microsoft.com/office/drawing/2014/main" id="{8BEA0E4E-FF8C-4EBC-87F8-743D03BEB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A35E02-5FCE-B5C7-64F4-D7AF2324D2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970407D-EE58-4A0B-824B-1D3AE42DD9CF}" type="slidenum">
              <a:rPr lang="en-US" altLang="cs-CZ" smtClean="0"/>
              <a:pPr defTabSz="914400">
                <a:spcAft>
                  <a:spcPts val="600"/>
                </a:spcAft>
              </a:pPr>
              <a:t>63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498703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AB08DC-7F84-7478-EF08-278496DB2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847981-E097-AEE2-76C8-6F1975F5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Samostatnost, soběstačnost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33593E-19D0-2929-5EE3-27F67E2BA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1" y="1577971"/>
            <a:ext cx="4970601" cy="4139998"/>
          </a:xfrm>
        </p:spPr>
        <p:txBody>
          <a:bodyPr>
            <a:normAutofit fontScale="92500"/>
          </a:bodyPr>
          <a:lstStyle/>
          <a:p>
            <a:r>
              <a:rPr lang="cs-CZ" dirty="0"/>
              <a:t>Zvládá se samo svléct, převléct (potřeba nachystat věci a přesně definovat, které oblečení je danou aktivitu)</a:t>
            </a:r>
          </a:p>
          <a:p>
            <a:pPr lvl="1"/>
            <a:r>
              <a:rPr lang="cs-CZ" dirty="0"/>
              <a:t>Cca od 4 let – vázání tkaniček, zapínaní knoflíků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b="1" dirty="0"/>
              <a:t>Zvládá samo základní hygienické návyky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Umí používat </a:t>
            </a:r>
            <a:r>
              <a:rPr lang="cs-CZ" b="1" dirty="0"/>
              <a:t>příbor</a:t>
            </a:r>
            <a:r>
              <a:rPr lang="cs-CZ" dirty="0"/>
              <a:t> a samostatně jíst (ze začátku je potřeba pomoct např. nakrájet maso)</a:t>
            </a:r>
          </a:p>
        </p:txBody>
      </p:sp>
      <p:pic>
        <p:nvPicPr>
          <p:cNvPr id="4098" name="Picture 2" descr="Jak se Honzík naučil zavazovat tkaničku | Didaktické pomůcky a hračky -  Amosek.cz">
            <a:extLst>
              <a:ext uri="{FF2B5EF4-FFF2-40B4-BE49-F238E27FC236}">
                <a16:creationId xmlns:a16="http://schemas.microsoft.com/office/drawing/2014/main" id="{10F189E2-E623-4358-88AC-98478FB4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51" y="157797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1066D0-2C49-A09D-B07F-6CD12C1DBF38}"/>
              </a:ext>
            </a:extLst>
          </p:cNvPr>
          <p:cNvSpPr txBox="1"/>
          <p:nvPr/>
        </p:nvSpPr>
        <p:spPr>
          <a:xfrm>
            <a:off x="7557442" y="4956864"/>
            <a:ext cx="257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www.amosek.cz</a:t>
            </a:r>
            <a:r>
              <a:rPr lang="cs-CZ" sz="1200" dirty="0"/>
              <a:t>/Jak-se-Honzik-naucil-zavazovat-tkanicku-d2752.htm</a:t>
            </a:r>
          </a:p>
        </p:txBody>
      </p:sp>
    </p:spTree>
    <p:extLst>
      <p:ext uri="{BB962C8B-B14F-4D97-AF65-F5344CB8AC3E}">
        <p14:creationId xmlns:p14="http://schemas.microsoft.com/office/powerpoint/2010/main" val="48595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11038A-9D68-6D97-1745-1EA5681D1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2452" y="6135306"/>
            <a:ext cx="760522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0970407D-EE58-4A0B-824B-1D3AE42DD9CF}" type="slidenum">
              <a:rPr lang="en-US" altLang="cs-CZ"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65</a:t>
            </a:fld>
            <a:endParaRPr lang="en-US" altLang="cs-CZ" sz="2800" b="1" kern="120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4D7D02-E3B4-727F-1664-49145B9F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3" y="643467"/>
            <a:ext cx="6271758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Co by </a:t>
            </a: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měl</a:t>
            </a: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</a:t>
            </a: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umět</a:t>
            </a: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</a:t>
            </a: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předškolák</a:t>
            </a: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?                                                                                     				</a:t>
            </a:r>
            <a:b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b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aneb</a:t>
            </a: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</a:t>
            </a: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zápis</a:t>
            </a: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do </a:t>
            </a: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první</a:t>
            </a:r>
            <a:r>
              <a:rPr lang="en-US" sz="5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</a:t>
            </a:r>
            <a:r>
              <a:rPr lang="en-US" sz="56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třídy</a:t>
            </a:r>
            <a:endParaRPr lang="en-US" sz="5600" cap="all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322537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E1BC5-9799-4C37-9E39-75AD94AE0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B8DA80D-E033-FA7E-F2BC-A11A037F0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47" r="36932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9FF011-88A5-4B89-AD4A-E08820CE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73A745-4599-1438-A944-1ABDC88E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 by měl umět předškolák?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1FB7BA-073D-3B7D-38CC-535052664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Základní orientace – osobou, místem, časem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/>
              <a:t>Jak se jmenuju, kolik je mi let, kde bydlím, kde teď jsem, co jsem dělal včera, roční období?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/>
              <a:t>Hodnotí se řeč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/>
              <a:t>Schopnost soustředit se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Vpravo/vlevo a nahoře/dole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Jemná motorika </a:t>
            </a:r>
            <a:r>
              <a:rPr lang="en-US" sz="1500"/>
              <a:t>– úchop tužky, kreslení základních geometrických obrazců, obkreslování složitějších tvarů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Hrubá motorika </a:t>
            </a:r>
            <a:r>
              <a:rPr lang="en-US" sz="1500"/>
              <a:t>– běh, přeskok, výskok, házení a chytání míče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Zraková analýza i syntéza </a:t>
            </a:r>
            <a:r>
              <a:rPr lang="en-US" sz="1500"/>
              <a:t>– popis obrázků, puzzle (barvy)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Paměť</a:t>
            </a:r>
            <a:r>
              <a:rPr lang="en-US" sz="1500"/>
              <a:t> – viděné i slyšené (pexeso, krátká pohádka)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b="1"/>
              <a:t>Základy počítání </a:t>
            </a:r>
            <a:r>
              <a:rPr lang="en-US" sz="1500"/>
              <a:t>/napočítat do 10/ </a:t>
            </a:r>
            <a:r>
              <a:rPr lang="en-US" sz="1500" b="1"/>
              <a:t>a schopnost podepsat se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AEAFFD-C82E-4805-8EFA-403C6D826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C28443-F61D-4568-A939-A57CC8BE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62A386-B011-43D7-945D-36EB3CBC3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7E5B30-B5FE-4477-4F77-3E46BEA39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970407D-EE58-4A0B-824B-1D3AE42DD9CF}" type="slidenum">
              <a:rPr lang="en-US" altLang="cs-CZ" smtClean="0"/>
              <a:pPr defTabSz="914400">
                <a:spcAft>
                  <a:spcPts val="600"/>
                </a:spcAft>
              </a:pPr>
              <a:t>66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470764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Nadpis 3">
            <a:extLst>
              <a:ext uri="{FF2B5EF4-FFF2-40B4-BE49-F238E27FC236}">
                <a16:creationId xmlns:a16="http://schemas.microsoft.com/office/drawing/2014/main" id="{280EDDAF-A48C-A7ED-8EB9-AFBA1FE6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cap="all">
                <a:solidFill>
                  <a:srgbClr val="FFFFFF"/>
                </a:solidFill>
              </a:rPr>
              <a:t>Jak tyto informace využít v praxi?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84D2AA-8644-4466-519A-EBC1339AC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Lépe chápou pohybové pokyny – snadnější diagnostika (i ve statice)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Je možné plánovat </a:t>
            </a:r>
            <a:r>
              <a:rPr lang="en-US" b="1"/>
              <a:t>koordinovanější aktivity – soutěžního charakteru s pravidly</a:t>
            </a:r>
            <a:r>
              <a:rPr lang="en-US"/>
              <a:t>, postupně i schopnost spolupráce (dvojice, skupinky)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Začínají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/>
              <a:t>Lepší orientace na/ve vlastním těle </a:t>
            </a:r>
            <a:r>
              <a:rPr lang="en-US"/>
              <a:t>– pořád se hodně učí nápodobou, ale už lépe chápou popis a korekce pohybu 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Děti jsou schopné delší doby koncentrace – </a:t>
            </a:r>
            <a:r>
              <a:rPr lang="en-US" b="1"/>
              <a:t>souvislá aktivita 15-20 minut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Výrazně se zlepšuje </a:t>
            </a:r>
            <a:r>
              <a:rPr lang="en-US" b="1"/>
              <a:t>prostorová orientace </a:t>
            </a:r>
            <a:r>
              <a:rPr lang="en-US"/>
              <a:t>(odhad pohybu)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6D9577-ECA8-61EB-6377-10C39EC084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970407D-EE58-4A0B-824B-1D3AE42DD9CF}" type="slidenum">
              <a:rPr lang="en-US" altLang="cs-CZ" sz="1900" b="1" kern="120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67</a:t>
            </a:fld>
            <a:endParaRPr lang="en-US" altLang="cs-CZ" sz="1900" b="1" kern="120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616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8FCC84-F122-39EB-6588-E00E7BD938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507E8F-269E-E962-6544-BCF9A2B6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Centrální koordinační porucha u dětí v předškolním / školním věku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31781C-F296-4C8C-589D-B52275EBA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80" y="2069645"/>
            <a:ext cx="6245809" cy="45682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Někdy označována jako lehká mozková dysfunkce (LMD), minor </a:t>
            </a:r>
            <a:r>
              <a:rPr lang="cs-CZ" dirty="0" err="1"/>
              <a:t>coordination</a:t>
            </a:r>
            <a:r>
              <a:rPr lang="cs-CZ" dirty="0"/>
              <a:t> </a:t>
            </a:r>
            <a:r>
              <a:rPr lang="cs-CZ" dirty="0" err="1"/>
              <a:t>dysfunction</a:t>
            </a:r>
            <a:r>
              <a:rPr lang="cs-CZ" dirty="0"/>
              <a:t> (MCD), dyspraxie</a:t>
            </a:r>
          </a:p>
          <a:p>
            <a:r>
              <a:rPr lang="cs-CZ" dirty="0"/>
              <a:t>„nešikovné dítě“</a:t>
            </a:r>
          </a:p>
          <a:p>
            <a:r>
              <a:rPr lang="cs-CZ" b="1" dirty="0"/>
              <a:t>MABC-2</a:t>
            </a:r>
            <a:r>
              <a:rPr lang="cs-CZ" dirty="0"/>
              <a:t> </a:t>
            </a:r>
          </a:p>
          <a:p>
            <a:r>
              <a:rPr lang="cs-CZ" dirty="0"/>
              <a:t>Potíže se zpracováním, vybavováním a ukládáním informace (</a:t>
            </a:r>
            <a:r>
              <a:rPr lang="cs-CZ" b="1" dirty="0" err="1"/>
              <a:t>intersenzorická</a:t>
            </a:r>
            <a:r>
              <a:rPr lang="cs-CZ" b="1" dirty="0"/>
              <a:t> integrace</a:t>
            </a:r>
            <a:r>
              <a:rPr lang="cs-CZ" dirty="0"/>
              <a:t>) </a:t>
            </a:r>
          </a:p>
          <a:p>
            <a:r>
              <a:rPr lang="cs-CZ" b="1" dirty="0"/>
              <a:t>Delší reakční časy, horší časová kontrola pohybů</a:t>
            </a:r>
            <a:r>
              <a:rPr lang="cs-CZ" dirty="0"/>
              <a:t> (</a:t>
            </a:r>
            <a:r>
              <a:rPr lang="cs-CZ" dirty="0" err="1"/>
              <a:t>time-keeping</a:t>
            </a:r>
            <a:r>
              <a:rPr lang="cs-CZ" dirty="0"/>
              <a:t>)</a:t>
            </a:r>
          </a:p>
          <a:p>
            <a:r>
              <a:rPr lang="cs-CZ" dirty="0"/>
              <a:t>Často problém reagovat adekvátně na podmět – například dotyk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FB48E60-8C53-F045-481D-E98FAEEA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97" y="1776984"/>
            <a:ext cx="3149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567D81-BE68-9402-0898-C86462AF685E}"/>
              </a:ext>
            </a:extLst>
          </p:cNvPr>
          <p:cNvSpPr txBox="1"/>
          <p:nvPr/>
        </p:nvSpPr>
        <p:spPr>
          <a:xfrm>
            <a:off x="7063841" y="6272784"/>
            <a:ext cx="34141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www.megaknihy.cz</a:t>
            </a:r>
            <a:r>
              <a:rPr lang="cs-CZ" sz="1400" dirty="0"/>
              <a:t>/</a:t>
            </a:r>
            <a:r>
              <a:rPr lang="cs-CZ" sz="1400" dirty="0" err="1"/>
              <a:t>sikana</a:t>
            </a:r>
            <a:r>
              <a:rPr lang="cs-CZ" sz="1400" dirty="0"/>
              <a:t>/8099-nesikovne-dite.html</a:t>
            </a:r>
          </a:p>
        </p:txBody>
      </p:sp>
    </p:spTree>
    <p:extLst>
      <p:ext uri="{BB962C8B-B14F-4D97-AF65-F5344CB8AC3E}">
        <p14:creationId xmlns:p14="http://schemas.microsoft.com/office/powerpoint/2010/main" val="33584717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83F1AB-9A3A-35D2-7ECB-8C058E15D6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7C5D8C-85E6-ADD2-E50D-87E14F8A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00" y="2548800"/>
            <a:ext cx="80649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Školní věk </a:t>
            </a:r>
          </a:p>
        </p:txBody>
      </p:sp>
      <p:pic>
        <p:nvPicPr>
          <p:cNvPr id="6" name="Picture 4" descr="Věk pro zahájení školní docházky se v evropských zemích liší">
            <a:extLst>
              <a:ext uri="{FF2B5EF4-FFF2-40B4-BE49-F238E27FC236}">
                <a16:creationId xmlns:a16="http://schemas.microsoft.com/office/drawing/2014/main" id="{FB66BC56-E2D7-2458-9298-1C58D8D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43" y="533392"/>
            <a:ext cx="4088410" cy="49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B15D4D9-E080-9E4C-6A99-89343636E91A}"/>
              </a:ext>
            </a:extLst>
          </p:cNvPr>
          <p:cNvSpPr txBox="1"/>
          <p:nvPr/>
        </p:nvSpPr>
        <p:spPr>
          <a:xfrm>
            <a:off x="6365834" y="5467360"/>
            <a:ext cx="343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http://</a:t>
            </a:r>
            <a:r>
              <a:rPr lang="cs-CZ" sz="1400" dirty="0" err="1"/>
              <a:t>www.rodicum.cz</a:t>
            </a:r>
            <a:r>
              <a:rPr lang="cs-CZ" sz="1400" dirty="0"/>
              <a:t>/</a:t>
            </a:r>
            <a:r>
              <a:rPr lang="cs-CZ" sz="1400" dirty="0" err="1"/>
              <a:t>priprava</a:t>
            </a:r>
            <a:r>
              <a:rPr lang="cs-CZ" sz="1400" dirty="0"/>
              <a:t>-do-</a:t>
            </a:r>
            <a:r>
              <a:rPr lang="cs-CZ" sz="1400" dirty="0" err="1"/>
              <a:t>skoly</a:t>
            </a:r>
            <a:r>
              <a:rPr lang="cs-CZ" sz="1400" dirty="0"/>
              <a:t>/</a:t>
            </a:r>
            <a:r>
              <a:rPr lang="cs-CZ" sz="1400" dirty="0" err="1"/>
              <a:t>skolni</a:t>
            </a:r>
            <a:r>
              <a:rPr lang="cs-CZ" sz="1400" dirty="0"/>
              <a:t>-</a:t>
            </a:r>
            <a:r>
              <a:rPr lang="cs-CZ" sz="1400" dirty="0" err="1"/>
              <a:t>dochazka</a:t>
            </a:r>
            <a:r>
              <a:rPr lang="cs-CZ" sz="1400" dirty="0"/>
              <a:t>-u-</a:t>
            </a:r>
            <a:r>
              <a:rPr lang="cs-CZ" sz="1400" dirty="0" err="1"/>
              <a:t>nas</a:t>
            </a:r>
            <a:r>
              <a:rPr lang="cs-CZ" sz="1400" dirty="0"/>
              <a:t>-a-ve-</a:t>
            </a:r>
            <a:r>
              <a:rPr lang="cs-CZ" sz="1400" dirty="0" err="1"/>
              <a:t>svete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0151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0C36A-CC54-2D08-B9AE-25826CC7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Skolióza x skoliotické držení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8E77D6-51EC-341C-C747-D4AD5D52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Skolióza </a:t>
            </a:r>
          </a:p>
          <a:p>
            <a:pPr lvl="1"/>
            <a:r>
              <a:rPr lang="cs-CZ" dirty="0"/>
              <a:t>3D deformita </a:t>
            </a:r>
          </a:p>
          <a:p>
            <a:pPr lvl="1"/>
            <a:r>
              <a:rPr lang="cs-CZ" dirty="0"/>
              <a:t>Potvrzení RTG snímkem</a:t>
            </a:r>
          </a:p>
          <a:p>
            <a:pPr lvl="1"/>
            <a:r>
              <a:rPr lang="cs-CZ" dirty="0" err="1"/>
              <a:t>gibus</a:t>
            </a:r>
            <a:endParaRPr lang="cs-CZ" dirty="0"/>
          </a:p>
          <a:p>
            <a:r>
              <a:rPr lang="cs-CZ" dirty="0"/>
              <a:t>Skoliotické držení (funkční skolióza)</a:t>
            </a:r>
          </a:p>
          <a:p>
            <a:pPr lvl="1"/>
            <a:r>
              <a:rPr lang="cs-CZ" dirty="0"/>
              <a:t>Změna ve frontální rovině </a:t>
            </a:r>
          </a:p>
          <a:p>
            <a:pPr lvl="1"/>
            <a:r>
              <a:rPr lang="cs-CZ" dirty="0"/>
              <a:t>Na RTG – není deformita obratlů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440548-1ED7-46E5-9C53-944E2E2D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759" y="1615389"/>
            <a:ext cx="5449762" cy="506282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809D69-7588-4438-AF6B-6E39E0A682FF}"/>
              </a:ext>
            </a:extLst>
          </p:cNvPr>
          <p:cNvSpPr txBox="1"/>
          <p:nvPr/>
        </p:nvSpPr>
        <p:spPr>
          <a:xfrm>
            <a:off x="5568759" y="6627168"/>
            <a:ext cx="60944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https://www.londonbridgeorthopaedics.co.uk/scoliosis-what-is-it/</a:t>
            </a:r>
          </a:p>
        </p:txBody>
      </p:sp>
    </p:spTree>
    <p:extLst>
      <p:ext uri="{BB962C8B-B14F-4D97-AF65-F5344CB8AC3E}">
        <p14:creationId xmlns:p14="http://schemas.microsoft.com/office/powerpoint/2010/main" val="21753474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7CBDF-7B5F-FA6C-4413-DC1B69732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8783E7-04B2-0F9E-7650-F8D5CAB4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Periodizace období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A52785-4FA9-319D-E0B6-C2929CA39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 algn="ctr">
              <a:buNone/>
            </a:pPr>
            <a:r>
              <a:rPr lang="cs-CZ" sz="2400" b="1" u="sng" dirty="0"/>
              <a:t>ŠKOLNÍ VĚK</a:t>
            </a:r>
          </a:p>
          <a:p>
            <a:pPr marL="54000" indent="0">
              <a:buNone/>
            </a:pPr>
            <a:endParaRPr lang="cs-CZ" sz="2400" b="1" u="sng" dirty="0"/>
          </a:p>
          <a:p>
            <a:pPr marL="54000" indent="0">
              <a:buNone/>
            </a:pPr>
            <a:endParaRPr lang="cs-CZ" sz="2400" dirty="0"/>
          </a:p>
          <a:p>
            <a:pPr marL="54000" indent="0">
              <a:buNone/>
            </a:pPr>
            <a:endParaRPr lang="cs-CZ" sz="2400" dirty="0"/>
          </a:p>
          <a:p>
            <a:pPr algn="ctr"/>
            <a:r>
              <a:rPr lang="cs-CZ" sz="2400" dirty="0"/>
              <a:t>Mladší školní věk 6-11 let  </a:t>
            </a:r>
          </a:p>
          <a:p>
            <a:pPr marL="54000" indent="0" algn="ctr">
              <a:buNone/>
            </a:pPr>
            <a:endParaRPr lang="cs-CZ" sz="2400" dirty="0"/>
          </a:p>
          <a:p>
            <a:pPr algn="ctr"/>
            <a:r>
              <a:rPr lang="cs-CZ" sz="2400" dirty="0"/>
              <a:t>Starší školní věk 11 (12) – 15 let / prepuberta – puberta </a:t>
            </a: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A6503A4D-F0CA-D3CF-BD9F-096B46378CEE}"/>
              </a:ext>
            </a:extLst>
          </p:cNvPr>
          <p:cNvSpPr/>
          <p:nvPr/>
        </p:nvSpPr>
        <p:spPr bwMode="auto">
          <a:xfrm>
            <a:off x="5971309" y="2244437"/>
            <a:ext cx="249382" cy="66501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sz="28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908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9A1872-4583-EFF6-0205-4D23350E4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2D5B23-B18C-551C-25B6-E79F18B4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Mladší školní věk – charakteristika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37602A-8108-22BE-CE14-3FD85AD5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962" y="2093976"/>
            <a:ext cx="8064900" cy="4139998"/>
          </a:xfrm>
        </p:spPr>
        <p:txBody>
          <a:bodyPr/>
          <a:lstStyle/>
          <a:p>
            <a:r>
              <a:rPr lang="cs-CZ" dirty="0"/>
              <a:t>Velká změna režimu </a:t>
            </a:r>
          </a:p>
          <a:p>
            <a:r>
              <a:rPr lang="cs-CZ" b="1" dirty="0"/>
              <a:t>Začíná období, kdy se výrazně sníží přirozená pohybová aktivita a musí dojít k navýšení řízené/cílené pohybové aktivity (kroužky, tréninky)</a:t>
            </a:r>
            <a:endParaRPr lang="cs-CZ" dirty="0"/>
          </a:p>
          <a:p>
            <a:r>
              <a:rPr lang="cs-CZ" dirty="0"/>
              <a:t>Navyšuje se čas dítěte, který stráví sedem (doma i ve škole)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F528F73-1297-AA3C-A5FF-BAB5659FE6F5}"/>
              </a:ext>
            </a:extLst>
          </p:cNvPr>
          <p:cNvSpPr txBox="1"/>
          <p:nvPr/>
        </p:nvSpPr>
        <p:spPr>
          <a:xfrm>
            <a:off x="2250138" y="5031933"/>
            <a:ext cx="702544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/>
              <a:t>Počátek problémů s nedostatkem pohybové aktivity u dětí?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31D61D4-E144-0767-25E6-0D25DA81034F}"/>
              </a:ext>
            </a:extLst>
          </p:cNvPr>
          <p:cNvSpPr txBox="1"/>
          <p:nvPr/>
        </p:nvSpPr>
        <p:spPr>
          <a:xfrm>
            <a:off x="2250138" y="5548238"/>
            <a:ext cx="694773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/>
              <a:t>Často se zvýrazní problémy s pohybovým aparátem/</a:t>
            </a:r>
            <a:r>
              <a:rPr lang="cs-CZ" sz="2000" dirty="0" err="1"/>
              <a:t>posturou</a:t>
            </a:r>
            <a:endParaRPr lang="cs-CZ" sz="2000" dirty="0"/>
          </a:p>
          <a:p>
            <a:pPr algn="l"/>
            <a:r>
              <a:rPr lang="cs-CZ" sz="2000" dirty="0"/>
              <a:t>- </a:t>
            </a:r>
            <a:r>
              <a:rPr lang="cs-CZ" sz="2000" dirty="0" err="1"/>
              <a:t>plochonoží</a:t>
            </a:r>
            <a:r>
              <a:rPr lang="cs-CZ" sz="2000" dirty="0"/>
              <a:t>, skoliotické držení, vadné držení těla</a:t>
            </a:r>
          </a:p>
        </p:txBody>
      </p:sp>
      <p:sp>
        <p:nvSpPr>
          <p:cNvPr id="9" name="Šipka dolů 8">
            <a:extLst>
              <a:ext uri="{FF2B5EF4-FFF2-40B4-BE49-F238E27FC236}">
                <a16:creationId xmlns:a16="http://schemas.microsoft.com/office/drawing/2014/main" id="{56E03129-5E4A-75E7-5CC1-3143EFB22F0B}"/>
              </a:ext>
            </a:extLst>
          </p:cNvPr>
          <p:cNvSpPr/>
          <p:nvPr/>
        </p:nvSpPr>
        <p:spPr bwMode="auto">
          <a:xfrm>
            <a:off x="5276603" y="4291596"/>
            <a:ext cx="296883" cy="62414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sz="28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392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95C155-CA7E-E786-B2A2-7C613263C8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DE4C0F-A184-F2A9-4DDE-2CA8E8DF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Mladší školní věk – charakteristika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71282B-0B1A-51CB-8732-DCB55791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31" y="2132786"/>
            <a:ext cx="10561137" cy="4139998"/>
          </a:xfrm>
        </p:spPr>
        <p:txBody>
          <a:bodyPr>
            <a:normAutofit/>
          </a:bodyPr>
          <a:lstStyle/>
          <a:p>
            <a:r>
              <a:rPr lang="cs-CZ" sz="2400" dirty="0"/>
              <a:t>Pohybově je naším cílem celková fyzická gramotnost dítěte </a:t>
            </a:r>
          </a:p>
          <a:p>
            <a:r>
              <a:rPr lang="cs-CZ" sz="2400" dirty="0"/>
              <a:t>Pořád by měl převládat </a:t>
            </a:r>
            <a:r>
              <a:rPr lang="cs-CZ" sz="2400" b="1" dirty="0"/>
              <a:t>rozvoj různorodých pohybových schopností a dovedností </a:t>
            </a:r>
            <a:r>
              <a:rPr lang="cs-CZ" sz="2400" dirty="0"/>
              <a:t>nad specializací </a:t>
            </a:r>
          </a:p>
          <a:p>
            <a:r>
              <a:rPr lang="cs-CZ" sz="2400" b="1" dirty="0" err="1"/>
              <a:t>Multisportovní</a:t>
            </a:r>
            <a:r>
              <a:rPr lang="cs-CZ" sz="2400" b="1" dirty="0"/>
              <a:t> prostředí </a:t>
            </a:r>
            <a:r>
              <a:rPr lang="cs-CZ" sz="2400" dirty="0"/>
              <a:t>– </a:t>
            </a:r>
            <a:r>
              <a:rPr lang="cs-CZ" sz="2400" b="1" dirty="0"/>
              <a:t>pohybová aktivita v různých podmínkách </a:t>
            </a:r>
            <a:r>
              <a:rPr lang="cs-CZ" sz="2400" dirty="0"/>
              <a:t>– tělocvična, voda, venku, hřiště, sníh </a:t>
            </a:r>
          </a:p>
          <a:p>
            <a:r>
              <a:rPr lang="cs-CZ" sz="2400" dirty="0"/>
              <a:t>První seznamování s řízeným sportem a jednotlivými částmi tréninkové jednotky (transfer základních pohybových dovedností do sportu)</a:t>
            </a:r>
          </a:p>
          <a:p>
            <a:r>
              <a:rPr lang="cs-CZ" sz="2400" b="1" dirty="0"/>
              <a:t>Důraz na učení pravidel, základů fair play </a:t>
            </a:r>
          </a:p>
        </p:txBody>
      </p:sp>
    </p:spTree>
    <p:extLst>
      <p:ext uri="{BB962C8B-B14F-4D97-AF65-F5344CB8AC3E}">
        <p14:creationId xmlns:p14="http://schemas.microsoft.com/office/powerpoint/2010/main" val="16327743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D8D075-D7C8-DDDB-652D-1F1CEE6D9F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4A0146-FEC6-4C35-2853-C49236F8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4001"/>
            <a:ext cx="10058400" cy="1609344"/>
          </a:xfrm>
        </p:spPr>
        <p:txBody>
          <a:bodyPr>
            <a:normAutofit/>
          </a:bodyPr>
          <a:lstStyle/>
          <a:p>
            <a:r>
              <a:rPr lang="cs-CZ" sz="4400" dirty="0"/>
              <a:t>Starší školní věk - charakteristika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B3174E-F6D3-2060-9B1A-80529D1E2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853345"/>
            <a:ext cx="10753200" cy="4139998"/>
          </a:xfrm>
        </p:spPr>
        <p:txBody>
          <a:bodyPr>
            <a:normAutofit/>
          </a:bodyPr>
          <a:lstStyle/>
          <a:p>
            <a:r>
              <a:rPr lang="cs-CZ" dirty="0"/>
              <a:t>Období prepuberty a puberty </a:t>
            </a:r>
          </a:p>
          <a:p>
            <a:pPr lvl="1"/>
            <a:r>
              <a:rPr lang="cs-CZ" sz="1800" dirty="0"/>
              <a:t>Dívky – cca od 11 let </a:t>
            </a:r>
          </a:p>
          <a:p>
            <a:pPr lvl="1"/>
            <a:r>
              <a:rPr lang="cs-CZ" sz="1800" dirty="0"/>
              <a:t>Chlapci – cca od 12 (13) let </a:t>
            </a:r>
          </a:p>
          <a:p>
            <a:r>
              <a:rPr lang="cs-CZ" dirty="0"/>
              <a:t>Období růstu – výška + přibírání na váze </a:t>
            </a:r>
          </a:p>
          <a:p>
            <a:pPr marL="54000" indent="0">
              <a:buNone/>
            </a:pPr>
            <a:r>
              <a:rPr lang="cs-CZ" b="1" dirty="0"/>
              <a:t>Dochází k růstovému skoku → ztráta koordinace, harmonie pohybů → snížení sebejistoty.</a:t>
            </a:r>
            <a:endParaRPr lang="cs-CZ" dirty="0"/>
          </a:p>
          <a:p>
            <a:r>
              <a:rPr lang="cs-CZ" dirty="0"/>
              <a:t>Vývoj sekundárních pohlavních znaků </a:t>
            </a:r>
          </a:p>
          <a:p>
            <a:pPr lvl="1"/>
            <a:r>
              <a:rPr lang="cs-CZ" sz="1800" dirty="0"/>
              <a:t>Navyšuje se rozdílnost D x CH </a:t>
            </a:r>
          </a:p>
          <a:p>
            <a:r>
              <a:rPr lang="cs-CZ" dirty="0"/>
              <a:t>Emoční labilita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75990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103466-14BB-E159-F0C5-E58D3C2A8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C8AC57-0EAB-446D-C234-C124F732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 - charakteristika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3CDAA2-C511-F550-0740-A82AA39B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134776"/>
            <a:ext cx="10753200" cy="4139998"/>
          </a:xfrm>
        </p:spPr>
        <p:txBody>
          <a:bodyPr/>
          <a:lstStyle/>
          <a:p>
            <a:r>
              <a:rPr lang="cs-CZ" sz="2400" dirty="0"/>
              <a:t>Vztah k dospělým:</a:t>
            </a:r>
          </a:p>
          <a:p>
            <a:pPr lvl="1"/>
            <a:r>
              <a:rPr lang="cs-CZ" sz="1800" dirty="0"/>
              <a:t>dospívající omezuje práva dospělých a navyšuje ty svá</a:t>
            </a:r>
          </a:p>
          <a:p>
            <a:pPr lvl="1"/>
            <a:r>
              <a:rPr lang="cs-CZ" sz="1800" dirty="0"/>
              <a:t>dožaduje se, aby byl vnímán jako dospělý (důvěra, samostatnost) </a:t>
            </a:r>
          </a:p>
          <a:p>
            <a:pPr lvl="1"/>
            <a:r>
              <a:rPr lang="cs-CZ" sz="1800" dirty="0"/>
              <a:t>Pokud se mu toho nedostává – vzdor, protest </a:t>
            </a:r>
          </a:p>
          <a:p>
            <a:pPr lvl="1"/>
            <a:endParaRPr lang="cs-CZ" sz="1600" dirty="0"/>
          </a:p>
          <a:p>
            <a:pPr marL="243000" lvl="1" indent="0">
              <a:buNone/>
            </a:pPr>
            <a:endParaRPr lang="cs-CZ" sz="1600" dirty="0"/>
          </a:p>
          <a:p>
            <a:r>
              <a:rPr lang="cs-CZ" sz="2400" dirty="0"/>
              <a:t>Vztah k vrstevníkům: </a:t>
            </a:r>
          </a:p>
          <a:p>
            <a:pPr lvl="1"/>
            <a:r>
              <a:rPr lang="cs-CZ" sz="1800" dirty="0"/>
              <a:t>Osvojování morálky dospělých</a:t>
            </a:r>
          </a:p>
          <a:p>
            <a:pPr lvl="1"/>
            <a:r>
              <a:rPr lang="cs-CZ" sz="1800" dirty="0"/>
              <a:t>normy rovnosti, věrnosti a kolegiality </a:t>
            </a:r>
          </a:p>
          <a:p>
            <a:pPr lvl="1"/>
            <a:r>
              <a:rPr lang="cs-CZ" sz="1800" dirty="0"/>
              <a:t>Snaha zapadnout do skupiny, </a:t>
            </a:r>
          </a:p>
          <a:p>
            <a:pPr marL="243000" lvl="1" indent="0">
              <a:buNone/>
            </a:pPr>
            <a:r>
              <a:rPr lang="cs-CZ" sz="1800" dirty="0"/>
              <a:t>			nevyčnívat </a:t>
            </a:r>
          </a:p>
          <a:p>
            <a:pPr marL="243000" lvl="1" indent="0">
              <a:buNone/>
            </a:pPr>
            <a:endParaRPr lang="cs-CZ" sz="1800" dirty="0"/>
          </a:p>
          <a:p>
            <a:pPr marL="243000" lvl="1" indent="0">
              <a:buNone/>
            </a:pPr>
            <a:endParaRPr lang="cs-CZ" sz="1800" dirty="0"/>
          </a:p>
          <a:p>
            <a:pPr marL="243000" lvl="1" indent="0">
              <a:buNone/>
            </a:pPr>
            <a:endParaRPr lang="cs-CZ" sz="1800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1026" name="Picture 2" descr="Puberta u dětí dnes přichází až o tři roky dříve - Bety.cz">
            <a:extLst>
              <a:ext uri="{FF2B5EF4-FFF2-40B4-BE49-F238E27FC236}">
                <a16:creationId xmlns:a16="http://schemas.microsoft.com/office/drawing/2014/main" id="{0FD90077-55D4-1B64-2CD5-E5EB5EE2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95" y="2376621"/>
            <a:ext cx="3949205" cy="29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A4651EC-E501-B06C-9984-528C75B2BDB6}"/>
              </a:ext>
            </a:extLst>
          </p:cNvPr>
          <p:cNvSpPr txBox="1"/>
          <p:nvPr/>
        </p:nvSpPr>
        <p:spPr>
          <a:xfrm>
            <a:off x="8339400" y="5347460"/>
            <a:ext cx="38526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www.bety.cz</a:t>
            </a:r>
            <a:r>
              <a:rPr lang="cs-CZ" sz="1050" dirty="0"/>
              <a:t>/</a:t>
            </a:r>
            <a:r>
              <a:rPr lang="cs-CZ" sz="1050" dirty="0" err="1"/>
              <a:t>deti</a:t>
            </a:r>
            <a:r>
              <a:rPr lang="cs-CZ" sz="1050" dirty="0"/>
              <a:t>-a-rodina/</a:t>
            </a:r>
            <a:r>
              <a:rPr lang="cs-CZ" sz="1050" dirty="0" err="1"/>
              <a:t>clanky</a:t>
            </a:r>
            <a:r>
              <a:rPr lang="cs-CZ" sz="1050" dirty="0"/>
              <a:t>/31913/Puberta-u-</a:t>
            </a:r>
            <a:r>
              <a:rPr lang="cs-CZ" sz="1050" dirty="0" err="1"/>
              <a:t>deti</a:t>
            </a:r>
            <a:r>
              <a:rPr lang="cs-CZ" sz="1050" dirty="0"/>
              <a:t>-dnes-</a:t>
            </a:r>
            <a:r>
              <a:rPr lang="cs-CZ" sz="1050" dirty="0" err="1"/>
              <a:t>prichazi</a:t>
            </a:r>
            <a:r>
              <a:rPr lang="cs-CZ" sz="1050" dirty="0"/>
              <a:t>-</a:t>
            </a:r>
            <a:r>
              <a:rPr lang="cs-CZ" sz="1050" dirty="0" err="1"/>
              <a:t>az</a:t>
            </a:r>
            <a:r>
              <a:rPr lang="cs-CZ" sz="1050" dirty="0"/>
              <a:t>-o-</a:t>
            </a:r>
            <a:r>
              <a:rPr lang="cs-CZ" sz="1050" dirty="0" err="1"/>
              <a:t>tri</a:t>
            </a:r>
            <a:r>
              <a:rPr lang="cs-CZ" sz="1050" dirty="0"/>
              <a:t>-roky-drive</a:t>
            </a:r>
          </a:p>
        </p:txBody>
      </p:sp>
    </p:spTree>
    <p:extLst>
      <p:ext uri="{BB962C8B-B14F-4D97-AF65-F5344CB8AC3E}">
        <p14:creationId xmlns:p14="http://schemas.microsoft.com/office/powerpoint/2010/main" val="4062020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2F1949-AA6D-CC27-B952-EC11C7FCAC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17E11D-BB11-D404-7B70-6C48AE82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>
            <a:normAutofit/>
          </a:bodyPr>
          <a:lstStyle/>
          <a:p>
            <a:r>
              <a:rPr lang="cs-CZ" sz="4000" dirty="0"/>
              <a:t>Diagnostika pohybového systému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9DDE3A-C5C2-C8ED-83F4-35D819095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171576"/>
            <a:ext cx="9838119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u="sng" dirty="0"/>
              <a:t>Batolecí věk, předškolní věk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Obtížná diagnostika ve statických pozicích a konkrétní pohybového úkony </a:t>
            </a:r>
          </a:p>
          <a:p>
            <a:r>
              <a:rPr lang="cs-CZ" b="1" dirty="0"/>
              <a:t>Úkolem je zabavit dítě a pozorovat jeho motorické projevy v dynamice </a:t>
            </a:r>
            <a:r>
              <a:rPr lang="cs-CZ" dirty="0"/>
              <a:t>(napodobování) </a:t>
            </a:r>
          </a:p>
          <a:p>
            <a:r>
              <a:rPr lang="cs-CZ" dirty="0"/>
              <a:t>Volení prvků jako medvěd, dřep, kočička, čáp </a:t>
            </a:r>
          </a:p>
          <a:p>
            <a:r>
              <a:rPr lang="cs-CZ" b="1" dirty="0"/>
              <a:t>Nutno znát specifika daného věku </a:t>
            </a:r>
            <a:r>
              <a:rPr lang="cs-CZ" dirty="0"/>
              <a:t>(co je a není schopno v daném věku zvládnou, jak má vypadat posturální zajištění) </a:t>
            </a:r>
          </a:p>
        </p:txBody>
      </p:sp>
      <p:pic>
        <p:nvPicPr>
          <p:cNvPr id="2050" name="Picture 2" descr="Jóga v přírodě: Cviky Kočka, Pes, Kobra - ČT edu - Česká televize">
            <a:extLst>
              <a:ext uri="{FF2B5EF4-FFF2-40B4-BE49-F238E27FC236}">
                <a16:creationId xmlns:a16="http://schemas.microsoft.com/office/drawing/2014/main" id="{D2C9D513-F373-62D9-B44F-5A915C66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51" y="4712286"/>
            <a:ext cx="3351138" cy="188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6F1B3D-F096-9BCE-C201-C667B7BBA56B}"/>
              </a:ext>
            </a:extLst>
          </p:cNvPr>
          <p:cNvSpPr txBox="1"/>
          <p:nvPr/>
        </p:nvSpPr>
        <p:spPr>
          <a:xfrm>
            <a:off x="5920259" y="6637909"/>
            <a:ext cx="52290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edu.ceskatelevize.cz</a:t>
            </a:r>
            <a:r>
              <a:rPr lang="cs-CZ" sz="1000" dirty="0"/>
              <a:t>/video/428-joga-v-prirode-cviky-kocka-pes-kobra</a:t>
            </a:r>
          </a:p>
        </p:txBody>
      </p:sp>
    </p:spTree>
    <p:extLst>
      <p:ext uri="{BB962C8B-B14F-4D97-AF65-F5344CB8AC3E}">
        <p14:creationId xmlns:p14="http://schemas.microsoft.com/office/powerpoint/2010/main" val="34949977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2F1949-AA6D-CC27-B952-EC11C7FCAC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17E11D-BB11-D404-7B70-6C48AE82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>
            <a:normAutofit/>
          </a:bodyPr>
          <a:lstStyle/>
          <a:p>
            <a:r>
              <a:rPr lang="cs-CZ" sz="3600" dirty="0"/>
              <a:t>Diagnostika pohybového systému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9DDE3A-C5C2-C8ED-83F4-35D819095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15" y="1359001"/>
            <a:ext cx="10058399" cy="4139998"/>
          </a:xfrm>
        </p:spPr>
        <p:txBody>
          <a:bodyPr>
            <a:normAutofit fontScale="25000" lnSpcReduction="20000"/>
          </a:bodyPr>
          <a:lstStyle/>
          <a:p>
            <a:pPr marL="54000" indent="0">
              <a:buNone/>
            </a:pPr>
            <a:r>
              <a:rPr lang="cs-CZ" sz="7200" b="1" u="sng" dirty="0"/>
              <a:t>Mladší a starší školní věk</a:t>
            </a:r>
          </a:p>
          <a:p>
            <a:r>
              <a:rPr lang="cs-CZ" sz="9600" dirty="0"/>
              <a:t>Jednodušší spolupráce a vysvětlení, co po dítěti vlastně chci (předklon, postavení na 1 DK, konkrétní prvek) </a:t>
            </a:r>
          </a:p>
          <a:p>
            <a:r>
              <a:rPr lang="cs-CZ" sz="9600" dirty="0"/>
              <a:t>Větší škála diagnostických prvků </a:t>
            </a:r>
          </a:p>
          <a:p>
            <a:r>
              <a:rPr lang="cs-CZ" sz="9600" dirty="0"/>
              <a:t>Snadnější komunikace – co bolí, kde, kdy?</a:t>
            </a:r>
          </a:p>
          <a:p>
            <a:r>
              <a:rPr lang="cs-CZ" sz="9600" dirty="0"/>
              <a:t>Posturální zajištění se blíží dospělému </a:t>
            </a:r>
          </a:p>
          <a:p>
            <a:endParaRPr lang="cs-CZ" sz="9600" dirty="0"/>
          </a:p>
          <a:p>
            <a:r>
              <a:rPr lang="cs-CZ" sz="9600" dirty="0"/>
              <a:t>Specifické může být období puberty:</a:t>
            </a:r>
          </a:p>
          <a:p>
            <a:pPr lvl="1"/>
            <a:r>
              <a:rPr lang="cs-CZ" sz="8000" dirty="0"/>
              <a:t>Omezená spolupráce při vyšetření</a:t>
            </a:r>
          </a:p>
          <a:p>
            <a:pPr lvl="1"/>
            <a:r>
              <a:rPr lang="cs-CZ" sz="8000" dirty="0"/>
              <a:t>Otázkou je přístup vyšetřujícího – jako k dítěti </a:t>
            </a:r>
            <a:r>
              <a:rPr lang="cs-CZ" sz="8000" dirty="0" err="1"/>
              <a:t>x</a:t>
            </a:r>
            <a:r>
              <a:rPr lang="cs-CZ" sz="8000" dirty="0"/>
              <a:t> respekt stejný jako k dospělému </a:t>
            </a:r>
          </a:p>
          <a:p>
            <a:pPr lvl="1"/>
            <a:r>
              <a:rPr lang="cs-CZ" sz="8000" dirty="0"/>
              <a:t>Kombinace </a:t>
            </a:r>
            <a:r>
              <a:rPr lang="cs-CZ" sz="8000" dirty="0" err="1"/>
              <a:t>Ž</a:t>
            </a:r>
            <a:r>
              <a:rPr lang="cs-CZ" sz="8000" dirty="0"/>
              <a:t> </a:t>
            </a:r>
            <a:r>
              <a:rPr lang="cs-CZ" sz="8000" dirty="0" err="1"/>
              <a:t>x</a:t>
            </a:r>
            <a:r>
              <a:rPr lang="cs-CZ" sz="8000" dirty="0"/>
              <a:t> M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88573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BA512F-4108-5533-C315-4781FDA0E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pic>
        <p:nvPicPr>
          <p:cNvPr id="5122" name="Picture 2" descr="Jak rozpoznat u svých dětí vadné držení těla? - Mgr. Petra Pospíšilová  (Lacinová)">
            <a:extLst>
              <a:ext uri="{FF2B5EF4-FFF2-40B4-BE49-F238E27FC236}">
                <a16:creationId xmlns:a16="http://schemas.microsoft.com/office/drawing/2014/main" id="{98F73F3D-732A-D59E-77C9-7D291DBF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55" y="1433775"/>
            <a:ext cx="2745624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DD04A5F-AC7B-28EA-792C-04B1E627833B}"/>
              </a:ext>
            </a:extLst>
          </p:cNvPr>
          <p:cNvSpPr txBox="1"/>
          <p:nvPr/>
        </p:nvSpPr>
        <p:spPr>
          <a:xfrm>
            <a:off x="3810000" y="5876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fyzio-petra.cz</a:t>
            </a:r>
            <a:r>
              <a:rPr lang="cs-CZ" sz="1100" dirty="0"/>
              <a:t>/rozpoznat-u-</a:t>
            </a:r>
            <a:r>
              <a:rPr lang="cs-CZ" sz="1100" dirty="0" err="1"/>
              <a:t>svych</a:t>
            </a:r>
            <a:r>
              <a:rPr lang="cs-CZ" sz="1100" dirty="0"/>
              <a:t>-</a:t>
            </a:r>
            <a:r>
              <a:rPr lang="cs-CZ" sz="1100" dirty="0" err="1"/>
              <a:t>deti</a:t>
            </a:r>
            <a:r>
              <a:rPr lang="cs-CZ" sz="1100" dirty="0"/>
              <a:t>-vadne-</a:t>
            </a:r>
            <a:r>
              <a:rPr lang="cs-CZ" sz="1100" dirty="0" err="1"/>
              <a:t>drzeni</a:t>
            </a:r>
            <a:r>
              <a:rPr lang="cs-CZ" sz="1100" dirty="0"/>
              <a:t>-</a:t>
            </a:r>
            <a:r>
              <a:rPr lang="cs-CZ" sz="1100" dirty="0" err="1"/>
              <a:t>tela</a:t>
            </a:r>
            <a:r>
              <a:rPr lang="cs-CZ" sz="1100" dirty="0"/>
              <a:t>/</a:t>
            </a:r>
          </a:p>
        </p:txBody>
      </p:sp>
      <p:pic>
        <p:nvPicPr>
          <p:cNvPr id="5124" name="Picture 4" descr="zepředu">
            <a:extLst>
              <a:ext uri="{FF2B5EF4-FFF2-40B4-BE49-F238E27FC236}">
                <a16:creationId xmlns:a16="http://schemas.microsoft.com/office/drawing/2014/main" id="{DAF8951A-7465-8573-81A2-F3E0D7A2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64" y="1433775"/>
            <a:ext cx="2815199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0E2654-D2F7-7C57-CB3B-7CC249C9A757}"/>
              </a:ext>
            </a:extLst>
          </p:cNvPr>
          <p:cNvSpPr txBox="1"/>
          <p:nvPr/>
        </p:nvSpPr>
        <p:spPr>
          <a:xfrm>
            <a:off x="4557469" y="716860"/>
            <a:ext cx="3107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/>
              <a:t>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33129660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4A9A26-9D76-47AD-BB36-2CC0A32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cap="all"/>
              <a:t>Dětská plochá noha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3339B2-E35A-4366-8784-DA62B8EE2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>
                <a:effectLst/>
              </a:rPr>
              <a:t>Dětská plochá noha  = </a:t>
            </a:r>
            <a:r>
              <a:rPr lang="en-US" b="1">
                <a:effectLst/>
              </a:rPr>
              <a:t>pes planovalgus nebo flexible flat feet</a:t>
            </a:r>
            <a:r>
              <a:rPr lang="en-US">
                <a:effectLst/>
              </a:rPr>
              <a:t> (FFF, flexibilní plochá noha)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>
                <a:effectLst/>
              </a:rPr>
              <a:t>pokles mediální části klenby spojený se zvýšenou valgozitou patní kosti.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>
                <a:effectLst/>
              </a:rPr>
              <a:t>typický pokles mediálního oblouku podélné klenby v zatížení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>
                <a:effectLst/>
              </a:rPr>
              <a:t>rizikové faktory pro vznik FFF patří hypermobilita a vyšší BMI dítěte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/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>
              <a:effectLst/>
            </a:endParaRP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/>
              <a:t>R</a:t>
            </a:r>
            <a:r>
              <a:rPr lang="en-US" b="1">
                <a:effectLst/>
              </a:rPr>
              <a:t>igid flat feet</a:t>
            </a:r>
            <a:r>
              <a:rPr lang="en-US">
                <a:effectLst/>
              </a:rPr>
              <a:t> (RFF, rigidní plochá noha)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>
                <a:effectLst/>
              </a:rPr>
              <a:t> snížení mediálního oblouku podélné klenby trvale, v zatížení i odlehčení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23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A3655B-684F-F6F5-6B17-B11EEE5E7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pic>
        <p:nvPicPr>
          <p:cNvPr id="4098" name="Picture 2" descr="Plochonoží - je nutno řešit v ranném věku - MUDr. Marie Součková">
            <a:extLst>
              <a:ext uri="{FF2B5EF4-FFF2-40B4-BE49-F238E27FC236}">
                <a16:creationId xmlns:a16="http://schemas.microsoft.com/office/drawing/2014/main" id="{C6B6306F-048F-DEEF-D356-E56E347F2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00" y="1863237"/>
            <a:ext cx="3276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47B3DB-A312-93B4-20B6-27B181EF4DEA}"/>
              </a:ext>
            </a:extLst>
          </p:cNvPr>
          <p:cNvSpPr txBox="1"/>
          <p:nvPr/>
        </p:nvSpPr>
        <p:spPr>
          <a:xfrm>
            <a:off x="2273392" y="4443918"/>
            <a:ext cx="285601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www.ortopediesouckova.com</a:t>
            </a:r>
            <a:r>
              <a:rPr lang="cs-CZ" sz="1100" dirty="0"/>
              <a:t>/blog/138-plochonozi-je-nutno-resit-v-rannem-veku.html</a:t>
            </a:r>
          </a:p>
        </p:txBody>
      </p:sp>
      <p:pic>
        <p:nvPicPr>
          <p:cNvPr id="4100" name="Picture 4" descr="Jak na plochou nohu – moje dítě má ploché nohy - Fyzio Beskyd">
            <a:extLst>
              <a:ext uri="{FF2B5EF4-FFF2-40B4-BE49-F238E27FC236}">
                <a16:creationId xmlns:a16="http://schemas.microsoft.com/office/drawing/2014/main" id="{A531872B-C849-5A44-81DD-82F2E00A4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4180"/>
            <a:ext cx="2767198" cy="493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9BF0CD7-E48B-4FAC-D5A4-9DD4428E7F08}"/>
              </a:ext>
            </a:extLst>
          </p:cNvPr>
          <p:cNvSpPr txBox="1"/>
          <p:nvPr/>
        </p:nvSpPr>
        <p:spPr>
          <a:xfrm>
            <a:off x="6096000" y="5759596"/>
            <a:ext cx="29569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fyziobeskyd.cz</a:t>
            </a:r>
            <a:r>
              <a:rPr lang="cs-CZ" sz="1050" dirty="0"/>
              <a:t>/jak-na-plochou-nohu-moje-</a:t>
            </a:r>
            <a:r>
              <a:rPr lang="cs-CZ" sz="1050" dirty="0" err="1"/>
              <a:t>dite</a:t>
            </a:r>
            <a:r>
              <a:rPr lang="cs-CZ" sz="1050" dirty="0"/>
              <a:t>-</a:t>
            </a:r>
            <a:r>
              <a:rPr lang="cs-CZ" sz="1050" dirty="0" err="1"/>
              <a:t>ma</a:t>
            </a:r>
            <a:r>
              <a:rPr lang="cs-CZ" sz="1050" dirty="0"/>
              <a:t>-</a:t>
            </a:r>
            <a:r>
              <a:rPr lang="cs-CZ" sz="1050" dirty="0" err="1"/>
              <a:t>ploche</a:t>
            </a:r>
            <a:r>
              <a:rPr lang="cs-CZ" sz="1050" dirty="0"/>
              <a:t>-nohy/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002ADDD-B2B5-A7D1-3F71-74FEA11E9D23}"/>
              </a:ext>
            </a:extLst>
          </p:cNvPr>
          <p:cNvSpPr txBox="1"/>
          <p:nvPr/>
        </p:nvSpPr>
        <p:spPr>
          <a:xfrm>
            <a:off x="2023500" y="794180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/>
              <a:t>Dětská plochá noha</a:t>
            </a:r>
          </a:p>
        </p:txBody>
      </p:sp>
    </p:spTree>
    <p:extLst>
      <p:ext uri="{BB962C8B-B14F-4D97-AF65-F5344CB8AC3E}">
        <p14:creationId xmlns:p14="http://schemas.microsoft.com/office/powerpoint/2010/main" val="110573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A857E-05ED-4939-ACE9-CE804B90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C080B-0909-436F-9EAA-F8A25A48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2489140" cy="4050792"/>
          </a:xfrm>
        </p:spPr>
        <p:txBody>
          <a:bodyPr/>
          <a:lstStyle/>
          <a:p>
            <a:r>
              <a:rPr lang="cs-CZ" dirty="0"/>
              <a:t>Mladší věk </a:t>
            </a:r>
          </a:p>
          <a:p>
            <a:r>
              <a:rPr lang="cs-CZ" dirty="0"/>
              <a:t>Pohlaví </a:t>
            </a:r>
          </a:p>
          <a:p>
            <a:r>
              <a:rPr lang="cs-CZ" dirty="0"/>
              <a:t>Rodinná zátěž </a:t>
            </a:r>
          </a:p>
          <a:p>
            <a:r>
              <a:rPr lang="cs-CZ" dirty="0"/>
              <a:t>Hypermobilita 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782F302-0081-4FDF-B359-AB4F274826C8}"/>
              </a:ext>
            </a:extLst>
          </p:cNvPr>
          <p:cNvSpPr txBox="1">
            <a:spLocks/>
          </p:cNvSpPr>
          <p:nvPr/>
        </p:nvSpPr>
        <p:spPr>
          <a:xfrm>
            <a:off x="5588059" y="2121408"/>
            <a:ext cx="5402669" cy="26426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u="sng" dirty="0"/>
              <a:t>Riziko progrese </a:t>
            </a:r>
          </a:p>
          <a:p>
            <a:pPr>
              <a:buFontTx/>
              <a:buChar char="-"/>
            </a:pPr>
            <a:r>
              <a:rPr lang="cs-CZ" dirty="0"/>
              <a:t>RF </a:t>
            </a:r>
          </a:p>
          <a:p>
            <a:pPr>
              <a:buFontTx/>
              <a:buChar char="-"/>
            </a:pPr>
            <a:r>
              <a:rPr lang="cs-CZ" dirty="0"/>
              <a:t>Křivka – oblast TH </a:t>
            </a:r>
          </a:p>
          <a:p>
            <a:pPr>
              <a:buFontTx/>
              <a:buChar char="-"/>
            </a:pPr>
            <a:r>
              <a:rPr lang="cs-CZ" dirty="0"/>
              <a:t>Dekompenzovaná křivka </a:t>
            </a:r>
          </a:p>
          <a:p>
            <a:pPr>
              <a:buFontTx/>
              <a:buChar char="-"/>
            </a:pPr>
            <a:r>
              <a:rPr lang="cs-CZ" dirty="0"/>
              <a:t>Kostní věk (</a:t>
            </a:r>
            <a:r>
              <a:rPr lang="cs-CZ" dirty="0" err="1"/>
              <a:t>Risserovo</a:t>
            </a:r>
            <a:r>
              <a:rPr lang="cs-CZ" dirty="0"/>
              <a:t> znamení 0,1)</a:t>
            </a:r>
          </a:p>
          <a:p>
            <a:pPr>
              <a:buFontTx/>
              <a:buChar char="-"/>
            </a:pPr>
            <a:r>
              <a:rPr lang="cs-CZ" dirty="0"/>
              <a:t>Tíže křivky (20° a více)</a:t>
            </a:r>
          </a:p>
          <a:p>
            <a:pPr>
              <a:buFontTx/>
              <a:buChar char="-"/>
            </a:pPr>
            <a:r>
              <a:rPr lang="cs-CZ" dirty="0"/>
              <a:t>Růstové spurty (</a:t>
            </a:r>
            <a:r>
              <a:rPr lang="cs-CZ" dirty="0" err="1"/>
              <a:t>Peak</a:t>
            </a:r>
            <a:r>
              <a:rPr lang="cs-CZ" dirty="0"/>
              <a:t> </a:t>
            </a:r>
            <a:r>
              <a:rPr lang="cs-CZ" dirty="0" err="1"/>
              <a:t>hieght</a:t>
            </a:r>
            <a:r>
              <a:rPr lang="cs-CZ" dirty="0"/>
              <a:t> </a:t>
            </a:r>
            <a:r>
              <a:rPr lang="cs-CZ" dirty="0" err="1"/>
              <a:t>Velocity</a:t>
            </a:r>
            <a:r>
              <a:rPr lang="cs-CZ" dirty="0"/>
              <a:t>)  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901ECE6-8695-4A2D-8AFE-85574CD3C803}"/>
              </a:ext>
            </a:extLst>
          </p:cNvPr>
          <p:cNvSpPr txBox="1">
            <a:spLocks/>
          </p:cNvSpPr>
          <p:nvPr/>
        </p:nvSpPr>
        <p:spPr>
          <a:xfrm>
            <a:off x="1069848" y="5043364"/>
            <a:ext cx="7742459" cy="1330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u="sng" dirty="0"/>
              <a:t>Faktor progrese </a:t>
            </a:r>
          </a:p>
          <a:p>
            <a:pPr marL="0" indent="0">
              <a:buNone/>
            </a:pPr>
            <a:r>
              <a:rPr lang="cs-CZ" dirty="0"/>
              <a:t>Přímo závisí na velikosti křivky, </a:t>
            </a:r>
            <a:r>
              <a:rPr lang="cs-CZ" dirty="0" err="1"/>
              <a:t>Risserově</a:t>
            </a:r>
            <a:r>
              <a:rPr lang="cs-CZ" dirty="0"/>
              <a:t> znamení </a:t>
            </a:r>
          </a:p>
          <a:p>
            <a:pPr marL="0" indent="0">
              <a:buNone/>
            </a:pPr>
            <a:r>
              <a:rPr lang="cs-CZ" dirty="0"/>
              <a:t>Nepřímo na věku pacienta </a:t>
            </a:r>
          </a:p>
        </p:txBody>
      </p:sp>
    </p:spTree>
    <p:extLst>
      <p:ext uri="{BB962C8B-B14F-4D97-AF65-F5344CB8AC3E}">
        <p14:creationId xmlns:p14="http://schemas.microsoft.com/office/powerpoint/2010/main" val="2323754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3EDBF-8837-4C9E-90CA-A4F08518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38989"/>
            <a:ext cx="6386653" cy="4693011"/>
          </a:xfrm>
        </p:spPr>
        <p:txBody>
          <a:bodyPr/>
          <a:lstStyle/>
          <a:p>
            <a:pPr marL="54000" indent="0">
              <a:buNone/>
            </a:pPr>
            <a:r>
              <a:rPr lang="cs-CZ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Hyperpronační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syndrom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dochází k nadměrné pronaci v subtalárním kloubu v průběhu opěrné fáze. Tato pronace dále souvisí s vnitřní rotací bérce i stehenní kosti, na kterou navazuje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anteverzní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postavení pánve. Problém pak není pouze na úrovni nohy, ale přenáší se do celkového držení těla dítěte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E52E6E-2322-4A20-BB8C-0072A32FC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49" name="Obrázek 11" descr="Pronation: Cause and effect. – Mending – Coaching – Inspiring Athletes.">
            <a:extLst>
              <a:ext uri="{FF2B5EF4-FFF2-40B4-BE49-F238E27FC236}">
                <a16:creationId xmlns:a16="http://schemas.microsoft.com/office/drawing/2014/main" id="{FCE976D0-E0B3-49E1-A7F0-458CB34C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02" y="1026000"/>
            <a:ext cx="4696608" cy="401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CAEA8F3-67D6-4756-8F71-1B0A13103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7285" y="51817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https://sbrsport.me/2016/03/11/pronation-cause-and-effect/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298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země, oblečení, slipy&#10;&#10;Popis byl vytvořen automaticky">
            <a:extLst>
              <a:ext uri="{FF2B5EF4-FFF2-40B4-BE49-F238E27FC236}">
                <a16:creationId xmlns:a16="http://schemas.microsoft.com/office/drawing/2014/main" id="{C5D03DCB-6770-614D-927B-375B31483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259" y="801792"/>
            <a:ext cx="1640416" cy="52493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patro, interiér, zeď, kobereček&#10;&#10;Popis byl vytvořen automaticky">
            <a:extLst>
              <a:ext uri="{FF2B5EF4-FFF2-40B4-BE49-F238E27FC236}">
                <a16:creationId xmlns:a16="http://schemas.microsoft.com/office/drawing/2014/main" id="{8CBB9119-C2FC-1750-E843-4016402A8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026" y="801792"/>
            <a:ext cx="3936999" cy="524933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90254F4-832E-16F7-2B1C-313B7FB73AAC}"/>
              </a:ext>
            </a:extLst>
          </p:cNvPr>
          <p:cNvSpPr txBox="1"/>
          <p:nvPr/>
        </p:nvSpPr>
        <p:spPr>
          <a:xfrm>
            <a:off x="10551807" y="6458473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vlastní </a:t>
            </a:r>
          </a:p>
        </p:txBody>
      </p:sp>
    </p:spTree>
    <p:extLst>
      <p:ext uri="{BB962C8B-B14F-4D97-AF65-F5344CB8AC3E}">
        <p14:creationId xmlns:p14="http://schemas.microsoft.com/office/powerpoint/2010/main" val="15346728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8">
            <a:extLst>
              <a:ext uri="{FF2B5EF4-FFF2-40B4-BE49-F238E27FC236}">
                <a16:creationId xmlns:a16="http://schemas.microsoft.com/office/drawing/2014/main" id="{E54E1BC5-9799-4C37-9E39-75AD94AE0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2" name="Rectangle 12">
            <a:extLst>
              <a:ext uri="{FF2B5EF4-FFF2-40B4-BE49-F238E27FC236}">
                <a16:creationId xmlns:a16="http://schemas.microsoft.com/office/drawing/2014/main" id="{B8CE2A87-DBA0-4B0D-98B6-FA36B850B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E7A927-1093-4D16-96F7-84CD7B823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Diagnostika 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84F799CE-B59E-44E6-A041-6CDAB9B43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/>
              <a:t>V</a:t>
            </a:r>
            <a:r>
              <a:rPr lang="en-US" sz="1700">
                <a:effectLst/>
              </a:rPr>
              <a:t>yšetřením pohledem: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/>
              <a:t>Celá noha – volné postavení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>
                <a:effectLst/>
              </a:rPr>
              <a:t> vyšetřuje se stoj – celkové držení těla, osa DK, postavení pánve, KOK, HLE, patní kosti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>
                <a:effectLst/>
              </a:rPr>
              <a:t> stoj na špičkách, stoj na 1 DK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>
                <a:effectLst/>
              </a:rPr>
              <a:t> chůze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>
                <a:effectLst/>
              </a:rPr>
              <a:t>Vyšetření rozsahů pohybů v hlezenním, kolenním a kyčelním kloubu 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>
                <a:effectLst/>
              </a:rPr>
              <a:t>omezení dorsální flexe a supinace v hlezenním kloubu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>
                <a:effectLst/>
              </a:rPr>
              <a:t> zvýšená vnitřní rotace holenní kosti,</a:t>
            </a:r>
          </a:p>
          <a:p>
            <a:pPr lvl="1"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00">
                <a:effectLst/>
              </a:rPr>
              <a:t> zvýšená vnitřní rotace a omezená zevní rotace v kyčelním kloubu.</a:t>
            </a:r>
          </a:p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/>
              <a:t>Vyšetření citlivosti </a:t>
            </a:r>
            <a:endParaRPr lang="en-US" sz="1700">
              <a:effectLst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40C15034-4F13-B5C9-CD2E-15DBEC4B40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53" r="32325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25" name="Group 14">
            <a:extLst>
              <a:ext uri="{FF2B5EF4-FFF2-40B4-BE49-F238E27FC236}">
                <a16:creationId xmlns:a16="http://schemas.microsoft.com/office/drawing/2014/main" id="{3F4FDEC5-B98A-4D9F-BB63-FA5A1ED9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79EAC7-1067-454B-8145-AE5BF6EC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BEA0E4E-FF8C-4EBC-87F8-743D03BEB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9587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065DFF-2785-4988-AA33-43BF734F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F3C782-EFE1-45EB-BAD4-4DE69B557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5BBB8-8742-4CBA-A53E-6CF23274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07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7A927-1093-4D16-96F7-84CD7B82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799CE-B59E-44E6-A041-6CDAB9B43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000" indent="0">
              <a:buNone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alší klinické testy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navicular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drop test, </a:t>
            </a:r>
          </a:p>
          <a:p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windlass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Jack’s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test)), </a:t>
            </a:r>
          </a:p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vyšetření pomocí zobrazovacích metod (RTG snímek) </a:t>
            </a:r>
          </a:p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přístrojovou diagnostiku (např.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plantograf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podoskop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pedobarické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plošiny a chodníky</a:t>
            </a:r>
            <a:endParaRPr lang="cs-CZ" sz="2800" dirty="0"/>
          </a:p>
        </p:txBody>
      </p:sp>
      <p:pic>
        <p:nvPicPr>
          <p:cNvPr id="3074" name="Picture 2" descr="Windlass Test - Physiopedia">
            <a:extLst>
              <a:ext uri="{FF2B5EF4-FFF2-40B4-BE49-F238E27FC236}">
                <a16:creationId xmlns:a16="http://schemas.microsoft.com/office/drawing/2014/main" id="{174CCEDF-92A0-457B-B381-7D494615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31" y="243465"/>
            <a:ext cx="3712745" cy="31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A67EF1-D6C1-4BB5-917B-28F55E2B8E94}"/>
              </a:ext>
            </a:extLst>
          </p:cNvPr>
          <p:cNvSpPr txBox="1"/>
          <p:nvPr/>
        </p:nvSpPr>
        <p:spPr>
          <a:xfrm>
            <a:off x="7940842" y="3429000"/>
            <a:ext cx="4251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https://www.physio-pedia.com/Windlass_Test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C87FE6-41DB-4030-B446-4FD3CBDA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248" y="4165708"/>
            <a:ext cx="3276600" cy="244882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4DD5BDF-29C4-42FA-97C1-E7118EF4E7E2}"/>
              </a:ext>
            </a:extLst>
          </p:cNvPr>
          <p:cNvSpPr txBox="1"/>
          <p:nvPr/>
        </p:nvSpPr>
        <p:spPr>
          <a:xfrm>
            <a:off x="5032248" y="664196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https://www.spektrumzdravi.cz/zdravi-a-krasa/vysetreni-plochonozi-na-podoskopu-1</a:t>
            </a:r>
          </a:p>
        </p:txBody>
      </p:sp>
    </p:spTree>
    <p:extLst>
      <p:ext uri="{BB962C8B-B14F-4D97-AF65-F5344CB8AC3E}">
        <p14:creationId xmlns:p14="http://schemas.microsoft.com/office/powerpoint/2010/main" val="36423828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vicular Drop Test">
            <a:extLst>
              <a:ext uri="{FF2B5EF4-FFF2-40B4-BE49-F238E27FC236}">
                <a16:creationId xmlns:a16="http://schemas.microsoft.com/office/drawing/2014/main" id="{0AA7F9C0-C813-B078-E0F1-97C067BC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41" y="1692002"/>
            <a:ext cx="8614518" cy="28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222E22-69E7-1422-B215-F9C2DF24839A}"/>
              </a:ext>
            </a:extLst>
          </p:cNvPr>
          <p:cNvSpPr txBox="1"/>
          <p:nvPr/>
        </p:nvSpPr>
        <p:spPr>
          <a:xfrm>
            <a:off x="1788742" y="4704333"/>
            <a:ext cx="8614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Figure</a:t>
            </a:r>
            <a:r>
              <a:rPr lang="cs-CZ" b="1" i="0" u="none" strike="noStrike" dirty="0">
                <a:solidFill>
                  <a:srgbClr val="020621"/>
                </a:solidFill>
                <a:effectLst/>
                <a:latin typeface="tisapro-regular"/>
              </a:rPr>
              <a:t> 1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.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Measurement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of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navicular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drop.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The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height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of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the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navicular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tuberosity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is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measured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in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neutral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(A) and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relaxed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(B) stance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positions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, and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the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amount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of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excursion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is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</a:t>
            </a:r>
            <a:r>
              <a:rPr lang="cs-C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measured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. </a:t>
            </a:r>
            <a:r>
              <a:rPr lang="cs-CZ" b="0" i="1" u="none" strike="noStrike" dirty="0">
                <a:solidFill>
                  <a:srgbClr val="020621"/>
                </a:solidFill>
                <a:effectLst/>
                <a:latin typeface="tisapro-regular"/>
              </a:rPr>
              <a:t>Image </a:t>
            </a:r>
            <a:r>
              <a:rPr lang="cs-CZ" b="0" i="1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from</a:t>
            </a:r>
            <a:r>
              <a:rPr lang="cs-CZ" b="0" i="1" u="none" strike="noStrike" dirty="0">
                <a:solidFill>
                  <a:srgbClr val="020621"/>
                </a:solidFill>
                <a:effectLst/>
                <a:latin typeface="tisapro-regular"/>
              </a:rPr>
              <a:t> Menz 1998</a:t>
            </a:r>
            <a:r>
              <a:rPr lang="cs-C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.</a:t>
            </a:r>
            <a:r>
              <a:rPr lang="cs-CZ" b="0" i="0" u="none" strike="noStrike" baseline="30000" dirty="0">
                <a:solidFill>
                  <a:srgbClr val="2752FF"/>
                </a:solidFill>
                <a:effectLst/>
                <a:latin typeface="tisapro-regular"/>
                <a:hlinkClick r:id="rId3"/>
              </a:rPr>
              <a:t>[4]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7AB1CF0-61AA-082F-4794-3C1395EA2AAD}"/>
              </a:ext>
            </a:extLst>
          </p:cNvPr>
          <p:cNvSpPr txBox="1"/>
          <p:nvPr/>
        </p:nvSpPr>
        <p:spPr>
          <a:xfrm>
            <a:off x="1788740" y="5747296"/>
            <a:ext cx="797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Zdroj: https://</a:t>
            </a:r>
            <a:r>
              <a:rPr lang="cs-CZ" dirty="0" err="1"/>
              <a:t>www.physio-pedia.com</a:t>
            </a:r>
            <a:r>
              <a:rPr lang="cs-CZ" dirty="0"/>
              <a:t>/</a:t>
            </a:r>
            <a:r>
              <a:rPr lang="cs-CZ" dirty="0" err="1"/>
              <a:t>Navicular_Drop_Test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6BBBAD-16E4-53FF-72A4-850E7F962A8B}"/>
              </a:ext>
            </a:extLst>
          </p:cNvPr>
          <p:cNvSpPr txBox="1"/>
          <p:nvPr/>
        </p:nvSpPr>
        <p:spPr>
          <a:xfrm>
            <a:off x="1611084" y="741372"/>
            <a:ext cx="3889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Navicular</a:t>
            </a:r>
            <a:r>
              <a:rPr lang="cs-CZ" sz="2800" dirty="0"/>
              <a:t> drop test </a:t>
            </a:r>
          </a:p>
        </p:txBody>
      </p:sp>
    </p:spTree>
    <p:extLst>
      <p:ext uri="{BB962C8B-B14F-4D97-AF65-F5344CB8AC3E}">
        <p14:creationId xmlns:p14="http://schemas.microsoft.com/office/powerpoint/2010/main" val="19316838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BA9E1-A18E-B628-29DC-B164936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791C591-D2F4-431A-4707-76AE4581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5027" y="1881187"/>
            <a:ext cx="3667125" cy="38576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CCB26C-E85E-88F2-95AC-2F4C7ED35EE1}"/>
              </a:ext>
            </a:extLst>
          </p:cNvPr>
          <p:cNvSpPr txBox="1"/>
          <p:nvPr/>
        </p:nvSpPr>
        <p:spPr>
          <a:xfrm>
            <a:off x="7750302" y="5819370"/>
            <a:ext cx="3371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https://www.researchgate.net/publication/281316720_The_impact_of_obesity_on_foot_morphology_in_women_aged_48_years_or_older/figures?lo=1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0DCF5-8558-5905-3A0B-270EA533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16072"/>
          <a:stretch/>
        </p:blipFill>
        <p:spPr>
          <a:xfrm>
            <a:off x="421322" y="1153234"/>
            <a:ext cx="3855593" cy="27667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0F6A19-A368-74D2-5DFE-F982EFAFDD51}"/>
              </a:ext>
            </a:extLst>
          </p:cNvPr>
          <p:cNvSpPr txBox="1"/>
          <p:nvPr/>
        </p:nvSpPr>
        <p:spPr>
          <a:xfrm>
            <a:off x="398715" y="3719961"/>
            <a:ext cx="4400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https://www.sanomed.cz/bauerfeind-pedoprint-plantograf-diagnostika-nohy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694D97E-DAC2-ACE9-475A-14C28F19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411" y="3937518"/>
            <a:ext cx="4079565" cy="254972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579B9E-C796-2BFC-9FE4-D6485FBF8842}"/>
              </a:ext>
            </a:extLst>
          </p:cNvPr>
          <p:cNvSpPr txBox="1"/>
          <p:nvPr/>
        </p:nvSpPr>
        <p:spPr>
          <a:xfrm>
            <a:off x="2828925" y="650474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https://ortomedicum.pl/plantograf-element-komputerowego-badania-stop/</a:t>
            </a:r>
          </a:p>
        </p:txBody>
      </p:sp>
    </p:spTree>
    <p:extLst>
      <p:ext uri="{BB962C8B-B14F-4D97-AF65-F5344CB8AC3E}">
        <p14:creationId xmlns:p14="http://schemas.microsoft.com/office/powerpoint/2010/main" val="4809525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C8108-0C1A-D0CF-A478-AE6C484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3CBA94-6A3D-73B7-7400-9605F0D6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7" y="1995488"/>
            <a:ext cx="2990850" cy="19240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B59C75-CF48-F79C-2D7E-F0764642F8DB}"/>
              </a:ext>
            </a:extLst>
          </p:cNvPr>
          <p:cNvSpPr txBox="1"/>
          <p:nvPr/>
        </p:nvSpPr>
        <p:spPr>
          <a:xfrm>
            <a:off x="344600" y="3993060"/>
            <a:ext cx="38385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https://www.fsps.muni.cz/diagnostikavykonu/okruhy/emed/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89BDD-C4D4-DCEE-65A5-F36D7CB7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46" y="1502430"/>
            <a:ext cx="3779202" cy="358174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97FFD8-60EF-12F5-EA82-7BBC62BDD0D4}"/>
              </a:ext>
            </a:extLst>
          </p:cNvPr>
          <p:cNvSpPr txBox="1"/>
          <p:nvPr/>
        </p:nvSpPr>
        <p:spPr>
          <a:xfrm>
            <a:off x="8001000" y="5084170"/>
            <a:ext cx="4191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https://docplayer.cz/107218429-Fyzioterapeuticke-postupy-u-pacientu-po-urazech-hlezenniho-kloubu-physioterapist-s-procedures-in-patients-after-ankle-injuries.html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2CFDC6-9B52-4AD0-8C0A-4EAA046F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288" y="1778777"/>
            <a:ext cx="3321424" cy="44285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2BC92-F40C-4709-9CF4-239A58EE63E7}"/>
              </a:ext>
            </a:extLst>
          </p:cNvPr>
          <p:cNvSpPr txBox="1"/>
          <p:nvPr/>
        </p:nvSpPr>
        <p:spPr>
          <a:xfrm>
            <a:off x="4183175" y="6207342"/>
            <a:ext cx="3971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http://www.biomechanikapohybu.upol.cz/net/index.php/dynamicka-plantografie/o-metod/62-plantografie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1D251-4CBF-48E5-B7F2-26BEE5FD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87" y="4465203"/>
            <a:ext cx="2201325" cy="20605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5B08B4-3255-4952-8317-60446DEA5ECF}"/>
              </a:ext>
            </a:extLst>
          </p:cNvPr>
          <p:cNvSpPr txBox="1"/>
          <p:nvPr/>
        </p:nvSpPr>
        <p:spPr>
          <a:xfrm>
            <a:off x="183234" y="6417107"/>
            <a:ext cx="3838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https://www.fsps.muni.cz/emuni/data/reader/book-36/05.html</a:t>
            </a:r>
          </a:p>
        </p:txBody>
      </p:sp>
    </p:spTree>
    <p:extLst>
      <p:ext uri="{BB962C8B-B14F-4D97-AF65-F5344CB8AC3E}">
        <p14:creationId xmlns:p14="http://schemas.microsoft.com/office/powerpoint/2010/main" val="23143975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4A516-A3A8-23C9-4EB5-A8E0C1CB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696B0C-05F7-1488-B3A0-C59AA95E9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000" y="2093976"/>
            <a:ext cx="4167378" cy="33672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EA43E9-A3E5-2397-EFFB-E115F74DD67C}"/>
              </a:ext>
            </a:extLst>
          </p:cNvPr>
          <p:cNvSpPr txBox="1"/>
          <p:nvPr/>
        </p:nvSpPr>
        <p:spPr>
          <a:xfrm>
            <a:off x="6659493" y="5461217"/>
            <a:ext cx="4468755" cy="408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http://www.novelelectronics.de/novelcontent/home-novel/47-products-systems-novel-emed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38A660-E789-4B8F-B2E9-964F404E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2093976"/>
            <a:ext cx="4468755" cy="335309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E31936-5A68-4BBB-8944-A79B15BAD3AF}"/>
              </a:ext>
            </a:extLst>
          </p:cNvPr>
          <p:cNvSpPr txBox="1"/>
          <p:nvPr/>
        </p:nvSpPr>
        <p:spPr>
          <a:xfrm>
            <a:off x="1063752" y="5461217"/>
            <a:ext cx="4536141" cy="408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https://is.muni.cz/el/1451/jaro2014/bk2053/um/lidska_noha/pages/dynamicka-plantografie.html</a:t>
            </a:r>
          </a:p>
        </p:txBody>
      </p:sp>
    </p:spTree>
    <p:extLst>
      <p:ext uri="{BB962C8B-B14F-4D97-AF65-F5344CB8AC3E}">
        <p14:creationId xmlns:p14="http://schemas.microsoft.com/office/powerpoint/2010/main" val="33909962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F45F2-2D4D-4551-B131-6EC0787F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4092EF-836F-4080-88B3-B1A382B6E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102787" cy="401045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Tlak</a:t>
            </a:r>
          </a:p>
          <a:p>
            <a:r>
              <a:rPr lang="cs-CZ" dirty="0"/>
              <a:t>COP</a:t>
            </a:r>
          </a:p>
          <a:p>
            <a:r>
              <a:rPr lang="cs-CZ" dirty="0"/>
              <a:t>Celková síla </a:t>
            </a:r>
          </a:p>
          <a:p>
            <a:r>
              <a:rPr lang="cs-CZ" dirty="0"/>
              <a:t>% času v jednotlivých fázích kroku </a:t>
            </a:r>
            <a:r>
              <a:rPr lang="cs-CZ" sz="1500" dirty="0"/>
              <a:t>– </a:t>
            </a:r>
            <a:r>
              <a:rPr lang="cs-CZ" sz="1500" dirty="0" err="1"/>
              <a:t>heel</a:t>
            </a:r>
            <a:r>
              <a:rPr lang="cs-CZ" sz="1500" dirty="0"/>
              <a:t> strike, </a:t>
            </a:r>
            <a:r>
              <a:rPr lang="cs-CZ" sz="1500" dirty="0" err="1"/>
              <a:t>mid</a:t>
            </a:r>
            <a:r>
              <a:rPr lang="cs-CZ" sz="1500" dirty="0"/>
              <a:t> </a:t>
            </a:r>
            <a:r>
              <a:rPr lang="cs-CZ" sz="1500" dirty="0" err="1"/>
              <a:t>stand</a:t>
            </a:r>
            <a:r>
              <a:rPr lang="cs-CZ" sz="1500" dirty="0"/>
              <a:t>, </a:t>
            </a:r>
            <a:r>
              <a:rPr lang="cs-CZ" sz="1500" dirty="0" err="1"/>
              <a:t>foot</a:t>
            </a:r>
            <a:r>
              <a:rPr lang="cs-CZ" sz="1500" dirty="0"/>
              <a:t> </a:t>
            </a:r>
            <a:r>
              <a:rPr lang="cs-CZ" sz="1500" dirty="0" err="1"/>
              <a:t>flat</a:t>
            </a:r>
            <a:r>
              <a:rPr lang="cs-CZ" sz="1500" dirty="0"/>
              <a:t>, </a:t>
            </a:r>
            <a:r>
              <a:rPr lang="cs-CZ" sz="1500" dirty="0" err="1"/>
              <a:t>propulsion</a:t>
            </a:r>
            <a:endParaRPr lang="cs-CZ" sz="1500" dirty="0"/>
          </a:p>
          <a:p>
            <a:r>
              <a:rPr lang="cs-CZ" dirty="0"/>
              <a:t>% </a:t>
            </a:r>
            <a:r>
              <a:rPr lang="cs-CZ" dirty="0" err="1"/>
              <a:t>contact</a:t>
            </a:r>
            <a:r>
              <a:rPr lang="cs-CZ" dirty="0"/>
              <a:t> - % času na určitou oblast chodidla </a:t>
            </a:r>
          </a:p>
          <a:p>
            <a:r>
              <a:rPr lang="cs-CZ" dirty="0"/>
              <a:t>Síla </a:t>
            </a:r>
          </a:p>
          <a:p>
            <a:r>
              <a:rPr lang="cs-CZ" dirty="0"/>
              <a:t>Kontaktní plocha</a:t>
            </a:r>
          </a:p>
          <a:p>
            <a:r>
              <a:rPr lang="cs-CZ" dirty="0"/>
              <a:t>Rozměry a délky </a:t>
            </a:r>
          </a:p>
          <a:p>
            <a:r>
              <a:rPr lang="cs-CZ" dirty="0"/>
              <a:t>Osa chodidla </a:t>
            </a:r>
          </a:p>
          <a:p>
            <a:r>
              <a:rPr lang="cs-CZ" dirty="0"/>
              <a:t>Úhel chodidla</a:t>
            </a:r>
          </a:p>
          <a:p>
            <a:r>
              <a:rPr lang="cs-CZ" dirty="0" err="1"/>
              <a:t>Foot</a:t>
            </a:r>
            <a:r>
              <a:rPr lang="cs-CZ" dirty="0"/>
              <a:t> arch index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53B61F-0B1B-4C05-AE48-1B9D1B2C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60" y="1827147"/>
            <a:ext cx="5667064" cy="43047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BDFD28-C27D-4565-A009-3C81577C1061}"/>
              </a:ext>
            </a:extLst>
          </p:cNvPr>
          <p:cNvSpPr txBox="1"/>
          <p:nvPr/>
        </p:nvSpPr>
        <p:spPr>
          <a:xfrm>
            <a:off x="6547106" y="6131859"/>
            <a:ext cx="4266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http://www.novelelectronics.de/novelcontent/home-novel/47-products-systems-novel-emed</a:t>
            </a:r>
          </a:p>
        </p:txBody>
      </p:sp>
    </p:spTree>
    <p:extLst>
      <p:ext uri="{BB962C8B-B14F-4D97-AF65-F5344CB8AC3E}">
        <p14:creationId xmlns:p14="http://schemas.microsoft.com/office/powerpoint/2010/main" val="65701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08B3D1-8629-4710-9BD7-9B582E5E1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0" t="4201" r="44400" b="-400"/>
          <a:stretch/>
        </p:blipFill>
        <p:spPr>
          <a:xfrm>
            <a:off x="777240" y="330521"/>
            <a:ext cx="4315968" cy="61969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370C05-3B1F-4939-AF15-7823A90DF44C}"/>
              </a:ext>
            </a:extLst>
          </p:cNvPr>
          <p:cNvSpPr txBox="1"/>
          <p:nvPr/>
        </p:nvSpPr>
        <p:spPr>
          <a:xfrm>
            <a:off x="777240" y="6554910"/>
            <a:ext cx="3694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https://za.pinterest.com/pin/317574211226480298/</a:t>
            </a:r>
          </a:p>
        </p:txBody>
      </p:sp>
      <p:pic>
        <p:nvPicPr>
          <p:cNvPr id="1026" name="Picture 2" descr="Risser's Sign">
            <a:extLst>
              <a:ext uri="{FF2B5EF4-FFF2-40B4-BE49-F238E27FC236}">
                <a16:creationId xmlns:a16="http://schemas.microsoft.com/office/drawing/2014/main" id="{93833D66-42DE-424A-8844-223C44E4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78" y="1289304"/>
            <a:ext cx="47625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C0FC2A-7099-4B04-BA23-689F48A3493B}"/>
              </a:ext>
            </a:extLst>
          </p:cNvPr>
          <p:cNvSpPr txBox="1"/>
          <p:nvPr/>
        </p:nvSpPr>
        <p:spPr>
          <a:xfrm>
            <a:off x="6302502" y="5322475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http://www0.sun.ac.za/ortho/webct-ortho/age/risser.html</a:t>
            </a:r>
          </a:p>
        </p:txBody>
      </p:sp>
    </p:spTree>
    <p:extLst>
      <p:ext uri="{BB962C8B-B14F-4D97-AF65-F5344CB8AC3E}">
        <p14:creationId xmlns:p14="http://schemas.microsoft.com/office/powerpoint/2010/main" val="19205848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45936-D8E9-46C2-B437-BD357505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FD7BAB5-F86E-40E2-BDF0-E661F1E9A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424" y="2528045"/>
            <a:ext cx="2794803" cy="30965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989B82-1951-4AF1-98C5-B35B3A7AA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5" t="33072" r="32190" b="28104"/>
          <a:stretch/>
        </p:blipFill>
        <p:spPr>
          <a:xfrm>
            <a:off x="3749319" y="2590798"/>
            <a:ext cx="3492092" cy="26625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64B2A1-C8BD-4E7F-A76D-B7753208F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5" t="48758" r="32190" b="20000"/>
          <a:stretch/>
        </p:blipFill>
        <p:spPr>
          <a:xfrm>
            <a:off x="7420452" y="2590799"/>
            <a:ext cx="4339542" cy="266251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0E0FA32-4A2C-485F-B14F-68E0C63D12CD}"/>
              </a:ext>
            </a:extLst>
          </p:cNvPr>
          <p:cNvSpPr txBox="1"/>
          <p:nvPr/>
        </p:nvSpPr>
        <p:spPr>
          <a:xfrm>
            <a:off x="528918" y="5798290"/>
            <a:ext cx="2794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http://www.biomechanikapohybu.upol.cz/net/index.php/poloka-menu-2/o-metod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0911CA-901F-4D5A-86CD-BEBAD615BB12}"/>
              </a:ext>
            </a:extLst>
          </p:cNvPr>
          <p:cNvSpPr txBox="1"/>
          <p:nvPr/>
        </p:nvSpPr>
        <p:spPr>
          <a:xfrm>
            <a:off x="3830143" y="5248139"/>
            <a:ext cx="783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Převzato z: Diplomová práce – Hlavoňová 2020 -Vliv ročního nošení </a:t>
            </a:r>
            <a:r>
              <a:rPr lang="cs-CZ" sz="1000" dirty="0" err="1"/>
              <a:t>barefoot</a:t>
            </a:r>
            <a:r>
              <a:rPr lang="cs-CZ" sz="1000" dirty="0"/>
              <a:t> obuvi na kinematické a kinetické parametry dolních</a:t>
            </a:r>
          </a:p>
          <a:p>
            <a:r>
              <a:rPr lang="cs-CZ" sz="1000" dirty="0"/>
              <a:t>končetin při chůzi</a:t>
            </a:r>
          </a:p>
        </p:txBody>
      </p:sp>
    </p:spTree>
    <p:extLst>
      <p:ext uri="{BB962C8B-B14F-4D97-AF65-F5344CB8AC3E}">
        <p14:creationId xmlns:p14="http://schemas.microsoft.com/office/powerpoint/2010/main" val="26802926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41012-261E-419C-AF8B-0F38AEB9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0" y="484632"/>
            <a:ext cx="3584448" cy="1609344"/>
          </a:xfrm>
        </p:spPr>
        <p:txBody>
          <a:bodyPr>
            <a:normAutofit/>
          </a:bodyPr>
          <a:lstStyle/>
          <a:p>
            <a:r>
              <a:rPr lang="cs-CZ" sz="4400"/>
              <a:t>Terapie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29058-62A3-431F-9434-AF504CA8C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15972" cy="6858000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041E92-D086-4CCD-AC38-B6FD4A25A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1" y="640079"/>
            <a:ext cx="3623884" cy="3339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248517-6E3F-47A8-906F-69493FD89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1369" y="639256"/>
            <a:ext cx="2154524" cy="2469762"/>
          </a:xfrm>
          <a:prstGeom prst="rect">
            <a:avLst/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BC9930-56DF-4A78-BFAB-E8FEEF7C4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1" y="4168576"/>
            <a:ext cx="2100623" cy="20493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cký objekt 6" descr="Vykřičník se souvislou výplní">
            <a:extLst>
              <a:ext uri="{FF2B5EF4-FFF2-40B4-BE49-F238E27FC236}">
                <a16:creationId xmlns:a16="http://schemas.microsoft.com/office/drawing/2014/main" id="{4FF9B682-0E0C-4778-B86E-11A581205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330" y="4329443"/>
            <a:ext cx="1723250" cy="17232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2FF136D-B050-4FFB-AF10-F97E3A820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8395" y="4168576"/>
            <a:ext cx="1385570" cy="2049344"/>
          </a:xfrm>
          <a:prstGeom prst="rect">
            <a:avLst/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FB41DC-16F0-4136-93D9-E06353370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1655" y="3298614"/>
            <a:ext cx="2174237" cy="2919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Zaškrtnutí se souvislou výplní">
            <a:extLst>
              <a:ext uri="{FF2B5EF4-FFF2-40B4-BE49-F238E27FC236}">
                <a16:creationId xmlns:a16="http://schemas.microsoft.com/office/drawing/2014/main" id="{76438E67-4455-4CE3-A2E2-F2DAD4816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0081" y="687216"/>
            <a:ext cx="3623883" cy="333929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E66D2-82D5-4F89-A6EB-DEB743C89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680" y="2121408"/>
            <a:ext cx="3584448" cy="4050792"/>
          </a:xfrm>
        </p:spPr>
        <p:txBody>
          <a:bodyPr>
            <a:normAutofit/>
          </a:bodyPr>
          <a:lstStyle/>
          <a:p>
            <a:r>
              <a:rPr lang="cs-CZ" sz="1600"/>
              <a:t>Aktivní terapie </a:t>
            </a:r>
          </a:p>
          <a:p>
            <a:r>
              <a:rPr lang="cs-CZ" sz="1600"/>
              <a:t>Senzomotorické pomůcky </a:t>
            </a:r>
          </a:p>
          <a:p>
            <a:endParaRPr lang="cs-CZ" sz="1600"/>
          </a:p>
          <a:p>
            <a:endParaRPr lang="cs-CZ" sz="1600"/>
          </a:p>
          <a:p>
            <a:endParaRPr lang="cs-CZ" sz="1600"/>
          </a:p>
          <a:p>
            <a:r>
              <a:rPr lang="cs-CZ" sz="1600"/>
              <a:t>Pasivní podpory – vložky, klínky </a:t>
            </a:r>
          </a:p>
          <a:p>
            <a:r>
              <a:rPr lang="cs-CZ" sz="1600"/>
              <a:t>Obouvání </a:t>
            </a:r>
          </a:p>
        </p:txBody>
      </p:sp>
      <p:pic>
        <p:nvPicPr>
          <p:cNvPr id="9" name="Grafický objekt 8" descr="Otazník se souvislou výplní">
            <a:extLst>
              <a:ext uri="{FF2B5EF4-FFF2-40B4-BE49-F238E27FC236}">
                <a16:creationId xmlns:a16="http://schemas.microsoft.com/office/drawing/2014/main" id="{D57D66A8-4061-4BA9-85EB-224B4682D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5322" y="3316999"/>
            <a:ext cx="2919305" cy="29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88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interiér, osoba, snímek obrazovky&#10;&#10;Popis byl vytvořen automaticky">
            <a:extLst>
              <a:ext uri="{FF2B5EF4-FFF2-40B4-BE49-F238E27FC236}">
                <a16:creationId xmlns:a16="http://schemas.microsoft.com/office/drawing/2014/main" id="{A4F62391-B381-5E30-BCF5-4323F1963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6"/>
          <a:stretch/>
        </p:blipFill>
        <p:spPr>
          <a:xfrm>
            <a:off x="4002412" y="1507478"/>
            <a:ext cx="4043319" cy="461521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378F01B-C5E0-45A6-99CA-B38CA080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731" y="-188686"/>
            <a:ext cx="4542197" cy="3815086"/>
          </a:xfrm>
          <a:prstGeom prst="rect">
            <a:avLst/>
          </a:prstGeom>
        </p:spPr>
      </p:pic>
      <p:pic>
        <p:nvPicPr>
          <p:cNvPr id="8" name="Obrázek 7" descr="Obsah obrázku různé, linkovaný&#10;&#10;Popis byl vytvořen automaticky">
            <a:extLst>
              <a:ext uri="{FF2B5EF4-FFF2-40B4-BE49-F238E27FC236}">
                <a16:creationId xmlns:a16="http://schemas.microsoft.com/office/drawing/2014/main" id="{64EEC0B8-3AAD-4312-B56C-D2DFE3AD3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645" y="3626400"/>
            <a:ext cx="2161888" cy="2910992"/>
          </a:xfrm>
          <a:prstGeom prst="rect">
            <a:avLst/>
          </a:prstGeom>
        </p:spPr>
      </p:pic>
      <p:pic>
        <p:nvPicPr>
          <p:cNvPr id="10" name="Obrázek 9" descr="Obsah obrázku osoba, interiér, stopy, modrá&#10;&#10;Popis byl vytvořen automaticky">
            <a:extLst>
              <a:ext uri="{FF2B5EF4-FFF2-40B4-BE49-F238E27FC236}">
                <a16:creationId xmlns:a16="http://schemas.microsoft.com/office/drawing/2014/main" id="{580038C4-B2D3-7B5D-F159-9B7E8C233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70" y="3985501"/>
            <a:ext cx="3381046" cy="2535785"/>
          </a:xfrm>
          <a:prstGeom prst="rect">
            <a:avLst/>
          </a:prstGeom>
        </p:spPr>
      </p:pic>
      <p:pic>
        <p:nvPicPr>
          <p:cNvPr id="12" name="Obrázek 11" descr="Obsah obrázku osoba, interiér, modrá&#10;&#10;Popis byl vytvořen automaticky">
            <a:extLst>
              <a:ext uri="{FF2B5EF4-FFF2-40B4-BE49-F238E27FC236}">
                <a16:creationId xmlns:a16="http://schemas.microsoft.com/office/drawing/2014/main" id="{C6550847-40D6-8A3C-7A3D-C00D55D1F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71" y="893215"/>
            <a:ext cx="3381046" cy="253578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2358C3-87A0-DE45-D370-1F156F12369C}"/>
              </a:ext>
            </a:extLst>
          </p:cNvPr>
          <p:cNvSpPr txBox="1"/>
          <p:nvPr/>
        </p:nvSpPr>
        <p:spPr>
          <a:xfrm>
            <a:off x="375670" y="652761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vlastní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5C487E8-2AC2-EA0C-CF33-51D39E0053C6}"/>
              </a:ext>
            </a:extLst>
          </p:cNvPr>
          <p:cNvSpPr txBox="1"/>
          <p:nvPr/>
        </p:nvSpPr>
        <p:spPr>
          <a:xfrm>
            <a:off x="4002412" y="6151954"/>
            <a:ext cx="2456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Instagram L. Kinclová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8F82F02-E13C-5345-6DCC-A3B197913D21}"/>
              </a:ext>
            </a:extLst>
          </p:cNvPr>
          <p:cNvSpPr txBox="1"/>
          <p:nvPr/>
        </p:nvSpPr>
        <p:spPr>
          <a:xfrm>
            <a:off x="9235645" y="6566102"/>
            <a:ext cx="2494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Instagram E. Prošková</a:t>
            </a:r>
          </a:p>
        </p:txBody>
      </p:sp>
    </p:spTree>
    <p:extLst>
      <p:ext uri="{BB962C8B-B14F-4D97-AF65-F5344CB8AC3E}">
        <p14:creationId xmlns:p14="http://schemas.microsoft.com/office/powerpoint/2010/main" val="20244400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A2C14D-2B2C-9778-B876-44DE3BCF0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8" r="-3" b="753"/>
          <a:stretch/>
        </p:blipFill>
        <p:spPr>
          <a:xfrm>
            <a:off x="804332" y="817102"/>
            <a:ext cx="4806271" cy="521871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ADD2A-2F5A-2D7D-C6E8-89233F571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561" y="1346804"/>
            <a:ext cx="5248341" cy="41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5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4DAB61-BF3E-4727-B69A-49D50C266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B0DC916-DE85-4035-85FF-76B8AD33B1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1" y="673993"/>
            <a:ext cx="4032000" cy="6850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Na čem se většina shodne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5787715-5A76-4751-993F-83CCFA84B7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3554355"/>
            <a:ext cx="4144670" cy="803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Kde se názory liší 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1D1BEBC-2C96-4774-904B-8453883E65D3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První chůze – dlouho bez boty a případně </a:t>
            </a:r>
            <a:r>
              <a:rPr lang="cs-CZ" dirty="0" err="1"/>
              <a:t>capáčky</a:t>
            </a:r>
            <a:endParaRPr lang="cs-CZ" dirty="0"/>
          </a:p>
          <a:p>
            <a:r>
              <a:rPr lang="cs-CZ" dirty="0"/>
              <a:t>anatomicky tvarovaná špička </a:t>
            </a:r>
          </a:p>
          <a:p>
            <a:r>
              <a:rPr lang="cs-CZ" dirty="0"/>
              <a:t>Přední část boty pružná a ohebná do všech směrů </a:t>
            </a:r>
          </a:p>
          <a:p>
            <a:r>
              <a:rPr lang="cs-CZ" dirty="0"/>
              <a:t>Lehká bota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A5475AD-6DCF-43E6-949B-0ED90524BD7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325671" y="4357619"/>
            <a:ext cx="3914999" cy="13900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Podpatek </a:t>
            </a:r>
          </a:p>
          <a:p>
            <a:r>
              <a:rPr lang="cs-CZ" dirty="0"/>
              <a:t>Tlumení na patě </a:t>
            </a:r>
          </a:p>
          <a:p>
            <a:r>
              <a:rPr lang="cs-CZ" dirty="0"/>
              <a:t>Vysoký a pevný kotník </a:t>
            </a:r>
          </a:p>
        </p:txBody>
      </p:sp>
    </p:spTree>
    <p:extLst>
      <p:ext uri="{BB962C8B-B14F-4D97-AF65-F5344CB8AC3E}">
        <p14:creationId xmlns:p14="http://schemas.microsoft.com/office/powerpoint/2010/main" val="7409240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3D15-C470-471F-8367-D007E48EF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F65805-C50C-4F61-86A0-DA66E64CA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1" y="3126601"/>
            <a:ext cx="3853544" cy="333829"/>
          </a:xfrm>
        </p:spPr>
        <p:txBody>
          <a:bodyPr>
            <a:noAutofit/>
          </a:bodyPr>
          <a:lstStyle/>
          <a:p>
            <a:r>
              <a:rPr lang="cs-CZ" sz="900" dirty="0"/>
              <a:t>https://www.ceskygoodwill.cz/nahled-nominace/824/rooty-s-r-o-/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A31217-F565-4C35-8F57-12AAF461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648" y="4518104"/>
            <a:ext cx="5334000" cy="2667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C32C4B-DC1C-4216-9708-EF8B5DD819FC}"/>
              </a:ext>
            </a:extLst>
          </p:cNvPr>
          <p:cNvSpPr txBox="1"/>
          <p:nvPr/>
        </p:nvSpPr>
        <p:spPr>
          <a:xfrm>
            <a:off x="128452" y="6455346"/>
            <a:ext cx="1798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https://muffik.com/cs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32C830-BE0B-4DF0-B978-43F4B281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2" y="724487"/>
            <a:ext cx="3853544" cy="25690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A239DE-2D13-4F90-91D2-C8B33AAE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694" y="679685"/>
            <a:ext cx="2952444" cy="393659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245B77-C421-4A62-BB24-669F9B7AF735}"/>
              </a:ext>
            </a:extLst>
          </p:cNvPr>
          <p:cNvSpPr txBox="1"/>
          <p:nvPr/>
        </p:nvSpPr>
        <p:spPr>
          <a:xfrm>
            <a:off x="9142694" y="4697164"/>
            <a:ext cx="2808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https://cz.pinterest.com/pin/414190496984192759/</a:t>
            </a:r>
          </a:p>
        </p:txBody>
      </p:sp>
      <p:pic>
        <p:nvPicPr>
          <p:cNvPr id="4" name="Obrázek 3" descr="Obsah obrázku interiér, patro, strop, místnost&#10;&#10;Popis byl vytvořen automaticky">
            <a:extLst>
              <a:ext uri="{FF2B5EF4-FFF2-40B4-BE49-F238E27FC236}">
                <a16:creationId xmlns:a16="http://schemas.microsoft.com/office/drawing/2014/main" id="{4C8DBAEB-A33D-FA97-52B1-AC1443F1C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965" y="1175876"/>
            <a:ext cx="4982308" cy="37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195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526F2-38F4-45C1-9D6E-26416CFF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Aktivní terapie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09A2D8-F77D-4EA3-A217-E5FC68E9A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878" y="2302523"/>
            <a:ext cx="3855078" cy="3055540"/>
          </a:xfrm>
        </p:spPr>
        <p:txBody>
          <a:bodyPr>
            <a:normAutofit/>
          </a:bodyPr>
          <a:lstStyle/>
          <a:p>
            <a:r>
              <a:rPr lang="cs-CZ" dirty="0"/>
              <a:t>Kyvadlo </a:t>
            </a:r>
          </a:p>
          <a:p>
            <a:r>
              <a:rPr lang="cs-CZ" dirty="0"/>
              <a:t>Čůrající pejsek </a:t>
            </a:r>
          </a:p>
          <a:p>
            <a:r>
              <a:rPr lang="cs-CZ" dirty="0"/>
              <a:t>Modelka/boční prkno </a:t>
            </a:r>
          </a:p>
          <a:p>
            <a:r>
              <a:rPr lang="cs-CZ" dirty="0"/>
              <a:t>Rytíř </a:t>
            </a:r>
          </a:p>
          <a:p>
            <a:r>
              <a:rPr lang="cs-CZ" dirty="0"/>
              <a:t>Dřep – „semínko“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102E2E0-96DC-49E3-91DE-2AD748484487}"/>
              </a:ext>
            </a:extLst>
          </p:cNvPr>
          <p:cNvSpPr txBox="1">
            <a:spLocks/>
          </p:cNvSpPr>
          <p:nvPr/>
        </p:nvSpPr>
        <p:spPr>
          <a:xfrm>
            <a:off x="6096000" y="1901230"/>
            <a:ext cx="3855078" cy="305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Rozcvička prstů</a:t>
            </a:r>
          </a:p>
          <a:p>
            <a:r>
              <a:rPr lang="cs-CZ" dirty="0"/>
              <a:t>Sbírání panáčků </a:t>
            </a:r>
          </a:p>
          <a:p>
            <a:r>
              <a:rPr lang="cs-CZ" dirty="0"/>
              <a:t>Žirafa</a:t>
            </a:r>
          </a:p>
          <a:p>
            <a:r>
              <a:rPr lang="cs-CZ" dirty="0"/>
              <a:t>Výpony s tenisákem</a:t>
            </a:r>
          </a:p>
          <a:p>
            <a:r>
              <a:rPr lang="cs-CZ" dirty="0"/>
              <a:t>Tučňák </a:t>
            </a:r>
          </a:p>
          <a:p>
            <a:r>
              <a:rPr lang="cs-CZ" dirty="0"/>
              <a:t>Opice </a:t>
            </a:r>
          </a:p>
          <a:p>
            <a:r>
              <a:rPr lang="cs-CZ" dirty="0"/>
              <a:t>čáp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B30C769-6FC3-49C5-A935-81D4787A99D6}"/>
              </a:ext>
            </a:extLst>
          </p:cNvPr>
          <p:cNvSpPr txBox="1">
            <a:spLocks/>
          </p:cNvSpPr>
          <p:nvPr/>
        </p:nvSpPr>
        <p:spPr>
          <a:xfrm>
            <a:off x="2997387" y="5818471"/>
            <a:ext cx="5894915" cy="652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	NOHA – OSA DK 	- STŘED TĚLA </a:t>
            </a:r>
          </a:p>
        </p:txBody>
      </p:sp>
    </p:spTree>
    <p:extLst>
      <p:ext uri="{BB962C8B-B14F-4D97-AF65-F5344CB8AC3E}">
        <p14:creationId xmlns:p14="http://schemas.microsoft.com/office/powerpoint/2010/main" val="15674118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73EC62-0CB7-FEB1-C390-88B5674F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705"/>
            <a:ext cx="7725508" cy="160934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cs-CZ" sz="3200" dirty="0"/>
              <a:t>A </a:t>
            </a:r>
            <a:r>
              <a:rPr lang="cs-CZ" sz="3200" dirty="0" err="1"/>
              <a:t>comprehensive</a:t>
            </a:r>
            <a:r>
              <a:rPr lang="cs-CZ" sz="3200" dirty="0"/>
              <a:t> </a:t>
            </a:r>
            <a:r>
              <a:rPr lang="cs-CZ" sz="3200" dirty="0" err="1"/>
              <a:t>exercise</a:t>
            </a:r>
            <a:r>
              <a:rPr lang="cs-CZ" sz="3200" dirty="0"/>
              <a:t> program </a:t>
            </a:r>
            <a:r>
              <a:rPr lang="cs-CZ" sz="3200" dirty="0" err="1"/>
              <a:t>improves</a:t>
            </a:r>
            <a:r>
              <a:rPr lang="cs-CZ" sz="3200" dirty="0"/>
              <a:t> </a:t>
            </a:r>
            <a:r>
              <a:rPr lang="cs-CZ" sz="3200" dirty="0" err="1"/>
              <a:t>foot</a:t>
            </a:r>
            <a:r>
              <a:rPr lang="cs-CZ" sz="3200" dirty="0"/>
              <a:t> </a:t>
            </a:r>
            <a:r>
              <a:rPr lang="cs-CZ" sz="3200" dirty="0" err="1"/>
              <a:t>alignment</a:t>
            </a:r>
            <a:r>
              <a:rPr lang="cs-CZ" sz="3200" dirty="0"/>
              <a:t> in </a:t>
            </a:r>
            <a:r>
              <a:rPr lang="cs-CZ" sz="3200" dirty="0" err="1"/>
              <a:t>people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</a:t>
            </a:r>
            <a:r>
              <a:rPr lang="cs-CZ" sz="3200" dirty="0" err="1"/>
              <a:t>flexible</a:t>
            </a:r>
            <a:r>
              <a:rPr lang="cs-CZ" sz="3200" dirty="0"/>
              <a:t> </a:t>
            </a:r>
            <a:r>
              <a:rPr lang="cs-CZ" sz="3200" dirty="0" err="1"/>
              <a:t>flat</a:t>
            </a:r>
            <a:r>
              <a:rPr lang="cs-CZ" sz="3200" dirty="0"/>
              <a:t> </a:t>
            </a:r>
            <a:r>
              <a:rPr lang="cs-CZ" sz="3200" dirty="0" err="1"/>
              <a:t>foot</a:t>
            </a:r>
            <a:r>
              <a:rPr lang="cs-CZ" sz="3200" dirty="0"/>
              <a:t>: a </a:t>
            </a:r>
            <a:r>
              <a:rPr lang="cs-CZ" sz="3200" dirty="0" err="1"/>
              <a:t>randomised</a:t>
            </a:r>
            <a:r>
              <a:rPr lang="cs-CZ" sz="3200" dirty="0"/>
              <a:t> trial (2023)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0C7D3A-4590-9E38-4441-8230386A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967" y="1937230"/>
            <a:ext cx="6882269" cy="46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63E3AC95-489E-8C1D-B451-C1DD40EB9D8E}"/>
              </a:ext>
            </a:extLst>
          </p:cNvPr>
          <p:cNvSpPr txBox="1"/>
          <p:nvPr/>
        </p:nvSpPr>
        <p:spPr>
          <a:xfrm>
            <a:off x="7971694" y="1674673"/>
            <a:ext cx="3887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In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people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with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flexible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flat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foot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, a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comprehensive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6-week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exercise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program (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involving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active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dorsiflexion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and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plantarflexion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,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foot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shortening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exercises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,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gluteal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muscle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strengthening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, and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stretching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)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improved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the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navicular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drop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height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and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longitudinal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arch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angle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more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than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a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control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regimen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of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active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dorsiflexion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 and </a:t>
            </a:r>
            <a:r>
              <a:rPr lang="cs-CZ" b="0" i="0" u="none" strike="noStrike" dirty="0" err="1">
                <a:solidFill>
                  <a:srgbClr val="2E2E2E"/>
                </a:solidFill>
                <a:effectLst/>
                <a:latin typeface="ElsevierGulliver"/>
              </a:rPr>
              <a:t>plantarflexion</a:t>
            </a:r>
            <a:r>
              <a:rPr lang="cs-CZ" b="0" i="0" u="none" strike="noStrike" dirty="0">
                <a:solidFill>
                  <a:srgbClr val="2E2E2E"/>
                </a:solidFill>
                <a:effectLst/>
                <a:latin typeface="ElsevierGulliver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4644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13193-4BDD-46C7-B8E5-552A1639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 pro diskuzi</a:t>
            </a:r>
          </a:p>
        </p:txBody>
      </p:sp>
      <p:pic>
        <p:nvPicPr>
          <p:cNvPr id="4" name="Grafický objekt 3" descr="Otazník se souvislou výplní">
            <a:extLst>
              <a:ext uri="{FF2B5EF4-FFF2-40B4-BE49-F238E27FC236}">
                <a16:creationId xmlns:a16="http://schemas.microsoft.com/office/drawing/2014/main" id="{CE7D89FA-1B5B-46A2-A6C3-062824C2D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2710" y="2499439"/>
            <a:ext cx="2506579" cy="25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9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10B03-483A-CE20-0CC2-74003E5B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953DA-02FF-3111-401A-664A21458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https://www.pediatriepropraxi.cz/pdfs/ped/2010/04/02.pdf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kurzu: </a:t>
            </a:r>
            <a:r>
              <a:rPr lang="cs-CZ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Klappovo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lezení - kurz posturální korekce nejen idiopatické skoliózy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kurzu: Jógové pozice u skolióz a VDT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Kolář – Rehabilitace v klinické praxi (2009)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hlinkClick r:id="rId3"/>
              </a:rPr>
              <a:t>https://spiralstabilization.com/cz/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3135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981</TotalTime>
  <Words>4730</Words>
  <Application>Microsoft Macintosh PowerPoint</Application>
  <PresentationFormat>Širokoúhlá obrazovka</PresentationFormat>
  <Paragraphs>614</Paragraphs>
  <Slides>102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13" baseType="lpstr">
      <vt:lpstr>Arial</vt:lpstr>
      <vt:lpstr>Calibri</vt:lpstr>
      <vt:lpstr>ElsevierGulliver</vt:lpstr>
      <vt:lpstr>Georgia</vt:lpstr>
      <vt:lpstr>Roboto</vt:lpstr>
      <vt:lpstr>Rockwell Extra Bold</vt:lpstr>
      <vt:lpstr>tisapro-regular</vt:lpstr>
      <vt:lpstr>Trebuchet MS</vt:lpstr>
      <vt:lpstr>Verdana</vt:lpstr>
      <vt:lpstr>Wingdings</vt:lpstr>
      <vt:lpstr>Dřevo</vt:lpstr>
      <vt:lpstr>Fyzioterapie u dětí (předškolní věk až adolescence)</vt:lpstr>
      <vt:lpstr>Náplň výuky:</vt:lpstr>
      <vt:lpstr>Skolióza </vt:lpstr>
      <vt:lpstr>Prezentace aplikace PowerPoint</vt:lpstr>
      <vt:lpstr>Co je to skolióza?    Kdy hovoříme o skolióze a kdy o skoliotickém držení? </vt:lpstr>
      <vt:lpstr>Skolióza</vt:lpstr>
      <vt:lpstr>Skolióza x skoliotické držení</vt:lpstr>
      <vt:lpstr>Rizikové faktory </vt:lpstr>
      <vt:lpstr>Prezentace aplikace PowerPoint</vt:lpstr>
      <vt:lpstr>Prezentace aplikace PowerPoint</vt:lpstr>
      <vt:lpstr>Prezentace aplikace PowerPoint</vt:lpstr>
      <vt:lpstr>Klasifikace skoliózy  → dle etiologie</vt:lpstr>
      <vt:lpstr>Etiopatogeneze – idiopatická skolióza  </vt:lpstr>
      <vt:lpstr>Klasifikace skoliózy  → dle tíže křivky</vt:lpstr>
      <vt:lpstr>Klasifikace skoliózy  → dle lokace křivky</vt:lpstr>
      <vt:lpstr>Pojmy</vt:lpstr>
      <vt:lpstr>Vyšetření</vt:lpstr>
      <vt:lpstr>Vyšetření</vt:lpstr>
      <vt:lpstr>Prezentace aplikace PowerPoint</vt:lpstr>
      <vt:lpstr>Prezentace aplikace PowerPoint</vt:lpstr>
      <vt:lpstr>Dynamické zkoušky páteře</vt:lpstr>
      <vt:lpstr>Prezentace aplikace PowerPoint</vt:lpstr>
      <vt:lpstr>Prezentace aplikace PowerPoint</vt:lpstr>
      <vt:lpstr>Terapie</vt:lpstr>
      <vt:lpstr>Lečebné cíle – SOSORT  (Society on Scoliosis Orthopaedic Rehabilitation and Treatment)</vt:lpstr>
      <vt:lpstr>Prezentace aplikace PowerPoint</vt:lpstr>
      <vt:lpstr>Prezentace aplikace PowerPoint</vt:lpstr>
      <vt:lpstr>Prezentace aplikace PowerPoint</vt:lpstr>
      <vt:lpstr>Skolióza a sport? </vt:lpstr>
      <vt:lpstr>Terapie</vt:lpstr>
      <vt:lpstr>Prezentace aplikace PowerPoint</vt:lpstr>
      <vt:lpstr>SM systém</vt:lpstr>
      <vt:lpstr>Jóga - Yoga therapy – Kreutzman</vt:lpstr>
      <vt:lpstr>Jóga – posílení konvexní strany</vt:lpstr>
      <vt:lpstr>Jóga – protažení konkávní strany </vt:lpstr>
      <vt:lpstr>Jóga – protažení </vt:lpstr>
      <vt:lpstr>Klappovo lezení</vt:lpstr>
      <vt:lpstr>praxe</vt:lpstr>
      <vt:lpstr>Psychomotorický vývoj </vt:lpstr>
      <vt:lpstr>2.-3. rok </vt:lpstr>
      <vt:lpstr>Charakteristika období</vt:lpstr>
      <vt:lpstr>Postura </vt:lpstr>
      <vt:lpstr>Prezentace aplikace PowerPoint</vt:lpstr>
      <vt:lpstr>Prezentace aplikace PowerPoint</vt:lpstr>
      <vt:lpstr>Chůze</vt:lpstr>
      <vt:lpstr>Schody</vt:lpstr>
      <vt:lpstr>Běh</vt:lpstr>
      <vt:lpstr>Další pohybové dovednosti</vt:lpstr>
      <vt:lpstr>Jemná motorika</vt:lpstr>
      <vt:lpstr>Prezentace aplikace PowerPoint</vt:lpstr>
      <vt:lpstr>Jak tyto informace využít v praxi? </vt:lpstr>
      <vt:lpstr>Jak tyto informace využít v praxi?</vt:lpstr>
      <vt:lpstr>Jak tyto informace využít v praxi?</vt:lpstr>
      <vt:lpstr>Prezentace aplikace PowerPoint</vt:lpstr>
      <vt:lpstr>Prezentace aplikace PowerPoint</vt:lpstr>
      <vt:lpstr>Prezentace aplikace PowerPoint</vt:lpstr>
      <vt:lpstr>Prezentace aplikace PowerPoint</vt:lpstr>
      <vt:lpstr>Předškolní věk (4.-6. rok)</vt:lpstr>
      <vt:lpstr>Charakteristika období</vt:lpstr>
      <vt:lpstr>Postura</vt:lpstr>
      <vt:lpstr>Hrubá motorika</vt:lpstr>
      <vt:lpstr>Jemná motorika</vt:lpstr>
      <vt:lpstr>Psycho-sociální vývoj</vt:lpstr>
      <vt:lpstr>Samostatnost, soběstačnost</vt:lpstr>
      <vt:lpstr>Co by měl umět předškolák ?                                                                                           aneb zápis do první třídy</vt:lpstr>
      <vt:lpstr>Co by měl umět předškolák?</vt:lpstr>
      <vt:lpstr>Jak tyto informace využít v praxi?</vt:lpstr>
      <vt:lpstr>Centrální koordinační porucha u dětí v předškolním / školním věku</vt:lpstr>
      <vt:lpstr>Školní věk </vt:lpstr>
      <vt:lpstr>Periodizace období </vt:lpstr>
      <vt:lpstr>Mladší školní věk – charakteristika </vt:lpstr>
      <vt:lpstr>Mladší školní věk – charakteristika </vt:lpstr>
      <vt:lpstr>Starší školní věk - charakteristika</vt:lpstr>
      <vt:lpstr>Starší školní věk - charakteristika</vt:lpstr>
      <vt:lpstr>Diagnostika pohybového systému</vt:lpstr>
      <vt:lpstr>Diagnostika pohybového systému</vt:lpstr>
      <vt:lpstr>Prezentace aplikace PowerPoint</vt:lpstr>
      <vt:lpstr>Dětská plochá noha </vt:lpstr>
      <vt:lpstr>Prezentace aplikace PowerPoint</vt:lpstr>
      <vt:lpstr>Prezentace aplikace PowerPoint</vt:lpstr>
      <vt:lpstr>Prezentace aplikace PowerPoint</vt:lpstr>
      <vt:lpstr>Diagnostika </vt:lpstr>
      <vt:lpstr>Prezentace aplikace PowerPoint</vt:lpstr>
      <vt:lpstr>Diagnostika </vt:lpstr>
      <vt:lpstr>Prezentace aplikace PowerPoint</vt:lpstr>
      <vt:lpstr>Přístrojová diagnostika</vt:lpstr>
      <vt:lpstr>Přístrojová diagnostika </vt:lpstr>
      <vt:lpstr>Přístrojová diagnostika</vt:lpstr>
      <vt:lpstr>Přístrojová diagnostika</vt:lpstr>
      <vt:lpstr>Přístrojová diagnostika</vt:lpstr>
      <vt:lpstr>Terapie</vt:lpstr>
      <vt:lpstr>Prezentace aplikace PowerPoint</vt:lpstr>
      <vt:lpstr>Prezentace aplikace PowerPoint</vt:lpstr>
      <vt:lpstr>Prezentace aplikace PowerPoint</vt:lpstr>
      <vt:lpstr>Prezentace aplikace PowerPoint</vt:lpstr>
      <vt:lpstr>Aktivní terapie </vt:lpstr>
      <vt:lpstr>A comprehensive exercise program improves foot alignment in people with flexible flat foot: a randomised trial (2023) </vt:lpstr>
      <vt:lpstr>Prostor pro diskuzi</vt:lpstr>
      <vt:lpstr>Zdroje: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Fyzioterapie u dětí (předškolní věk až adolescence)</dc:title>
  <dc:creator>Pavlína Bazalová</dc:creator>
  <cp:lastModifiedBy>Pavlína Bazalová</cp:lastModifiedBy>
  <cp:revision>13</cp:revision>
  <dcterms:created xsi:type="dcterms:W3CDTF">2023-03-04T14:16:36Z</dcterms:created>
  <dcterms:modified xsi:type="dcterms:W3CDTF">2023-03-09T05:02:06Z</dcterms:modified>
</cp:coreProperties>
</file>