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3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91" r:id="rId2"/>
    <p:sldMasterId id="2147483749" r:id="rId3"/>
    <p:sldMasterId id="214748378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94" r:id="rId6"/>
    <p:sldId id="298" r:id="rId7"/>
    <p:sldId id="296" r:id="rId8"/>
    <p:sldId id="273" r:id="rId9"/>
    <p:sldId id="261" r:id="rId10"/>
    <p:sldId id="271" r:id="rId11"/>
    <p:sldId id="293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449" autoAdjust="0"/>
  </p:normalViewPr>
  <p:slideViewPr>
    <p:cSldViewPr>
      <p:cViewPr varScale="1">
        <p:scale>
          <a:sx n="47" d="100"/>
          <a:sy n="47" d="100"/>
        </p:scale>
        <p:origin x="119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AA2B25C-6F98-4E3F-820F-407AB1197871}" type="datetimeFigureOut">
              <a:rPr lang="en-US"/>
              <a:pPr>
                <a:defRPr/>
              </a:pPr>
              <a:t>12/2/2015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0FC69D-C796-47C3-9336-67144167DB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8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6EE0D4-EA0A-4781-8190-7779E1F8F501}" type="datetimeFigureOut">
              <a:rPr lang="en-US"/>
              <a:pPr>
                <a:defRPr/>
              </a:pPr>
              <a:t>12/2/2015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6054119-55F7-4A9C-8986-9FE978F197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38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1B35B1-96CB-46A2-9554-7409ABE9AC08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72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C60DD1-5CF3-4486-AFF6-CECC980AF599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14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67DE00-3C1E-4B86-AEF9-B79D25CEFEB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2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3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3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Úvodní sníme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4001" cy="6858000"/>
            <a:chOff x="-1574" y="0"/>
            <a:chExt cx="9144000" cy="6858000"/>
          </a:xfrm>
        </p:grpSpPr>
        <p:pic>
          <p:nvPicPr>
            <p:cNvPr id="5" name="Rectangle 6"/>
            <p:cNvPicPr>
              <a:picLocks noChangeAspect="1"/>
            </p:cNvPicPr>
            <p:nvPr/>
          </p:nvPicPr>
          <p:blipFill>
            <a:blip r:embed="rId2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06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6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14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1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4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53891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61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842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323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8625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1374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022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802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537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198674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725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771012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484494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0911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5321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393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12507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35686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7299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966630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290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1640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9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4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8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1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802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3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5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7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0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9798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7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-1588" y="0"/>
            <a:ext cx="9145588" cy="6858000"/>
            <a:chOff x="-1574" y="0"/>
            <a:chExt cx="9145574" cy="6858000"/>
          </a:xfrm>
        </p:grpSpPr>
        <p:sp>
          <p:nvSpPr>
            <p:cNvPr id="5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6" name="Rectangle 9"/>
            <p:cNvSpPr/>
            <p:nvPr userDrawn="1"/>
          </p:nvSpPr>
          <p:spPr>
            <a:xfrm>
              <a:off x="-1574" y="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Rectangle 14"/>
            <p:cNvSpPr/>
            <p:nvPr userDrawn="1"/>
          </p:nvSpPr>
          <p:spPr>
            <a:xfrm>
              <a:off x="-1574" y="6553200"/>
              <a:ext cx="9143987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15"/>
            <p:cNvCxnSpPr/>
            <p:nvPr/>
          </p:nvCxnSpPr>
          <p:spPr>
            <a:xfrm>
              <a:off x="-1574" y="381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6"/>
            <p:cNvCxnSpPr/>
            <p:nvPr/>
          </p:nvCxnSpPr>
          <p:spPr>
            <a:xfrm>
              <a:off x="-1574" y="6477000"/>
              <a:ext cx="9143987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469302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2611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252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188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969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407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20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660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6964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116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5576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48ED9-D089-49B4-960D-338F341D2D17}" type="datetimeFigureOut">
              <a:rPr lang="en-US"/>
              <a:pPr>
                <a:defRPr/>
              </a:pPr>
              <a:t>12/2/2015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792F-35F9-4312-A24F-97D62C7B62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0762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8712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77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716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2481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8897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7860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9180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68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0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6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BA52C-E5B1-42D9-A2FE-54FC0D3DC02C}" type="datetimeFigureOut">
              <a:rPr lang="en-US"/>
              <a:pPr>
                <a:defRPr/>
              </a:pPr>
              <a:t>12/2/2015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2CEF4-8296-41B9-9003-5E517FE99A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861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63820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0086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5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0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7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1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6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3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16519-2F14-46D4-A087-2FAD5C98C812}" type="datetimeFigureOut">
              <a:rPr lang="en-US"/>
              <a:pPr>
                <a:defRPr/>
              </a:pPr>
              <a:t>12/2/2015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A23D-3C5E-4B14-9850-9DFAFAD11F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3275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5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85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3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6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5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8513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67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334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1899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A7DF-8AF2-4CE1-AFDB-273E977F1464}" type="datetimeFigureOut">
              <a:rPr lang="en-US"/>
              <a:pPr>
                <a:defRPr/>
              </a:pPr>
              <a:t>12/2/2015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E27D3-369A-41CD-9B6C-2E53DDCC48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094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701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1237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7913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93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315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951384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30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53461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01189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469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6A869-1776-4930-A74C-E1CBC010F42C}" type="datetimeFigureOut">
              <a:rPr lang="en-US"/>
              <a:pPr>
                <a:defRPr/>
              </a:pPr>
              <a:t>12/2/2015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24E83-4B3C-431A-B2BF-5E4D049ED4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9222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9415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7058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51226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0497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88653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7964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1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61715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72712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342D-EBA1-4F7F-9FD8-A03BE940FAAD}" type="datetimeFigureOut">
              <a:rPr lang="en-US"/>
              <a:pPr>
                <a:defRPr/>
              </a:pPr>
              <a:t>12/2/2015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07B3F-50E8-4547-B0E7-A937A873E1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1480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6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5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0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8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1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0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90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 smtClean="0"/>
              <a:t>Speaker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7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9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34" Type="http://schemas.openxmlformats.org/officeDocument/2006/relationships/slideLayout" Target="../slideLayouts/slideLayout43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42.xml"/><Relationship Id="rId38" Type="http://schemas.openxmlformats.org/officeDocument/2006/relationships/slideLayout" Target="../slideLayouts/slideLayout47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41.xml"/><Relationship Id="rId37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40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Relationship Id="rId35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9" Type="http://schemas.openxmlformats.org/officeDocument/2006/relationships/theme" Target="../theme/theme3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34" Type="http://schemas.openxmlformats.org/officeDocument/2006/relationships/slideLayout" Target="../slideLayouts/slideLayout81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33" Type="http://schemas.openxmlformats.org/officeDocument/2006/relationships/slideLayout" Target="../slideLayouts/slideLayout80.xml"/><Relationship Id="rId38" Type="http://schemas.openxmlformats.org/officeDocument/2006/relationships/slideLayout" Target="../slideLayouts/slideLayout85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76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32" Type="http://schemas.openxmlformats.org/officeDocument/2006/relationships/slideLayout" Target="../slideLayouts/slideLayout79.xml"/><Relationship Id="rId37" Type="http://schemas.openxmlformats.org/officeDocument/2006/relationships/slideLayout" Target="../slideLayouts/slideLayout84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36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78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slideLayout" Target="../slideLayouts/slideLayout77.xml"/><Relationship Id="rId35" Type="http://schemas.openxmlformats.org/officeDocument/2006/relationships/slideLayout" Target="../slideLayouts/slideLayout8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26" Type="http://schemas.openxmlformats.org/officeDocument/2006/relationships/slideLayout" Target="../slideLayouts/slideLayout111.xml"/><Relationship Id="rId39" Type="http://schemas.openxmlformats.org/officeDocument/2006/relationships/theme" Target="../theme/theme4.xml"/><Relationship Id="rId3" Type="http://schemas.openxmlformats.org/officeDocument/2006/relationships/slideLayout" Target="../slideLayouts/slideLayout88.xml"/><Relationship Id="rId21" Type="http://schemas.openxmlformats.org/officeDocument/2006/relationships/slideLayout" Target="../slideLayouts/slideLayout106.xml"/><Relationship Id="rId34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5" Type="http://schemas.openxmlformats.org/officeDocument/2006/relationships/slideLayout" Target="../slideLayouts/slideLayout110.xml"/><Relationship Id="rId33" Type="http://schemas.openxmlformats.org/officeDocument/2006/relationships/slideLayout" Target="../slideLayouts/slideLayout118.xml"/><Relationship Id="rId38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slideLayout" Target="../slideLayouts/slideLayout105.xml"/><Relationship Id="rId29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24" Type="http://schemas.openxmlformats.org/officeDocument/2006/relationships/slideLayout" Target="../slideLayouts/slideLayout109.xml"/><Relationship Id="rId32" Type="http://schemas.openxmlformats.org/officeDocument/2006/relationships/slideLayout" Target="../slideLayouts/slideLayout117.xml"/><Relationship Id="rId37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23" Type="http://schemas.openxmlformats.org/officeDocument/2006/relationships/slideLayout" Target="../slideLayouts/slideLayout108.xml"/><Relationship Id="rId28" Type="http://schemas.openxmlformats.org/officeDocument/2006/relationships/slideLayout" Target="../slideLayouts/slideLayout113.xml"/><Relationship Id="rId36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04.xml"/><Relationship Id="rId31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slideLayout" Target="../slideLayouts/slideLayout107.xml"/><Relationship Id="rId27" Type="http://schemas.openxmlformats.org/officeDocument/2006/relationships/slideLayout" Target="../slideLayouts/slideLayout112.xml"/><Relationship Id="rId30" Type="http://schemas.openxmlformats.org/officeDocument/2006/relationships/slideLayout" Target="../slideLayouts/slideLayout115.xml"/><Relationship Id="rId35" Type="http://schemas.openxmlformats.org/officeDocument/2006/relationships/slideLayout" Target="../slideLayouts/slideLayout1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/>
          <p:cNvGrpSpPr>
            <a:grpSpLocks/>
          </p:cNvGrpSpPr>
          <p:nvPr/>
        </p:nvGrpSpPr>
        <p:grpSpPr bwMode="auto"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1032" name="Rectangle 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886BF8B-550E-40B1-B3DA-57BDAFB6BEAF}" type="datetimeFigureOut">
              <a:rPr lang="en-US"/>
              <a:pPr>
                <a:defRPr/>
              </a:pPr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F67EB6-881B-4D63-B004-3248ED2C02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0" r:id="rId2"/>
    <p:sldLayoutId id="2147483668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txStyles>
    <p:titleStyle>
      <a:lvl1pPr algn="l" rtl="0" fontAlgn="base">
        <a:spcBef>
          <a:spcPct val="0"/>
        </a:spcBef>
        <a:spcAft>
          <a:spcPct val="0"/>
        </a:spcAft>
        <a:defRPr lang="en-US" sz="4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Bookman Old Style" panose="020506040505050202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ts val="4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59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  <p:sldLayoutId id="2147483727" r:id="rId36"/>
    <p:sldLayoutId id="2147483728" r:id="rId37"/>
    <p:sldLayoutId id="2147483729" r:id="rId3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240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  <p:sldLayoutId id="2147483767" r:id="rId18"/>
    <p:sldLayoutId id="2147483768" r:id="rId19"/>
    <p:sldLayoutId id="2147483769" r:id="rId20"/>
    <p:sldLayoutId id="2147483770" r:id="rId21"/>
    <p:sldLayoutId id="2147483771" r:id="rId22"/>
    <p:sldLayoutId id="2147483772" r:id="rId23"/>
    <p:sldLayoutId id="2147483773" r:id="rId24"/>
    <p:sldLayoutId id="2147483774" r:id="rId25"/>
    <p:sldLayoutId id="2147483775" r:id="rId26"/>
    <p:sldLayoutId id="2147483776" r:id="rId27"/>
    <p:sldLayoutId id="2147483777" r:id="rId28"/>
    <p:sldLayoutId id="2147483778" r:id="rId29"/>
    <p:sldLayoutId id="2147483779" r:id="rId30"/>
    <p:sldLayoutId id="2147483780" r:id="rId31"/>
    <p:sldLayoutId id="2147483781" r:id="rId32"/>
    <p:sldLayoutId id="2147483782" r:id="rId33"/>
    <p:sldLayoutId id="2147483783" r:id="rId34"/>
    <p:sldLayoutId id="2147483784" r:id="rId35"/>
    <p:sldLayoutId id="2147483785" r:id="rId36"/>
    <p:sldLayoutId id="2147483786" r:id="rId37"/>
    <p:sldLayoutId id="2147483787" r:id="rId3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2936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  <p:sldLayoutId id="2147483806" r:id="rId18"/>
    <p:sldLayoutId id="2147483807" r:id="rId19"/>
    <p:sldLayoutId id="2147483808" r:id="rId20"/>
    <p:sldLayoutId id="2147483809" r:id="rId21"/>
    <p:sldLayoutId id="2147483810" r:id="rId22"/>
    <p:sldLayoutId id="2147483811" r:id="rId23"/>
    <p:sldLayoutId id="2147483812" r:id="rId24"/>
    <p:sldLayoutId id="2147483813" r:id="rId25"/>
    <p:sldLayoutId id="2147483814" r:id="rId26"/>
    <p:sldLayoutId id="2147483815" r:id="rId27"/>
    <p:sldLayoutId id="2147483816" r:id="rId28"/>
    <p:sldLayoutId id="2147483817" r:id="rId29"/>
    <p:sldLayoutId id="2147483818" r:id="rId30"/>
    <p:sldLayoutId id="2147483819" r:id="rId31"/>
    <p:sldLayoutId id="2147483820" r:id="rId32"/>
    <p:sldLayoutId id="2147483821" r:id="rId33"/>
    <p:sldLayoutId id="2147483822" r:id="rId34"/>
    <p:sldLayoutId id="2147483823" r:id="rId35"/>
    <p:sldLayoutId id="2147483824" r:id="rId36"/>
    <p:sldLayoutId id="2147483825" r:id="rId37"/>
    <p:sldLayoutId id="2147483826" r:id="rId3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subTitle" idx="1"/>
          </p:nvPr>
        </p:nvSpPr>
        <p:spPr bwMode="auto">
          <a:xfrm>
            <a:off x="1187624" y="476672"/>
            <a:ext cx="6400800" cy="2232248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sz="4000" dirty="0"/>
              <a:t>Tvorba webové prezentace bez znalostí programování</a:t>
            </a:r>
            <a:endParaRPr lang="cs-CZ" altLang="cs-CZ" sz="4000" dirty="0" smtClean="0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 smtClean="0"/>
              <a:t>Mgr. Petr Zaoral</a:t>
            </a:r>
            <a:endParaRPr lang="cs-CZ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cs-CZ" dirty="0" smtClean="0"/>
              <a:t>Doména</a:t>
            </a:r>
          </a:p>
          <a:p>
            <a:r>
              <a:rPr lang="cs-CZ" dirty="0" err="1" smtClean="0"/>
              <a:t>Webhosting</a:t>
            </a:r>
            <a:endParaRPr lang="cs-CZ" dirty="0" smtClean="0"/>
          </a:p>
          <a:p>
            <a:r>
              <a:rPr lang="cs-CZ" dirty="0" smtClean="0"/>
              <a:t>Znalost </a:t>
            </a:r>
            <a:r>
              <a:rPr lang="cs-CZ" dirty="0" err="1" smtClean="0"/>
              <a:t>html</a:t>
            </a:r>
            <a:r>
              <a:rPr lang="cs-CZ" dirty="0" smtClean="0"/>
              <a:t>?</a:t>
            </a:r>
          </a:p>
          <a:p>
            <a:r>
              <a:rPr lang="cs-CZ" dirty="0" smtClean="0"/>
              <a:t>Grafické zkušenosti?</a:t>
            </a:r>
          </a:p>
          <a:p>
            <a:endParaRPr lang="cs-CZ" dirty="0"/>
          </a:p>
          <a:p>
            <a:r>
              <a:rPr lang="cs-CZ" dirty="0" smtClean="0"/>
              <a:t>Znalost redakčního systému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Požadavky pro webovou prezentaci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712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Systém pro zprávu obsahu (CMS)</a:t>
            </a:r>
            <a:endParaRPr lang="cs-CZ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Free i komerční řešení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Většina s modulárním řešením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Free i komerční grafický vzhled webu</a:t>
            </a: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Redakční systém	</a:t>
            </a:r>
            <a:r>
              <a:rPr lang="cs-CZ" dirty="0" smtClean="0"/>
              <a:t>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273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dirty="0" err="1" smtClean="0"/>
              <a:t>Wordpress</a:t>
            </a:r>
            <a:r>
              <a:rPr lang="cs-CZ" dirty="0" smtClean="0"/>
              <a:t> – primárně pro blog, jednička na trhu</a:t>
            </a:r>
          </a:p>
          <a:p>
            <a:pPr>
              <a:lnSpc>
                <a:spcPct val="150000"/>
              </a:lnSpc>
            </a:pPr>
            <a:r>
              <a:rPr lang="cs-CZ" dirty="0" err="1" smtClean="0"/>
              <a:t>Joomla</a:t>
            </a:r>
            <a:r>
              <a:rPr lang="cs-CZ" dirty="0" smtClean="0"/>
              <a:t> – mnoho vylepšení</a:t>
            </a:r>
          </a:p>
          <a:p>
            <a:pPr>
              <a:lnSpc>
                <a:spcPct val="150000"/>
              </a:lnSpc>
            </a:pPr>
            <a:r>
              <a:rPr lang="cs-CZ" dirty="0" err="1" smtClean="0"/>
              <a:t>Drupal</a:t>
            </a:r>
            <a:r>
              <a:rPr lang="cs-CZ" dirty="0" smtClean="0"/>
              <a:t> – velké projekty</a:t>
            </a:r>
          </a:p>
          <a:p>
            <a:pPr>
              <a:lnSpc>
                <a:spcPct val="150000"/>
              </a:lnSpc>
            </a:pPr>
            <a:endParaRPr lang="cs-CZ" dirty="0"/>
          </a:p>
          <a:p>
            <a:pPr>
              <a:lnSpc>
                <a:spcPct val="150000"/>
              </a:lnSpc>
            </a:pPr>
            <a:r>
              <a:rPr lang="cs-CZ" smtClean="0"/>
              <a:t>W</a:t>
            </a:r>
            <a:r>
              <a:rPr lang="cs-CZ" smtClean="0"/>
              <a:t>ebnode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Redakční </a:t>
            </a:r>
            <a:r>
              <a:rPr lang="cs-CZ" dirty="0" smtClean="0"/>
              <a:t>systém – free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339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6000" dirty="0" smtClean="0"/>
              <a:t>10. </a:t>
            </a:r>
            <a:r>
              <a:rPr lang="cs-CZ" sz="6000" dirty="0" smtClean="0"/>
              <a:t>cvičení</a:t>
            </a:r>
            <a:endParaRPr lang="cs-CZ" sz="6000" dirty="0"/>
          </a:p>
        </p:txBody>
      </p:sp>
      <p:sp>
        <p:nvSpPr>
          <p:cNvPr id="7" name="Rectangle 6"/>
          <p:cNvSpPr>
            <a:spLocks noGrp="1"/>
          </p:cNvSpPr>
          <p:nvPr>
            <p:ph type="body" idx="1"/>
          </p:nvPr>
        </p:nvSpPr>
        <p:spPr>
          <a:xfrm>
            <a:off x="722313" y="980728"/>
            <a:ext cx="7772400" cy="1500187"/>
          </a:xfrm>
        </p:spPr>
        <p:txBody>
          <a:bodyPr/>
          <a:lstStyle/>
          <a:p>
            <a:pPr fontAlgn="auto">
              <a:buFont typeface="Arial"/>
              <a:buNone/>
              <a:defRPr/>
            </a:pPr>
            <a:r>
              <a:rPr lang="cs-CZ" sz="4000" dirty="0" smtClean="0"/>
              <a:t>bp2004</a:t>
            </a:r>
            <a:endParaRPr lang="cs-CZ" sz="40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 smtClean="0"/>
              <a:t>www.webnode.cz</a:t>
            </a:r>
            <a:endParaRPr lang="cs-CZ" dirty="0" smtClean="0"/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endParaRPr lang="cs-CZ" dirty="0" smtClean="0"/>
          </a:p>
          <a:p>
            <a:pPr fontAlgn="auto">
              <a:buFont typeface="Arial"/>
              <a:buChar char="•"/>
              <a:defRPr/>
            </a:pPr>
            <a:endParaRPr lang="cs-CZ" dirty="0" smtClean="0"/>
          </a:p>
          <a:p>
            <a:pPr marL="0" indent="0" fontAlgn="auto">
              <a:buNone/>
              <a:defRPr/>
            </a:pPr>
            <a:endParaRPr lang="cs-CZ" dirty="0" smtClean="0"/>
          </a:p>
          <a:p>
            <a:pPr fontAlgn="auto">
              <a:buFont typeface="Arial"/>
              <a:buChar char="•"/>
              <a:defRPr/>
            </a:pP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179512" y="1052736"/>
            <a:ext cx="8640960" cy="46085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/>
              <a:t>V práci odchází jeden z programátorů o hodinu dřív. Ostatní se diví, co se děje</a:t>
            </a:r>
            <a:r>
              <a:rPr lang="cs-CZ" sz="3200" dirty="0" smtClean="0"/>
              <a:t>.</a:t>
            </a:r>
            <a:br>
              <a:rPr lang="cs-CZ" sz="3200" dirty="0" smtClean="0"/>
            </a:br>
            <a:r>
              <a:rPr lang="cs-CZ" sz="3200" dirty="0" smtClean="0"/>
              <a:t> </a:t>
            </a:r>
            <a:br>
              <a:rPr lang="cs-CZ" sz="3200" dirty="0" smtClean="0"/>
            </a:br>
            <a:r>
              <a:rPr lang="cs-CZ" sz="3200" dirty="0" smtClean="0"/>
              <a:t>On </a:t>
            </a:r>
            <a:r>
              <a:rPr lang="cs-CZ" sz="3200" dirty="0"/>
              <a:t>na to:</a:t>
            </a:r>
            <a:br>
              <a:rPr lang="cs-CZ" sz="3200" dirty="0"/>
            </a:br>
            <a:r>
              <a:rPr lang="cs-CZ" sz="3200" dirty="0"/>
              <a:t>"</a:t>
            </a:r>
            <a:r>
              <a:rPr lang="cs-CZ" sz="3200" b="1" dirty="0"/>
              <a:t>Ale, žena slaví narozeniny</a:t>
            </a:r>
            <a:r>
              <a:rPr lang="cs-CZ" sz="3200" dirty="0"/>
              <a:t>"</a:t>
            </a:r>
            <a:br>
              <a:rPr lang="cs-CZ" sz="3200" dirty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"</a:t>
            </a:r>
            <a:r>
              <a:rPr lang="cs-CZ" sz="3200" b="1" dirty="0"/>
              <a:t>A kolik jí vlastně je?"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sz="3200" dirty="0"/>
              <a:t>"</a:t>
            </a:r>
            <a:r>
              <a:rPr lang="cs-CZ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r>
              <a:rPr lang="cs-CZ" sz="3200" dirty="0"/>
              <a:t>"</a:t>
            </a:r>
            <a:br>
              <a:rPr lang="cs-CZ" sz="3200" dirty="0"/>
            </a:br>
            <a:r>
              <a:rPr lang="cs-CZ" sz="3200" dirty="0"/>
              <a:t>"</a:t>
            </a:r>
            <a:r>
              <a:rPr lang="cs-CZ" sz="3200" b="1" dirty="0"/>
              <a:t>Nekecej, kulatiny...!!!"</a:t>
            </a:r>
            <a:endParaRPr lang="cs-CZ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3568" y="3212976"/>
            <a:ext cx="7772400" cy="187275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Děkuji za pozornost.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26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presentation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3.xml><?xml version="1.0" encoding="utf-8"?>
<a:theme xmlns:a="http://schemas.openxmlformats.org/drawingml/2006/main" name="1_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4.xml><?xml version="1.0" encoding="utf-8"?>
<a:theme xmlns:a="http://schemas.openxmlformats.org/drawingml/2006/main" name="2_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Začátek školního roku</Template>
  <TotalTime>0</TotalTime>
  <Words>102</Words>
  <Application>Microsoft Office PowerPoint</Application>
  <PresentationFormat>Předvádění na obrazovce (4:3)</PresentationFormat>
  <Paragraphs>32</Paragraphs>
  <Slides>8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8</vt:i4>
      </vt:variant>
    </vt:vector>
  </HeadingPairs>
  <TitlesOfParts>
    <vt:vector size="19" baseType="lpstr">
      <vt:lpstr>Arial</vt:lpstr>
      <vt:lpstr>Bookman Old Style</vt:lpstr>
      <vt:lpstr>Calibri</vt:lpstr>
      <vt:lpstr>Segoe Condensed</vt:lpstr>
      <vt:lpstr>Segoe UI</vt:lpstr>
      <vt:lpstr>Segoe UI Light</vt:lpstr>
      <vt:lpstr>Wingdings</vt:lpstr>
      <vt:lpstr>schoolpresentation</vt:lpstr>
      <vt:lpstr>Theme1</vt:lpstr>
      <vt:lpstr>1_Theme1</vt:lpstr>
      <vt:lpstr>2_Theme1</vt:lpstr>
      <vt:lpstr>Mgr. Petr Zaoral</vt:lpstr>
      <vt:lpstr>Požadavky pro webovou prezentaci</vt:lpstr>
      <vt:lpstr>Redakční systém  </vt:lpstr>
      <vt:lpstr>Redakční systém – free </vt:lpstr>
      <vt:lpstr>10. cvičení</vt:lpstr>
      <vt:lpstr>Prezentace aplikace PowerPoint</vt:lpstr>
      <vt:lpstr>V práci odchází jeden z programátorů o hodinu dřív. Ostatní se diví, co se děje.   On na to: "Ale, žena slaví narozeniny"  "A kolik jí vlastně je?" "32" "Nekecej, kulatiny...!!!"</vt:lpstr>
      <vt:lpstr>Děkuji za pozornost.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2015-09-22T19:23:04Z</dcterms:created>
  <dcterms:modified xsi:type="dcterms:W3CDTF">2015-12-02T10:38:34Z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