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1DB4E-2EB7-A7D5-D33B-DD06AB9B0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EBD477-EA31-97B6-5332-CBE611980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6C9CEC-BFB5-4609-CBF2-B93E06DA1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80DFD-4E3A-D552-2015-33CD1A966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ED5736-EBD5-04C4-30D4-99A4DA12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9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A267F-5E9E-7768-0255-6097BFAEE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D3D957-9A6B-6D4F-18E3-A3D1830C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EF6E45-53D9-4B08-D858-18B12C3D3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F083E9-5BD3-665E-706F-699AD61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285DF5-64D7-77F5-23B9-9A65D47F5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3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1DD328D-C7C6-C74A-4A2E-B04CA6964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BBD892-7F74-E135-B513-68304364D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F1538-2670-8D6B-2DFB-A2BA16DD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42D923-1032-C6D4-2AE6-9FC02BF8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C3E5B8-D32C-48CE-38D1-ADED652B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5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D00F7-03A2-A1BC-0E08-750C6F99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176B3F-8383-F436-3037-2CF6E971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B80F4A-CD00-BBF6-2813-578D18ED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9F6C0-5A47-A703-5299-879EBB3F7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AF4E27-079B-3620-07E3-60582F34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44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67046-57B7-D85B-5BC9-A10C02F8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E9BF97-4188-E71B-34BA-A58E6F541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577288-C554-BC51-1A65-C050BEF8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9EE639-8151-07AE-AA66-F98FB452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4A6517-85D3-1E9F-CD20-107BC354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6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6C37D-9B68-DB59-DE26-FD7939B72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F97926-3300-216C-3E1F-97981B4CE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A6370B-4C71-7AC7-F993-A06640DCE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19755F-76F6-8408-B71F-14532DF4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E0D319-1202-CF3D-9FBF-347ECE68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F0492-050F-CE7B-FEA2-E9FA913D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50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503C9-0396-EE08-E875-A2B5BF96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CBA58A-7F1B-4ACD-D4A4-3751EDBB6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3DA7E8-CE11-A722-D2A7-795E50CA5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A1D6987-1F87-B72E-A43A-CA4291979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214821-D4DA-056F-CD8B-CFF13A1DB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EA541FA-4C6C-19D8-0819-2B9C2A0D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BE3D8E-8128-F7C4-E0D9-2EB4AAB1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4B60EEF-C1B6-D5D8-8924-F72852C0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8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4F003-3E96-476D-A958-B5DC0F2A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29D847-019E-FA15-14ED-7CDDEB298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F9B377-0C76-2E70-9AC3-D4AAAA5F2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051C28-3461-50EB-6BB3-5F77BC02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08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6F19BE-5456-E7D7-C893-5F29B4E6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8F6A20-48BA-0EA5-AEF9-6BEF58C1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8F600-F6A4-C30A-460D-462393B5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94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5B676-A96A-52B7-830B-543A8574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241E2-421A-1688-C398-41F21836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465120-9B6E-6D8C-6818-60DDB54C3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C177CF-9C22-234E-FDD8-B817B2891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403919-4753-2CFE-3688-8F51B12F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87BA3E-7E70-D861-2C6E-CC3BE3FC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2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B59E3-CF24-02FC-FCBE-49B2635D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E382D8-0245-3847-5058-1ADB2C49C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9EE12D-EC9F-F80F-4EC7-150DE0499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B3BF9D-B1AF-6B09-DD0E-E2E3F6082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389629-67C7-9CCC-52B9-560895C0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DD086E-127B-9776-AEC3-086D881A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98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E6C579-59DF-4470-80DF-CA44EFBDA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E7258D-D108-AF06-63D2-058DDA1EA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5C39B-5C2E-DEBB-7588-DD14817120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CA4F-5C64-F749-A5F4-0801467495C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9966E8-8AED-E0D1-E9FE-B93A872DF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32890F-270B-417E-F103-0795402AF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2E6D-5072-0347-BA1E-B766EED03C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7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22F11-375B-6F9C-4BC0-DCA28DC862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MANAGEMENT SPORTU</a:t>
            </a:r>
            <a:br>
              <a:rPr lang="cs-CZ" dirty="0"/>
            </a:br>
            <a:r>
              <a:rPr lang="cs-CZ" dirty="0"/>
              <a:t>Seminář 1.3.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34234C-31D5-6F33-C64F-A2DCEFD9CC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</p:spTree>
    <p:extLst>
      <p:ext uri="{BB962C8B-B14F-4D97-AF65-F5344CB8AC3E}">
        <p14:creationId xmlns:p14="http://schemas.microsoft.com/office/powerpoint/2010/main" val="137902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E401C-BBBD-ABF5-AE13-BCA2DCEB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Partnerská nabídka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B5CFE1-2E28-D06D-A64C-1F0E1C020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Kdo se vám vybaví jako první, když slyšíte „sponzor ve sportu“?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jsou motivy sponzoringu ve sportu?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Najděte nějakou oficiální sponzorskou nabídku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Vytvořte vlastní sponzorskou nabídku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Na váš vybraný produkt NEBO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Na váš vybraný klub / organizaci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92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25C4F-0EB0-166B-E7C6-FCEA9B5A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3B5AB-540E-22BA-DB24-7477A4ACA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Úvod </a:t>
            </a:r>
          </a:p>
          <a:p>
            <a:pPr lvl="1"/>
            <a:r>
              <a:rPr lang="cs-CZ" dirty="0"/>
              <a:t>Logo – motto</a:t>
            </a:r>
          </a:p>
          <a:p>
            <a:r>
              <a:rPr lang="cs-CZ" b="1" dirty="0"/>
              <a:t>Základní </a:t>
            </a:r>
            <a:r>
              <a:rPr lang="cs-CZ" b="1" dirty="0" err="1"/>
              <a:t>info</a:t>
            </a:r>
            <a:endParaRPr lang="cs-CZ" b="1" dirty="0"/>
          </a:p>
          <a:p>
            <a:r>
              <a:rPr lang="cs-CZ" b="1" dirty="0"/>
              <a:t>Důležitá čísla</a:t>
            </a:r>
          </a:p>
          <a:p>
            <a:r>
              <a:rPr lang="cs-CZ" b="1" dirty="0"/>
              <a:t>O co jde</a:t>
            </a:r>
          </a:p>
          <a:p>
            <a:r>
              <a:rPr lang="cs-CZ" b="1" dirty="0"/>
              <a:t>Vize / mise</a:t>
            </a:r>
          </a:p>
          <a:p>
            <a:r>
              <a:rPr lang="cs-CZ" b="1" dirty="0"/>
              <a:t>Finanční balíčky</a:t>
            </a:r>
          </a:p>
          <a:p>
            <a:r>
              <a:rPr lang="cs-CZ" b="1" dirty="0"/>
              <a:t>Využití plnění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90471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70</Words>
  <Application>Microsoft Macintosh PowerPoint</Application>
  <PresentationFormat>Širokoúhlá obrazovka</PresentationFormat>
  <Paragraphs>18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MANAGEMENT SPORTU Seminář 1.3.</vt:lpstr>
      <vt:lpstr>Partnerská nabídka</vt:lpstr>
      <vt:lpstr>Struktura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SPORTU Seminář 1.3.</dc:title>
  <dc:creator>Adam Kyselica</dc:creator>
  <cp:lastModifiedBy>Adam Kyselica</cp:lastModifiedBy>
  <cp:revision>1</cp:revision>
  <dcterms:created xsi:type="dcterms:W3CDTF">2023-02-28T20:15:54Z</dcterms:created>
  <dcterms:modified xsi:type="dcterms:W3CDTF">2023-02-28T20:27:49Z</dcterms:modified>
</cp:coreProperties>
</file>