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0"/>
  </p:normalViewPr>
  <p:slideViewPr>
    <p:cSldViewPr snapToGrid="0">
      <p:cViewPr varScale="1">
        <p:scale>
          <a:sx n="115" d="100"/>
          <a:sy n="115" d="100"/>
        </p:scale>
        <p:origin x="37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E4E32D-9A35-F329-8C0B-B9E63EEAD6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B4A135B-98F4-4AF1-4946-9962334E99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15C1F7-1B55-E0D1-58DC-2615EE76E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E6D4-3243-3A41-BF55-6B0A10F411AA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40C0C7-A30D-82B3-2B6F-279F81BC8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13ED4C-1608-D4A3-0B19-A504E4238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5E4E-8579-9343-90B7-424EA958AD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973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E07E6C-91EF-B583-057F-E842AED5F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2A7DBE7-4F5C-8F7D-817E-EC71FD5DA2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E87527-AA7C-4C4F-BA66-6C4F4A789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E6D4-3243-3A41-BF55-6B0A10F411AA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234818-0D54-AB06-A5C2-85C31F561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A3BA30-23F7-F002-EC69-2F1CBEFC5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5E4E-8579-9343-90B7-424EA958AD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967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1E49756-D0C4-8A69-6601-EBE55ACC9E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520488C-608F-84E6-ADCD-59F1834972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CC17EE-345D-E5BB-FF9A-618E0E542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E6D4-3243-3A41-BF55-6B0A10F411AA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B72353-CD26-7077-89D1-CBFB7F55E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32B8D6-8546-6AB4-D913-E07AB06DA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5E4E-8579-9343-90B7-424EA958AD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3301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3C5186-2FD5-C5C0-E5B8-D666CD758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893AE6-CB3A-6633-F6AB-E97271D18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1DC91E-9CA7-4B9A-3188-124987E4C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E6D4-3243-3A41-BF55-6B0A10F411AA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480D9E-653F-E3F1-7E7B-0CC9F7DFA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69C151C-C840-60EF-B101-479115988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5E4E-8579-9343-90B7-424EA958AD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603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E96D8F-FF69-928D-7736-1496FD28D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0257BC1-2FF6-F32C-038C-EAC7A624D7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D26982-D80B-8016-78C1-49FA9CE59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E6D4-3243-3A41-BF55-6B0A10F411AA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9870C0-0CF8-09BE-839C-233A151E9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26A8862-43A1-94E5-C423-3A3F85255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5E4E-8579-9343-90B7-424EA958AD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4070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484425-CC7B-17F9-A396-019FE7BAE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4871EF-F693-3EB7-F895-5D7D2793C3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7639BFE-95CA-75E5-6DB3-964E2268C4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3A7564C-F7B7-D6F8-39F5-DF3947FAF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E6D4-3243-3A41-BF55-6B0A10F411AA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116707-3F87-C1AC-5925-AFEF696FF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E627AF4-3CD2-7018-5479-620722A54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5E4E-8579-9343-90B7-424EA958AD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7146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FEBFB-56FF-4E86-AF08-8281360FC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C27D9CB-A7CC-3343-CB05-F34422C2F5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ADB4885-B83B-BC9F-A846-5BDE544B46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4E19DC4-4BE9-B4CA-2D4F-109D8C9837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09C3576-7EFA-47D3-3A89-329DB612FD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59C5183-823F-A20F-C6A3-A19AFB17F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E6D4-3243-3A41-BF55-6B0A10F411AA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07DF3A6-3639-2C4F-1AF0-CC864A644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BD1B822-BE26-39F4-7EA5-23AEFD23C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5E4E-8579-9343-90B7-424EA958AD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144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3BDFE5-EF71-B3E4-391F-24E09E11F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A84AB07-054F-A0F0-90DE-7FCBB6878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E6D4-3243-3A41-BF55-6B0A10F411AA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A2C1404-FA5B-7F41-E664-FA62E854F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D0D0914-34F3-82C8-D285-185983801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5E4E-8579-9343-90B7-424EA958AD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7951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DB14AA3-A5D3-9CDF-432A-94547C167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E6D4-3243-3A41-BF55-6B0A10F411AA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1177903-033A-80E3-8AC5-5ABF80B85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FCC9AD9-39DE-D850-B20A-1DB688DEF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5E4E-8579-9343-90B7-424EA958AD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838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A1C61C-BF7C-9830-A03D-85F40FBEE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D19DA3-B6DE-B2B9-6CC2-0B2EE745E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D2B4A46-4C2D-78A5-6A0E-CCFA4A6EE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CCDB4FB-9FDB-C6BB-C9F2-15772F1B6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E6D4-3243-3A41-BF55-6B0A10F411AA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FE5944-902A-700A-3C9C-0383262FE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2A777B6-46FA-820D-5622-57EA264B2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5E4E-8579-9343-90B7-424EA958AD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7804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DBEF42-D633-F585-1D77-7744C2332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5F7150F-F41A-F346-5589-75619883FD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1D017B3-A362-8582-436D-E929EE8B4A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BC4CEE7-464D-23D3-6F55-0CEFB9A91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E6D4-3243-3A41-BF55-6B0A10F411AA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9DBCA45-B8AF-E5F0-2FE5-E0047BEFD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A94583E-35E9-CEE1-3207-F4451C5C2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5E4E-8579-9343-90B7-424EA958AD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8769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E21DD74-4F7B-E04A-0EC6-B72F700B0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0F61EBB-DD14-00A0-58FB-5AA776C4EF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6F0880-854D-EB04-952F-CD9F5BED2C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9E6D4-3243-3A41-BF55-6B0A10F411AA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B1B38A-8930-98CE-9DFE-0D937DB6D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3E32FFA-76B5-6CB6-C7C5-07B0D40AE9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65E4E-8579-9343-90B7-424EA958AD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2108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97E0A2-5409-6470-C14E-F5407BFCAC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MANAGEMENT SPORTU</a:t>
            </a:r>
            <a:br>
              <a:rPr lang="cs-CZ" dirty="0"/>
            </a:br>
            <a:r>
              <a:rPr lang="cs-CZ" dirty="0"/>
              <a:t>Seminář 15.3.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31D44EF-73E3-DEFE-940D-A72716C40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Zadání úkolu</a:t>
            </a:r>
          </a:p>
        </p:txBody>
      </p:sp>
    </p:spTree>
    <p:extLst>
      <p:ext uri="{BB962C8B-B14F-4D97-AF65-F5344CB8AC3E}">
        <p14:creationId xmlns:p14="http://schemas.microsoft.com/office/powerpoint/2010/main" val="3805396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EAF84E-B98E-A2D0-AA8A-6DCF88185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úkolu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3D3E09-C312-5A5C-0921-C8C6F9F1A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Vyberte si:</a:t>
            </a:r>
          </a:p>
          <a:p>
            <a:pPr marL="914400" lvl="1" indent="-457200">
              <a:buFont typeface="+mj-lt"/>
              <a:buAutoNum type="alphaLcPeriod"/>
            </a:pPr>
            <a:r>
              <a:rPr lang="cs-CZ" dirty="0"/>
              <a:t>Jeden profesionální klub</a:t>
            </a:r>
          </a:p>
          <a:p>
            <a:pPr marL="914400" lvl="1" indent="-457200">
              <a:buFont typeface="+mj-lt"/>
              <a:buAutoNum type="alphaLcPeriod"/>
            </a:pPr>
            <a:r>
              <a:rPr lang="cs-CZ" dirty="0"/>
              <a:t>Jeden amatérský klub</a:t>
            </a:r>
          </a:p>
          <a:p>
            <a:pPr marL="914400" lvl="1" indent="-457200">
              <a:buFont typeface="+mj-lt"/>
              <a:buAutoNum type="alphaLcPeriod"/>
            </a:pPr>
            <a:endParaRPr lang="cs-CZ" dirty="0"/>
          </a:p>
          <a:p>
            <a:r>
              <a:rPr lang="cs-CZ" dirty="0"/>
              <a:t>Analyzujte základní finanční toky v klubech</a:t>
            </a:r>
          </a:p>
          <a:p>
            <a:r>
              <a:rPr lang="cs-CZ" dirty="0"/>
              <a:t>Analyzujte fanoušky v klubech dle dostupných informací / subjektivního pohledu</a:t>
            </a:r>
          </a:p>
          <a:p>
            <a:r>
              <a:rPr lang="cs-CZ" dirty="0"/>
              <a:t>Analyzujte partnerské portfolio </a:t>
            </a:r>
          </a:p>
        </p:txBody>
      </p:sp>
    </p:spTree>
    <p:extLst>
      <p:ext uri="{BB962C8B-B14F-4D97-AF65-F5344CB8AC3E}">
        <p14:creationId xmlns:p14="http://schemas.microsoft.com/office/powerpoint/2010/main" val="592520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AC1D50-A170-1A6E-770F-D09A5C1E8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Cena pro nejlepší projekty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AC7177-EC37-483C-B8D9-DF6956ECC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Vstupenky na utkání o play-</a:t>
            </a:r>
            <a:r>
              <a:rPr lang="cs-CZ" dirty="0" err="1"/>
              <a:t>off</a:t>
            </a:r>
            <a:r>
              <a:rPr lang="cs-CZ" dirty="0"/>
              <a:t> extraligy házené SKKP - Nové Veselí v sobotu 18. 3. </a:t>
            </a:r>
            <a:r>
              <a:rPr lang="cs-CZ"/>
              <a:t>v 18:00</a:t>
            </a:r>
          </a:p>
        </p:txBody>
      </p:sp>
    </p:spTree>
    <p:extLst>
      <p:ext uri="{BB962C8B-B14F-4D97-AF65-F5344CB8AC3E}">
        <p14:creationId xmlns:p14="http://schemas.microsoft.com/office/powerpoint/2010/main" val="11254400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61</Words>
  <Application>Microsoft Macintosh PowerPoint</Application>
  <PresentationFormat>Širokoúhlá obrazovka</PresentationFormat>
  <Paragraphs>12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MANAGEMENT SPORTU Seminář 15.3.</vt:lpstr>
      <vt:lpstr>Zadání úkolu</vt:lpstr>
      <vt:lpstr>Cena pro nejlepší projekty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SPORTU Seminář 15.3.</dc:title>
  <dc:creator>Adam Kyselica</dc:creator>
  <cp:lastModifiedBy>Adam Kyselica</cp:lastModifiedBy>
  <cp:revision>1</cp:revision>
  <dcterms:created xsi:type="dcterms:W3CDTF">2023-03-14T19:40:41Z</dcterms:created>
  <dcterms:modified xsi:type="dcterms:W3CDTF">2023-03-14T20:12:59Z</dcterms:modified>
</cp:coreProperties>
</file>