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E4E32D-9A35-F329-8C0B-B9E63EEAD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4A135B-98F4-4AF1-4946-9962334E9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15C1F7-1B55-E0D1-58DC-2615EE76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40C0C7-A30D-82B3-2B6F-279F81BC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3ED4C-1608-D4A3-0B19-A504E423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97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07E6C-91EF-B583-057F-E842AED5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A7DBE7-4F5C-8F7D-817E-EC71FD5DA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E87527-AA7C-4C4F-BA66-6C4F4A789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234818-0D54-AB06-A5C2-85C31F56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A3BA30-23F7-F002-EC69-2F1CBEFC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6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E49756-D0C4-8A69-6601-EBE55ACC9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20488C-608F-84E6-ADCD-59F183497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CC17EE-345D-E5BB-FF9A-618E0E54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72353-CD26-7077-89D1-CBFB7F55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32B8D6-8546-6AB4-D913-E07AB06D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30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C5186-2FD5-C5C0-E5B8-D666CD75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893AE6-CB3A-6633-F6AB-E97271D18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DC91E-9CA7-4B9A-3188-124987E4C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480D9E-653F-E3F1-7E7B-0CC9F7DFA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9C151C-C840-60EF-B101-47911598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60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96D8F-FF69-928D-7736-1496FD28D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257BC1-2FF6-F32C-038C-EAC7A624D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D26982-D80B-8016-78C1-49FA9CE5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9870C0-0CF8-09BE-839C-233A151E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6A8862-43A1-94E5-C423-3A3F85255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07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84425-CC7B-17F9-A396-019FE7BAE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871EF-F693-3EB7-F895-5D7D2793C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639BFE-95CA-75E5-6DB3-964E2268C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A7564C-F7B7-D6F8-39F5-DF3947FAF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116707-3F87-C1AC-5925-AFEF696F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627AF4-3CD2-7018-5479-620722A5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14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FEBFB-56FF-4E86-AF08-8281360F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27D9CB-A7CC-3343-CB05-F34422C2F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DB4885-B83B-BC9F-A846-5BDE544B4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4E19DC4-4BE9-B4CA-2D4F-109D8C983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09C3576-7EFA-47D3-3A89-329DB612FD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9C5183-823F-A20F-C6A3-A19AFB17F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7DF3A6-3639-2C4F-1AF0-CC864A644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D1B822-BE26-39F4-7EA5-23AEFD23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4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BDFE5-EF71-B3E4-391F-24E09E11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84AB07-054F-A0F0-90DE-7FCBB687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2C1404-FA5B-7F41-E664-FA62E854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D0914-34F3-82C8-D285-18598380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95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B14AA3-A5D3-9CDF-432A-94547C16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177903-033A-80E3-8AC5-5ABF80B8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CC9AD9-39DE-D850-B20A-1DB688DE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38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1C61C-BF7C-9830-A03D-85F40FBEE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19DA3-B6DE-B2B9-6CC2-0B2EE745E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2B4A46-4C2D-78A5-6A0E-CCFA4A6E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CDB4FB-9FDB-C6BB-C9F2-15772F1B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FE5944-902A-700A-3C9C-0383262F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A777B6-46FA-820D-5622-57EA264B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80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DBEF42-D633-F585-1D77-7744C2332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F7150F-F41A-F346-5589-75619883F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D017B3-A362-8582-436D-E929EE8B4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C4CEE7-464D-23D3-6F55-0CEFB9A91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DBCA45-B8AF-E5F0-2FE5-E0047BEF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94583E-35E9-CEE1-3207-F4451C5C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76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21DD74-4F7B-E04A-0EC6-B72F700B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F61EBB-DD14-00A0-58FB-5AA776C4E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6F0880-854D-EB04-952F-CD9F5BED2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9E6D4-3243-3A41-BF55-6B0A10F411AA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1B38A-8930-98CE-9DFE-0D937DB6D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E32FFA-76B5-6CB6-C7C5-07B0D40AE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65E4E-8579-9343-90B7-424EA958AD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10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7E0A2-5409-6470-C14E-F5407BFCAC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MANAGEMENT SPORTU</a:t>
            </a:r>
            <a:br>
              <a:rPr lang="cs-CZ" dirty="0"/>
            </a:br>
            <a:r>
              <a:rPr lang="cs-CZ" dirty="0"/>
              <a:t>Seminář 15.3.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D44EF-73E3-DEFE-940D-A72716C403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</p:spTree>
    <p:extLst>
      <p:ext uri="{BB962C8B-B14F-4D97-AF65-F5344CB8AC3E}">
        <p14:creationId xmlns:p14="http://schemas.microsoft.com/office/powerpoint/2010/main" val="380539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AF84E-B98E-A2D0-AA8A-6DCF8818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D3E09-C312-5A5C-0921-C8C6F9F1A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si:</a:t>
            </a:r>
          </a:p>
          <a:p>
            <a:pPr marL="914400" lvl="1" indent="-457200">
              <a:buFont typeface="+mj-lt"/>
              <a:buAutoNum type="alphaLcPeriod"/>
            </a:pPr>
            <a:r>
              <a:rPr lang="cs-CZ" dirty="0"/>
              <a:t>Jeden profesionální klub</a:t>
            </a:r>
          </a:p>
          <a:p>
            <a:pPr marL="914400" lvl="1" indent="-457200">
              <a:buFont typeface="+mj-lt"/>
              <a:buAutoNum type="alphaLcPeriod"/>
            </a:pPr>
            <a:r>
              <a:rPr lang="cs-CZ" dirty="0"/>
              <a:t>Jeden amatérský klub</a:t>
            </a:r>
          </a:p>
          <a:p>
            <a:pPr marL="914400" lvl="1" indent="-457200">
              <a:buFont typeface="+mj-lt"/>
              <a:buAutoNum type="alphaLcPeriod"/>
            </a:pPr>
            <a:endParaRPr lang="cs-CZ" dirty="0"/>
          </a:p>
          <a:p>
            <a:r>
              <a:rPr lang="cs-CZ" dirty="0"/>
              <a:t>Analyzujte základní finanční toky v klubech</a:t>
            </a:r>
          </a:p>
          <a:p>
            <a:r>
              <a:rPr lang="cs-CZ" dirty="0"/>
              <a:t>Analyzujte fanoušky v klubech dle dostupných informací / subjektivního pohledu</a:t>
            </a:r>
          </a:p>
          <a:p>
            <a:r>
              <a:rPr lang="cs-CZ" dirty="0"/>
              <a:t>Analyzujte partnerské portfolio </a:t>
            </a:r>
          </a:p>
        </p:txBody>
      </p:sp>
    </p:spTree>
    <p:extLst>
      <p:ext uri="{BB962C8B-B14F-4D97-AF65-F5344CB8AC3E}">
        <p14:creationId xmlns:p14="http://schemas.microsoft.com/office/powerpoint/2010/main" val="59252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C1D50-A170-1A6E-770F-D09A5C1E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pro nejlepší projekty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AC7177-EC37-483C-B8D9-DF6956EC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Vstupenky na utkání o play-</a:t>
            </a:r>
            <a:r>
              <a:rPr lang="cs-CZ" dirty="0" err="1"/>
              <a:t>off</a:t>
            </a:r>
            <a:r>
              <a:rPr lang="cs-CZ" dirty="0"/>
              <a:t> extraligy házené SKKP - Nové Veselí v sobotu 18. 3. </a:t>
            </a:r>
            <a:r>
              <a:rPr lang="cs-CZ"/>
              <a:t>v 18:00</a:t>
            </a:r>
          </a:p>
        </p:txBody>
      </p:sp>
    </p:spTree>
    <p:extLst>
      <p:ext uri="{BB962C8B-B14F-4D97-AF65-F5344CB8AC3E}">
        <p14:creationId xmlns:p14="http://schemas.microsoft.com/office/powerpoint/2010/main" val="11254400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61</Words>
  <Application>Microsoft Macintosh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MANAGEMENT SPORTU Seminář 15.3.</vt:lpstr>
      <vt:lpstr>Zadání úkolu</vt:lpstr>
      <vt:lpstr>Cena pro nejlepší projekty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SPORTU Seminář 15.3.</dc:title>
  <dc:creator>Adam Kyselica</dc:creator>
  <cp:lastModifiedBy>Adam Kyselica</cp:lastModifiedBy>
  <cp:revision>1</cp:revision>
  <dcterms:created xsi:type="dcterms:W3CDTF">2023-03-14T19:40:41Z</dcterms:created>
  <dcterms:modified xsi:type="dcterms:W3CDTF">2023-03-14T20:12:59Z</dcterms:modified>
</cp:coreProperties>
</file>