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88" d="100"/>
          <a:sy n="88" d="100"/>
        </p:scale>
        <p:origin x="18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A459F-DD39-C9FC-6EAF-3D11EDCEE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86A0D4-82C4-A996-B8D5-220260E71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2315E7-D167-E3A6-24A4-79B3D3D0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910-E242-CE49-A4D3-2DEFB89B177E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7C83C4-7796-2DBF-3BC0-4D598E8B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1103E6-D99D-CB77-9630-E2071DC9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7EB-6D8A-0545-9ADC-90A0AFD7C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65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63677-3828-445B-86CF-5A3F9926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5D3492-7F4E-0EC7-4F16-72FA5A4F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78A87D-556A-51BB-F65C-1DF6995C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910-E242-CE49-A4D3-2DEFB89B177E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F1CC1F-4ED1-CB66-5A15-BE9FA591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FF82E2-369C-E196-D624-9B549243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7EB-6D8A-0545-9ADC-90A0AFD7C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95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C5F301-6976-1DB7-3B8A-EA03B68A5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DB32CB-FE25-28E7-3E81-4259B6039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802CA7-CA5C-064B-80C7-00DDD094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910-E242-CE49-A4D3-2DEFB89B177E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7851D3-FC66-7F3A-5E31-FA32FB1C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4B50A7-8356-231F-3865-05C5BF14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7EB-6D8A-0545-9ADC-90A0AFD7C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53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69CF6E-7341-1E55-5059-F1E96BCE0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D9EA7-67E7-090B-998E-6D53C5933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46E08D-B9D5-3956-0021-55EDC150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910-E242-CE49-A4D3-2DEFB89B177E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066B4C-0509-AFAD-15EB-0E4B9199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9FE245-8B58-0307-CD40-0F226AA1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7EB-6D8A-0545-9ADC-90A0AFD7C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44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606C1-84D1-6738-D4E5-61DBFEDE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FC206B-3783-81CC-8028-A510488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E1AD3C-977A-BB5C-842B-AEC24622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910-E242-CE49-A4D3-2DEFB89B177E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262360-0F8F-6270-FA7E-8636876C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ECF0A0-278A-1F96-3D78-EFBF5CB0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7EB-6D8A-0545-9ADC-90A0AFD7C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14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49C39-D28F-368F-9AFF-DAD87839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9008E7-AF41-78DD-F01E-45107A62B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F83128-917F-335F-0184-0BB7A1FBA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330357-1457-B1F6-5053-5FE5527D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910-E242-CE49-A4D3-2DEFB89B177E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51C9E9-D3C8-1198-F94E-B23BB9CB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23E4A5-1716-B11C-ABEA-DA208450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7EB-6D8A-0545-9ADC-90A0AFD7C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28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12D4A-25DB-2999-3D64-FA66EA56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77E3EF-433A-A858-A276-7B94E3367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99C176-27D2-4478-B173-5840F5B64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77951C-30A9-A23E-5221-00DF5667C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6141B38-4644-E6C7-5CD2-BE13328CD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B5508B-1E74-C8FC-F400-F496B73B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910-E242-CE49-A4D3-2DEFB89B177E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FF234E-C243-5757-C803-75C11A3F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9749C5-A6F3-5287-885B-233DD9E4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7EB-6D8A-0545-9ADC-90A0AFD7C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73CB6F-1B2C-0AD0-7CD0-135EB9F0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2BB239B-25AB-24B8-A043-693FBE6A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910-E242-CE49-A4D3-2DEFB89B177E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FFEAEA-75B5-B9AA-4914-EA0C5AE4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BC792A-435F-20D6-66B8-071A0FF2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7EB-6D8A-0545-9ADC-90A0AFD7C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85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0AE08F-AA84-BC50-A961-132D9CA1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910-E242-CE49-A4D3-2DEFB89B177E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A5A1DE-D0F9-4F20-7AAF-AA9D0EE0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FA85D7-5A82-844B-95DA-8D23EEF6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7EB-6D8A-0545-9ADC-90A0AFD7C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2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D025F-5258-1ED0-35B4-DA7D8F48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44B22-E3CB-9909-2E17-F569B8985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156CC0-85CE-EE01-8156-D20CC2A58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912CDC-0078-630D-A54A-477D966A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910-E242-CE49-A4D3-2DEFB89B177E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0EED13-3038-77C7-A590-D47EF9507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DDC416-43B1-DB87-F63C-9400509B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7EB-6D8A-0545-9ADC-90A0AFD7C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5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DD747-8BEB-E46A-7266-1CA7B078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0792EB1-F3C6-AED3-7D32-53960FA10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FEAD71-CB8A-953A-4678-427BB0A2C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9E0B1A-A2E4-6493-3D18-75826E3A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2910-E242-CE49-A4D3-2DEFB89B177E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B23AFE-78B8-DFAE-CEEA-E2C8CC4E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566A7B-8A75-916B-ABFC-6FF8B5D4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57EB-6D8A-0545-9ADC-90A0AFD7C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8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C197E2-5E46-98B4-A316-D0D9CD90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C8AACD-E1D6-830A-A6B8-5AC6B1311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D75C2-C383-B55B-21EC-0BF78D8AE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D2910-E242-CE49-A4D3-2DEFB89B177E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A76CC8-C763-47F4-5BDE-18E4235FC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5E6FFC-7233-BC16-AD95-7320CF378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57EB-6D8A-0545-9ADC-90A0AFD7C0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63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F20D1-E13E-A910-D4FB-627E15AE44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Management sportu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4DD001-D12E-7D6C-854C-0C1286DE06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8. 3. 2023</a:t>
            </a:r>
          </a:p>
        </p:txBody>
      </p:sp>
    </p:spTree>
    <p:extLst>
      <p:ext uri="{BB962C8B-B14F-4D97-AF65-F5344CB8AC3E}">
        <p14:creationId xmlns:p14="http://schemas.microsoft.com/office/powerpoint/2010/main" val="2971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89700-2E2F-80FC-8977-F65E1556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083C7F-4938-D61A-C0DB-D5B6CF844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PESTLE</a:t>
            </a:r>
          </a:p>
          <a:p>
            <a:r>
              <a:rPr lang="cs-CZ" dirty="0"/>
              <a:t>Porter</a:t>
            </a:r>
          </a:p>
          <a:p>
            <a:r>
              <a:rPr lang="cs-CZ" dirty="0"/>
              <a:t>SWOT</a:t>
            </a:r>
          </a:p>
        </p:txBody>
      </p:sp>
    </p:spTree>
    <p:extLst>
      <p:ext uri="{BB962C8B-B14F-4D97-AF65-F5344CB8AC3E}">
        <p14:creationId xmlns:p14="http://schemas.microsoft.com/office/powerpoint/2010/main" val="116369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8CA13-BB84-8D33-B1FA-CEEA6F72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PESTLE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5A2BC89-4213-9ED2-3D0B-CD9076EBD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146" y="1863801"/>
            <a:ext cx="8185707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0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DE0B9-CAC4-68F5-4430-A04ABED8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81891"/>
            <a:ext cx="3771009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Porterova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analýza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5ti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sil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porter">
            <a:extLst>
              <a:ext uri="{FF2B5EF4-FFF2-40B4-BE49-F238E27FC236}">
                <a16:creationId xmlns:a16="http://schemas.microsoft.com/office/drawing/2014/main" id="{90A6DAF1-5A16-AA7A-8485-95BCDD7573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129" y="581891"/>
            <a:ext cx="5564058" cy="55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8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B2FA4-2492-95F3-117E-D7ADDD55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81891"/>
            <a:ext cx="3771009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SWOT</a:t>
            </a:r>
          </a:p>
        </p:txBody>
      </p:sp>
      <p:pic>
        <p:nvPicPr>
          <p:cNvPr id="2050" name="Picture 2" descr="SWOT analýza: Strengths, Weaknesses, Opportunities, Threats">
            <a:extLst>
              <a:ext uri="{FF2B5EF4-FFF2-40B4-BE49-F238E27FC236}">
                <a16:creationId xmlns:a16="http://schemas.microsoft.com/office/drawing/2014/main" id="{58291438-8DF2-2666-4483-8890DB66D3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7627" y="1095832"/>
            <a:ext cx="6847062" cy="453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3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7E61B-5A71-3B73-6A4D-3DE5164B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81891"/>
            <a:ext cx="3771009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Příklad PESTLE</a:t>
            </a:r>
          </a:p>
        </p:txBody>
      </p:sp>
      <p:pic>
        <p:nvPicPr>
          <p:cNvPr id="4" name="Picture 6" descr="7) ANALÝZA KONKURENCE - ANALÝZA VNITŘNÍHO PROSTŘEDÍ PODNIKU - ANALÝZA  VNĚJŠÍHO PROSTŘEDÍ PODNIKU - PDF Stažení zdarma">
            <a:extLst>
              <a:ext uri="{FF2B5EF4-FFF2-40B4-BE49-F238E27FC236}">
                <a16:creationId xmlns:a16="http://schemas.microsoft.com/office/drawing/2014/main" id="{5F2BD8EF-85DC-75D4-A527-B2A22A5B89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6968" y="228599"/>
            <a:ext cx="8534403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6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84743-9D3A-3926-3CBA-099018AA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81891"/>
            <a:ext cx="3771009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Příklad Porter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EA49C11-E1B2-B101-91D2-97D6F2D29F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6" y="159657"/>
            <a:ext cx="8937094" cy="66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1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D1FC6-E3D2-6FE2-A15A-9375FD4E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81891"/>
            <a:ext cx="3771009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Příklad SWOT</a:t>
            </a:r>
          </a:p>
        </p:txBody>
      </p:sp>
      <p:pic>
        <p:nvPicPr>
          <p:cNvPr id="3074" name="Picture 2" descr="SWOT analýza odhalí vaše slabé stránky i příležitosti na trhu | eBRÁNA">
            <a:extLst>
              <a:ext uri="{FF2B5EF4-FFF2-40B4-BE49-F238E27FC236}">
                <a16:creationId xmlns:a16="http://schemas.microsoft.com/office/drawing/2014/main" id="{48751396-2D3E-CA26-1256-D4DF95BEC1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204" y="150319"/>
            <a:ext cx="8543796" cy="65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3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4D953-0477-1C47-5296-98899BF6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9D81A8-1E43-0C0C-7F17-8AC231011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Zpracujte kompletní analýzy na vybraný klub</a:t>
            </a:r>
          </a:p>
          <a:p>
            <a:r>
              <a:rPr lang="cs-CZ" dirty="0"/>
              <a:t>Odevzdat do čtvrtečního večera</a:t>
            </a:r>
          </a:p>
          <a:p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4332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34</Words>
  <Application>Microsoft Macintosh PowerPoint</Application>
  <PresentationFormat>Širokoúhlá obrazovka</PresentationFormat>
  <Paragraphs>15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Management sportu</vt:lpstr>
      <vt:lpstr>Analýzy</vt:lpstr>
      <vt:lpstr>PESTLE</vt:lpstr>
      <vt:lpstr>Porterova analýza 5ti sil</vt:lpstr>
      <vt:lpstr>SWOT</vt:lpstr>
      <vt:lpstr>Příklad PESTLE</vt:lpstr>
      <vt:lpstr>Příklad Porter</vt:lpstr>
      <vt:lpstr>Příklad SWOT</vt:lpstr>
      <vt:lpstr>Úkol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sportu</dc:title>
  <dc:creator>Adam Kyselica</dc:creator>
  <cp:lastModifiedBy>Adam Kyselica</cp:lastModifiedBy>
  <cp:revision>1</cp:revision>
  <dcterms:created xsi:type="dcterms:W3CDTF">2023-03-07T19:52:22Z</dcterms:created>
  <dcterms:modified xsi:type="dcterms:W3CDTF">2023-03-07T20:54:19Z</dcterms:modified>
</cp:coreProperties>
</file>