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84" r:id="rId24"/>
    <p:sldId id="282" r:id="rId25"/>
    <p:sldId id="283" r:id="rId26"/>
    <p:sldId id="285" r:id="rId27"/>
    <p:sldId id="286" r:id="rId28"/>
    <p:sldId id="287" r:id="rId29"/>
    <p:sldId id="277" r:id="rId30"/>
    <p:sldId id="279" r:id="rId31"/>
    <p:sldId id="280" r:id="rId32"/>
    <p:sldId id="281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231"/>
  </p:normalViewPr>
  <p:slideViewPr>
    <p:cSldViewPr snapToGrid="0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989BF-7AED-4058-A3F6-4CCD2B2D1AF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92BD498-4474-47A8-86BF-3864CDDA27B3}">
      <dgm:prSet/>
      <dgm:spPr/>
      <dgm:t>
        <a:bodyPr/>
        <a:lstStyle/>
        <a:p>
          <a:pPr>
            <a:defRPr b="1"/>
          </a:pPr>
          <a:r>
            <a:rPr lang="cs-CZ"/>
            <a:t>Partnerské / sponzorské spolupráce</a:t>
          </a:r>
          <a:endParaRPr lang="en-US"/>
        </a:p>
      </dgm:t>
    </dgm:pt>
    <dgm:pt modelId="{3AAF4F54-371C-44EA-8E1F-6295FA5CB866}" type="parTrans" cxnId="{5081C455-2D8F-4642-9597-954FCE06744F}">
      <dgm:prSet/>
      <dgm:spPr/>
      <dgm:t>
        <a:bodyPr/>
        <a:lstStyle/>
        <a:p>
          <a:endParaRPr lang="en-US"/>
        </a:p>
      </dgm:t>
    </dgm:pt>
    <dgm:pt modelId="{10900EC5-A0FA-47A1-95B7-7CE34457DBBF}" type="sibTrans" cxnId="{5081C455-2D8F-4642-9597-954FCE06744F}">
      <dgm:prSet/>
      <dgm:spPr/>
      <dgm:t>
        <a:bodyPr/>
        <a:lstStyle/>
        <a:p>
          <a:endParaRPr lang="en-US"/>
        </a:p>
      </dgm:t>
    </dgm:pt>
    <dgm:pt modelId="{DCA1D4AD-169C-45C5-9D06-81D35F324CEB}">
      <dgm:prSet/>
      <dgm:spPr/>
      <dgm:t>
        <a:bodyPr/>
        <a:lstStyle/>
        <a:p>
          <a:pPr>
            <a:defRPr b="1"/>
          </a:pPr>
          <a:r>
            <a:rPr lang="cs-CZ"/>
            <a:t>Dotace na úrovních</a:t>
          </a:r>
          <a:endParaRPr lang="en-US"/>
        </a:p>
      </dgm:t>
    </dgm:pt>
    <dgm:pt modelId="{81050010-1C41-4385-AA84-D861B21A0DBD}" type="parTrans" cxnId="{0145332B-DF05-4893-AC3A-6EF099542EA3}">
      <dgm:prSet/>
      <dgm:spPr/>
      <dgm:t>
        <a:bodyPr/>
        <a:lstStyle/>
        <a:p>
          <a:endParaRPr lang="en-US"/>
        </a:p>
      </dgm:t>
    </dgm:pt>
    <dgm:pt modelId="{E6EED826-238E-4BB2-A899-FF61CCA23576}" type="sibTrans" cxnId="{0145332B-DF05-4893-AC3A-6EF099542EA3}">
      <dgm:prSet/>
      <dgm:spPr/>
      <dgm:t>
        <a:bodyPr/>
        <a:lstStyle/>
        <a:p>
          <a:endParaRPr lang="en-US"/>
        </a:p>
      </dgm:t>
    </dgm:pt>
    <dgm:pt modelId="{63F6AC68-1DE5-46D0-900E-DF099F45F95A}">
      <dgm:prSet/>
      <dgm:spPr/>
      <dgm:t>
        <a:bodyPr/>
        <a:lstStyle/>
        <a:p>
          <a:r>
            <a:rPr lang="cs-CZ"/>
            <a:t>Městských</a:t>
          </a:r>
          <a:endParaRPr lang="en-US"/>
        </a:p>
      </dgm:t>
    </dgm:pt>
    <dgm:pt modelId="{9086C489-D217-4DFF-AC88-D2ABFE6F67FD}" type="parTrans" cxnId="{9F6EC7B0-BCDF-4BAD-BB01-BC3C65F1780E}">
      <dgm:prSet/>
      <dgm:spPr/>
      <dgm:t>
        <a:bodyPr/>
        <a:lstStyle/>
        <a:p>
          <a:endParaRPr lang="en-US"/>
        </a:p>
      </dgm:t>
    </dgm:pt>
    <dgm:pt modelId="{C80D637C-D631-431F-AD4A-0C76BD481C78}" type="sibTrans" cxnId="{9F6EC7B0-BCDF-4BAD-BB01-BC3C65F1780E}">
      <dgm:prSet/>
      <dgm:spPr/>
      <dgm:t>
        <a:bodyPr/>
        <a:lstStyle/>
        <a:p>
          <a:endParaRPr lang="en-US"/>
        </a:p>
      </dgm:t>
    </dgm:pt>
    <dgm:pt modelId="{AE38E165-A120-4567-B5C3-0BED30A55D4A}">
      <dgm:prSet/>
      <dgm:spPr/>
      <dgm:t>
        <a:bodyPr/>
        <a:lstStyle/>
        <a:p>
          <a:r>
            <a:rPr lang="cs-CZ"/>
            <a:t>Krajských</a:t>
          </a:r>
          <a:endParaRPr lang="en-US"/>
        </a:p>
      </dgm:t>
    </dgm:pt>
    <dgm:pt modelId="{9A3C05B4-8614-457F-B288-2FBE75BE4A53}" type="parTrans" cxnId="{7046EF61-C473-4D97-BB0A-B93C0B264A58}">
      <dgm:prSet/>
      <dgm:spPr/>
      <dgm:t>
        <a:bodyPr/>
        <a:lstStyle/>
        <a:p>
          <a:endParaRPr lang="en-US"/>
        </a:p>
      </dgm:t>
    </dgm:pt>
    <dgm:pt modelId="{6481547A-8051-4493-ABAF-5CC22030E3F6}" type="sibTrans" cxnId="{7046EF61-C473-4D97-BB0A-B93C0B264A58}">
      <dgm:prSet/>
      <dgm:spPr/>
      <dgm:t>
        <a:bodyPr/>
        <a:lstStyle/>
        <a:p>
          <a:endParaRPr lang="en-US"/>
        </a:p>
      </dgm:t>
    </dgm:pt>
    <dgm:pt modelId="{9AEF38A4-6661-4709-9D23-ABAE9AF9D3D7}">
      <dgm:prSet/>
      <dgm:spPr/>
      <dgm:t>
        <a:bodyPr/>
        <a:lstStyle/>
        <a:p>
          <a:r>
            <a:rPr lang="cs-CZ" dirty="0"/>
            <a:t>Národních</a:t>
          </a:r>
          <a:endParaRPr lang="en-US" dirty="0"/>
        </a:p>
      </dgm:t>
    </dgm:pt>
    <dgm:pt modelId="{F0030522-86B3-47D3-86C5-C27AA4DEB76C}" type="parTrans" cxnId="{E1F6B268-A164-455D-B5CC-3F858CA24C2E}">
      <dgm:prSet/>
      <dgm:spPr/>
      <dgm:t>
        <a:bodyPr/>
        <a:lstStyle/>
        <a:p>
          <a:endParaRPr lang="en-US"/>
        </a:p>
      </dgm:t>
    </dgm:pt>
    <dgm:pt modelId="{A9B0A745-B38C-44A0-B86C-808665A24EBA}" type="sibTrans" cxnId="{E1F6B268-A164-455D-B5CC-3F858CA24C2E}">
      <dgm:prSet/>
      <dgm:spPr/>
      <dgm:t>
        <a:bodyPr/>
        <a:lstStyle/>
        <a:p>
          <a:endParaRPr lang="en-US"/>
        </a:p>
      </dgm:t>
    </dgm:pt>
    <dgm:pt modelId="{DA252281-32C0-4BB5-8D60-D461754C47F0}">
      <dgm:prSet/>
      <dgm:spPr/>
      <dgm:t>
        <a:bodyPr/>
        <a:lstStyle/>
        <a:p>
          <a:r>
            <a:rPr lang="cs-CZ" dirty="0"/>
            <a:t>Nadnárodních</a:t>
          </a:r>
          <a:endParaRPr lang="en-US" dirty="0"/>
        </a:p>
      </dgm:t>
    </dgm:pt>
    <dgm:pt modelId="{B70F0B17-F89E-4291-949C-A4AFAA2E5C71}" type="parTrans" cxnId="{23FC4B8D-5D35-491F-911C-F4BB209D45C0}">
      <dgm:prSet/>
      <dgm:spPr/>
      <dgm:t>
        <a:bodyPr/>
        <a:lstStyle/>
        <a:p>
          <a:endParaRPr lang="en-US"/>
        </a:p>
      </dgm:t>
    </dgm:pt>
    <dgm:pt modelId="{89FB20EE-1955-43CD-90E0-D3B6D1A4BFF2}" type="sibTrans" cxnId="{23FC4B8D-5D35-491F-911C-F4BB209D45C0}">
      <dgm:prSet/>
      <dgm:spPr/>
      <dgm:t>
        <a:bodyPr/>
        <a:lstStyle/>
        <a:p>
          <a:endParaRPr lang="en-US"/>
        </a:p>
      </dgm:t>
    </dgm:pt>
    <dgm:pt modelId="{D9CA0C53-FA27-41A5-9319-A0E8A9EDEDD8}">
      <dgm:prSet/>
      <dgm:spPr/>
      <dgm:t>
        <a:bodyPr/>
        <a:lstStyle/>
        <a:p>
          <a:pPr>
            <a:defRPr b="1"/>
          </a:pPr>
          <a:r>
            <a:rPr lang="cs-CZ"/>
            <a:t>Diskuze</a:t>
          </a:r>
          <a:endParaRPr lang="en-US"/>
        </a:p>
      </dgm:t>
    </dgm:pt>
    <dgm:pt modelId="{C700DA2C-5DCB-4BCD-BBF7-BBDE9CCFF622}" type="parTrans" cxnId="{AE5AFE4F-3761-4580-9271-D5D3F1D8A6BF}">
      <dgm:prSet/>
      <dgm:spPr/>
      <dgm:t>
        <a:bodyPr/>
        <a:lstStyle/>
        <a:p>
          <a:endParaRPr lang="en-US"/>
        </a:p>
      </dgm:t>
    </dgm:pt>
    <dgm:pt modelId="{29B17B43-9B07-4797-BEAA-A9F7CB00A294}" type="sibTrans" cxnId="{AE5AFE4F-3761-4580-9271-D5D3F1D8A6BF}">
      <dgm:prSet/>
      <dgm:spPr/>
      <dgm:t>
        <a:bodyPr/>
        <a:lstStyle/>
        <a:p>
          <a:endParaRPr lang="en-US"/>
        </a:p>
      </dgm:t>
    </dgm:pt>
    <dgm:pt modelId="{6A701412-F124-435F-8DE8-A141A9E38398}" type="pres">
      <dgm:prSet presAssocID="{3D1989BF-7AED-4058-A3F6-4CCD2B2D1AF1}" presName="root" presStyleCnt="0">
        <dgm:presLayoutVars>
          <dgm:dir/>
          <dgm:resizeHandles val="exact"/>
        </dgm:presLayoutVars>
      </dgm:prSet>
      <dgm:spPr/>
    </dgm:pt>
    <dgm:pt modelId="{AA3CE38D-093D-4355-870C-B763CEA5945C}" type="pres">
      <dgm:prSet presAssocID="{292BD498-4474-47A8-86BF-3864CDDA27B3}" presName="compNode" presStyleCnt="0"/>
      <dgm:spPr/>
    </dgm:pt>
    <dgm:pt modelId="{5E6FE1CE-75AA-42D5-BAFD-D7236AF051EC}" type="pres">
      <dgm:prSet presAssocID="{292BD498-4474-47A8-86BF-3864CDDA27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4EF53890-4AD2-4929-B6C5-8255A452050E}" type="pres">
      <dgm:prSet presAssocID="{292BD498-4474-47A8-86BF-3864CDDA27B3}" presName="iconSpace" presStyleCnt="0"/>
      <dgm:spPr/>
    </dgm:pt>
    <dgm:pt modelId="{72F2410F-3AD1-497B-83F5-F08C38154958}" type="pres">
      <dgm:prSet presAssocID="{292BD498-4474-47A8-86BF-3864CDDA27B3}" presName="parTx" presStyleLbl="revTx" presStyleIdx="0" presStyleCnt="6">
        <dgm:presLayoutVars>
          <dgm:chMax val="0"/>
          <dgm:chPref val="0"/>
        </dgm:presLayoutVars>
      </dgm:prSet>
      <dgm:spPr/>
    </dgm:pt>
    <dgm:pt modelId="{4C289B47-D411-47A3-BB9F-196710ACBE04}" type="pres">
      <dgm:prSet presAssocID="{292BD498-4474-47A8-86BF-3864CDDA27B3}" presName="txSpace" presStyleCnt="0"/>
      <dgm:spPr/>
    </dgm:pt>
    <dgm:pt modelId="{BD9EEA2F-A049-4E83-B3EF-0386C8A77263}" type="pres">
      <dgm:prSet presAssocID="{292BD498-4474-47A8-86BF-3864CDDA27B3}" presName="desTx" presStyleLbl="revTx" presStyleIdx="1" presStyleCnt="6">
        <dgm:presLayoutVars/>
      </dgm:prSet>
      <dgm:spPr/>
    </dgm:pt>
    <dgm:pt modelId="{2D5A5BD1-D183-41C2-821A-D9949B61CA31}" type="pres">
      <dgm:prSet presAssocID="{10900EC5-A0FA-47A1-95B7-7CE34457DBBF}" presName="sibTrans" presStyleCnt="0"/>
      <dgm:spPr/>
    </dgm:pt>
    <dgm:pt modelId="{37983D78-5B13-4B8B-BD55-8668B837B9AA}" type="pres">
      <dgm:prSet presAssocID="{DCA1D4AD-169C-45C5-9D06-81D35F324CEB}" presName="compNode" presStyleCnt="0"/>
      <dgm:spPr/>
    </dgm:pt>
    <dgm:pt modelId="{9C1EAC44-54CB-4BAB-9431-46289F4410EC}" type="pres">
      <dgm:prSet presAssocID="{DCA1D4AD-169C-45C5-9D06-81D35F324C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A4F5037B-C208-41F7-A23C-656397D66347}" type="pres">
      <dgm:prSet presAssocID="{DCA1D4AD-169C-45C5-9D06-81D35F324CEB}" presName="iconSpace" presStyleCnt="0"/>
      <dgm:spPr/>
    </dgm:pt>
    <dgm:pt modelId="{B16BF3BD-80A1-4FB7-B2D6-BB2579F90BEF}" type="pres">
      <dgm:prSet presAssocID="{DCA1D4AD-169C-45C5-9D06-81D35F324CEB}" presName="parTx" presStyleLbl="revTx" presStyleIdx="2" presStyleCnt="6">
        <dgm:presLayoutVars>
          <dgm:chMax val="0"/>
          <dgm:chPref val="0"/>
        </dgm:presLayoutVars>
      </dgm:prSet>
      <dgm:spPr/>
    </dgm:pt>
    <dgm:pt modelId="{592EB043-E9AA-4AD2-9840-26F84C59A8E1}" type="pres">
      <dgm:prSet presAssocID="{DCA1D4AD-169C-45C5-9D06-81D35F324CEB}" presName="txSpace" presStyleCnt="0"/>
      <dgm:spPr/>
    </dgm:pt>
    <dgm:pt modelId="{02830BC1-DE7D-438C-A38B-59259BAB0D42}" type="pres">
      <dgm:prSet presAssocID="{DCA1D4AD-169C-45C5-9D06-81D35F324CEB}" presName="desTx" presStyleLbl="revTx" presStyleIdx="3" presStyleCnt="6">
        <dgm:presLayoutVars/>
      </dgm:prSet>
      <dgm:spPr/>
    </dgm:pt>
    <dgm:pt modelId="{9CA2EEED-16C5-488E-BB48-2C12EE9F9887}" type="pres">
      <dgm:prSet presAssocID="{E6EED826-238E-4BB2-A899-FF61CCA23576}" presName="sibTrans" presStyleCnt="0"/>
      <dgm:spPr/>
    </dgm:pt>
    <dgm:pt modelId="{BB440234-91A4-4AD5-AB72-F44B3962372D}" type="pres">
      <dgm:prSet presAssocID="{D9CA0C53-FA27-41A5-9319-A0E8A9EDEDD8}" presName="compNode" presStyleCnt="0"/>
      <dgm:spPr/>
    </dgm:pt>
    <dgm:pt modelId="{22E09C8F-D7A2-487D-A34E-E91138882165}" type="pres">
      <dgm:prSet presAssocID="{D9CA0C53-FA27-41A5-9319-A0E8A9EDED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52686FC-67D3-428D-A986-CA3C6B471B0E}" type="pres">
      <dgm:prSet presAssocID="{D9CA0C53-FA27-41A5-9319-A0E8A9EDEDD8}" presName="iconSpace" presStyleCnt="0"/>
      <dgm:spPr/>
    </dgm:pt>
    <dgm:pt modelId="{5D423F25-DEB5-42B0-942A-AFDE57DDE966}" type="pres">
      <dgm:prSet presAssocID="{D9CA0C53-FA27-41A5-9319-A0E8A9EDEDD8}" presName="parTx" presStyleLbl="revTx" presStyleIdx="4" presStyleCnt="6">
        <dgm:presLayoutVars>
          <dgm:chMax val="0"/>
          <dgm:chPref val="0"/>
        </dgm:presLayoutVars>
      </dgm:prSet>
      <dgm:spPr/>
    </dgm:pt>
    <dgm:pt modelId="{BDAEBE18-5269-4578-9FAA-E8B0EED4ACE4}" type="pres">
      <dgm:prSet presAssocID="{D9CA0C53-FA27-41A5-9319-A0E8A9EDEDD8}" presName="txSpace" presStyleCnt="0"/>
      <dgm:spPr/>
    </dgm:pt>
    <dgm:pt modelId="{A662F4FB-80F7-4A75-B0EF-0F07D18426D9}" type="pres">
      <dgm:prSet presAssocID="{D9CA0C53-FA27-41A5-9319-A0E8A9EDEDD8}" presName="desTx" presStyleLbl="revTx" presStyleIdx="5" presStyleCnt="6">
        <dgm:presLayoutVars/>
      </dgm:prSet>
      <dgm:spPr/>
    </dgm:pt>
  </dgm:ptLst>
  <dgm:cxnLst>
    <dgm:cxn modelId="{B26CBA1C-2880-4809-A276-B0EC2D074CFF}" type="presOf" srcId="{AE38E165-A120-4567-B5C3-0BED30A55D4A}" destId="{02830BC1-DE7D-438C-A38B-59259BAB0D42}" srcOrd="0" destOrd="1" presId="urn:microsoft.com/office/officeart/2018/2/layout/IconLabelDescriptionList"/>
    <dgm:cxn modelId="{0145332B-DF05-4893-AC3A-6EF099542EA3}" srcId="{3D1989BF-7AED-4058-A3F6-4CCD2B2D1AF1}" destId="{DCA1D4AD-169C-45C5-9D06-81D35F324CEB}" srcOrd="1" destOrd="0" parTransId="{81050010-1C41-4385-AA84-D861B21A0DBD}" sibTransId="{E6EED826-238E-4BB2-A899-FF61CCA23576}"/>
    <dgm:cxn modelId="{8F5C2334-86C8-43E8-AFB1-DBC6EB242484}" type="presOf" srcId="{DCA1D4AD-169C-45C5-9D06-81D35F324CEB}" destId="{B16BF3BD-80A1-4FB7-B2D6-BB2579F90BEF}" srcOrd="0" destOrd="0" presId="urn:microsoft.com/office/officeart/2018/2/layout/IconLabelDescriptionList"/>
    <dgm:cxn modelId="{AE5AFE4F-3761-4580-9271-D5D3F1D8A6BF}" srcId="{3D1989BF-7AED-4058-A3F6-4CCD2B2D1AF1}" destId="{D9CA0C53-FA27-41A5-9319-A0E8A9EDEDD8}" srcOrd="2" destOrd="0" parTransId="{C700DA2C-5DCB-4BCD-BBF7-BBDE9CCFF622}" sibTransId="{29B17B43-9B07-4797-BEAA-A9F7CB00A294}"/>
    <dgm:cxn modelId="{5081C455-2D8F-4642-9597-954FCE06744F}" srcId="{3D1989BF-7AED-4058-A3F6-4CCD2B2D1AF1}" destId="{292BD498-4474-47A8-86BF-3864CDDA27B3}" srcOrd="0" destOrd="0" parTransId="{3AAF4F54-371C-44EA-8E1F-6295FA5CB866}" sibTransId="{10900EC5-A0FA-47A1-95B7-7CE34457DBBF}"/>
    <dgm:cxn modelId="{242FE35D-8FEA-42B0-9D08-AB32FF901A1C}" type="presOf" srcId="{DA252281-32C0-4BB5-8D60-D461754C47F0}" destId="{02830BC1-DE7D-438C-A38B-59259BAB0D42}" srcOrd="0" destOrd="3" presId="urn:microsoft.com/office/officeart/2018/2/layout/IconLabelDescriptionList"/>
    <dgm:cxn modelId="{9AA7855F-F785-43B0-9D9B-F151771D60A3}" type="presOf" srcId="{63F6AC68-1DE5-46D0-900E-DF099F45F95A}" destId="{02830BC1-DE7D-438C-A38B-59259BAB0D42}" srcOrd="0" destOrd="0" presId="urn:microsoft.com/office/officeart/2018/2/layout/IconLabelDescriptionList"/>
    <dgm:cxn modelId="{7046EF61-C473-4D97-BB0A-B93C0B264A58}" srcId="{DCA1D4AD-169C-45C5-9D06-81D35F324CEB}" destId="{AE38E165-A120-4567-B5C3-0BED30A55D4A}" srcOrd="1" destOrd="0" parTransId="{9A3C05B4-8614-457F-B288-2FBE75BE4A53}" sibTransId="{6481547A-8051-4493-ABAF-5CC22030E3F6}"/>
    <dgm:cxn modelId="{E1F6B268-A164-455D-B5CC-3F858CA24C2E}" srcId="{DCA1D4AD-169C-45C5-9D06-81D35F324CEB}" destId="{9AEF38A4-6661-4709-9D23-ABAE9AF9D3D7}" srcOrd="2" destOrd="0" parTransId="{F0030522-86B3-47D3-86C5-C27AA4DEB76C}" sibTransId="{A9B0A745-B38C-44A0-B86C-808665A24EBA}"/>
    <dgm:cxn modelId="{9298AB6B-B146-480D-90EF-0B47985E06C0}" type="presOf" srcId="{3D1989BF-7AED-4058-A3F6-4CCD2B2D1AF1}" destId="{6A701412-F124-435F-8DE8-A141A9E38398}" srcOrd="0" destOrd="0" presId="urn:microsoft.com/office/officeart/2018/2/layout/IconLabelDescriptionList"/>
    <dgm:cxn modelId="{2B56E16D-72BD-4096-ACE5-1FF7BE87FA5B}" type="presOf" srcId="{292BD498-4474-47A8-86BF-3864CDDA27B3}" destId="{72F2410F-3AD1-497B-83F5-F08C38154958}" srcOrd="0" destOrd="0" presId="urn:microsoft.com/office/officeart/2018/2/layout/IconLabelDescriptionList"/>
    <dgm:cxn modelId="{4DBD0F79-778A-4499-9A2E-8146769F4FCC}" type="presOf" srcId="{9AEF38A4-6661-4709-9D23-ABAE9AF9D3D7}" destId="{02830BC1-DE7D-438C-A38B-59259BAB0D42}" srcOrd="0" destOrd="2" presId="urn:microsoft.com/office/officeart/2018/2/layout/IconLabelDescriptionList"/>
    <dgm:cxn modelId="{7FD5167A-7ACE-4DC2-81E1-2242C3E113CC}" type="presOf" srcId="{D9CA0C53-FA27-41A5-9319-A0E8A9EDEDD8}" destId="{5D423F25-DEB5-42B0-942A-AFDE57DDE966}" srcOrd="0" destOrd="0" presId="urn:microsoft.com/office/officeart/2018/2/layout/IconLabelDescriptionList"/>
    <dgm:cxn modelId="{23FC4B8D-5D35-491F-911C-F4BB209D45C0}" srcId="{DCA1D4AD-169C-45C5-9D06-81D35F324CEB}" destId="{DA252281-32C0-4BB5-8D60-D461754C47F0}" srcOrd="3" destOrd="0" parTransId="{B70F0B17-F89E-4291-949C-A4AFAA2E5C71}" sibTransId="{89FB20EE-1955-43CD-90E0-D3B6D1A4BFF2}"/>
    <dgm:cxn modelId="{9F6EC7B0-BCDF-4BAD-BB01-BC3C65F1780E}" srcId="{DCA1D4AD-169C-45C5-9D06-81D35F324CEB}" destId="{63F6AC68-1DE5-46D0-900E-DF099F45F95A}" srcOrd="0" destOrd="0" parTransId="{9086C489-D217-4DFF-AC88-D2ABFE6F67FD}" sibTransId="{C80D637C-D631-431F-AD4A-0C76BD481C78}"/>
    <dgm:cxn modelId="{1D09DE20-F0F9-4B1A-8E2F-17AF9B8371FD}" type="presParOf" srcId="{6A701412-F124-435F-8DE8-A141A9E38398}" destId="{AA3CE38D-093D-4355-870C-B763CEA5945C}" srcOrd="0" destOrd="0" presId="urn:microsoft.com/office/officeart/2018/2/layout/IconLabelDescriptionList"/>
    <dgm:cxn modelId="{6215FA16-9B9B-4E69-9E9B-CF21438C4085}" type="presParOf" srcId="{AA3CE38D-093D-4355-870C-B763CEA5945C}" destId="{5E6FE1CE-75AA-42D5-BAFD-D7236AF051EC}" srcOrd="0" destOrd="0" presId="urn:microsoft.com/office/officeart/2018/2/layout/IconLabelDescriptionList"/>
    <dgm:cxn modelId="{38E7295F-2C84-4C41-80F2-FF16CBEF5A8C}" type="presParOf" srcId="{AA3CE38D-093D-4355-870C-B763CEA5945C}" destId="{4EF53890-4AD2-4929-B6C5-8255A452050E}" srcOrd="1" destOrd="0" presId="urn:microsoft.com/office/officeart/2018/2/layout/IconLabelDescriptionList"/>
    <dgm:cxn modelId="{88468FC5-E605-4B08-9447-D09FC407C4C3}" type="presParOf" srcId="{AA3CE38D-093D-4355-870C-B763CEA5945C}" destId="{72F2410F-3AD1-497B-83F5-F08C38154958}" srcOrd="2" destOrd="0" presId="urn:microsoft.com/office/officeart/2018/2/layout/IconLabelDescriptionList"/>
    <dgm:cxn modelId="{F78271F0-61CF-4553-9C24-1FE261E7860B}" type="presParOf" srcId="{AA3CE38D-093D-4355-870C-B763CEA5945C}" destId="{4C289B47-D411-47A3-BB9F-196710ACBE04}" srcOrd="3" destOrd="0" presId="urn:microsoft.com/office/officeart/2018/2/layout/IconLabelDescriptionList"/>
    <dgm:cxn modelId="{9B8A311E-9242-4AAC-BD0C-8A86C7C47A01}" type="presParOf" srcId="{AA3CE38D-093D-4355-870C-B763CEA5945C}" destId="{BD9EEA2F-A049-4E83-B3EF-0386C8A77263}" srcOrd="4" destOrd="0" presId="urn:microsoft.com/office/officeart/2018/2/layout/IconLabelDescriptionList"/>
    <dgm:cxn modelId="{BD61F35B-FAE4-4C9E-9E67-89E49B0DBB45}" type="presParOf" srcId="{6A701412-F124-435F-8DE8-A141A9E38398}" destId="{2D5A5BD1-D183-41C2-821A-D9949B61CA31}" srcOrd="1" destOrd="0" presId="urn:microsoft.com/office/officeart/2018/2/layout/IconLabelDescriptionList"/>
    <dgm:cxn modelId="{E204C053-7B54-49AD-971C-D97E6490DEAE}" type="presParOf" srcId="{6A701412-F124-435F-8DE8-A141A9E38398}" destId="{37983D78-5B13-4B8B-BD55-8668B837B9AA}" srcOrd="2" destOrd="0" presId="urn:microsoft.com/office/officeart/2018/2/layout/IconLabelDescriptionList"/>
    <dgm:cxn modelId="{538F7AC4-CE26-4973-B9E7-6A63B52B3888}" type="presParOf" srcId="{37983D78-5B13-4B8B-BD55-8668B837B9AA}" destId="{9C1EAC44-54CB-4BAB-9431-46289F4410EC}" srcOrd="0" destOrd="0" presId="urn:microsoft.com/office/officeart/2018/2/layout/IconLabelDescriptionList"/>
    <dgm:cxn modelId="{9A109A2D-2CC4-40AB-B882-ED72032EAFD1}" type="presParOf" srcId="{37983D78-5B13-4B8B-BD55-8668B837B9AA}" destId="{A4F5037B-C208-41F7-A23C-656397D66347}" srcOrd="1" destOrd="0" presId="urn:microsoft.com/office/officeart/2018/2/layout/IconLabelDescriptionList"/>
    <dgm:cxn modelId="{AC463EE9-660C-45B4-876E-B6774C17BAF1}" type="presParOf" srcId="{37983D78-5B13-4B8B-BD55-8668B837B9AA}" destId="{B16BF3BD-80A1-4FB7-B2D6-BB2579F90BEF}" srcOrd="2" destOrd="0" presId="urn:microsoft.com/office/officeart/2018/2/layout/IconLabelDescriptionList"/>
    <dgm:cxn modelId="{C94661BC-EEAF-4EBC-A340-87407E87F7DC}" type="presParOf" srcId="{37983D78-5B13-4B8B-BD55-8668B837B9AA}" destId="{592EB043-E9AA-4AD2-9840-26F84C59A8E1}" srcOrd="3" destOrd="0" presId="urn:microsoft.com/office/officeart/2018/2/layout/IconLabelDescriptionList"/>
    <dgm:cxn modelId="{1634F30D-06B7-427C-9FC7-F35636EBC610}" type="presParOf" srcId="{37983D78-5B13-4B8B-BD55-8668B837B9AA}" destId="{02830BC1-DE7D-438C-A38B-59259BAB0D42}" srcOrd="4" destOrd="0" presId="urn:microsoft.com/office/officeart/2018/2/layout/IconLabelDescriptionList"/>
    <dgm:cxn modelId="{4601A8EB-1EA6-4E84-B4CD-CEB20F15F38B}" type="presParOf" srcId="{6A701412-F124-435F-8DE8-A141A9E38398}" destId="{9CA2EEED-16C5-488E-BB48-2C12EE9F9887}" srcOrd="3" destOrd="0" presId="urn:microsoft.com/office/officeart/2018/2/layout/IconLabelDescriptionList"/>
    <dgm:cxn modelId="{69F7CE70-508E-4EEF-8472-B33F08F6BA8B}" type="presParOf" srcId="{6A701412-F124-435F-8DE8-A141A9E38398}" destId="{BB440234-91A4-4AD5-AB72-F44B3962372D}" srcOrd="4" destOrd="0" presId="urn:microsoft.com/office/officeart/2018/2/layout/IconLabelDescriptionList"/>
    <dgm:cxn modelId="{1AFD1894-366C-4E9A-A8FA-CA85EF98897B}" type="presParOf" srcId="{BB440234-91A4-4AD5-AB72-F44B3962372D}" destId="{22E09C8F-D7A2-487D-A34E-E91138882165}" srcOrd="0" destOrd="0" presId="urn:microsoft.com/office/officeart/2018/2/layout/IconLabelDescriptionList"/>
    <dgm:cxn modelId="{0AA5E80F-0C03-4625-AB0D-42F187A12426}" type="presParOf" srcId="{BB440234-91A4-4AD5-AB72-F44B3962372D}" destId="{D52686FC-67D3-428D-A986-CA3C6B471B0E}" srcOrd="1" destOrd="0" presId="urn:microsoft.com/office/officeart/2018/2/layout/IconLabelDescriptionList"/>
    <dgm:cxn modelId="{9CB6E0B5-3610-4F01-977B-26E92A4AE44F}" type="presParOf" srcId="{BB440234-91A4-4AD5-AB72-F44B3962372D}" destId="{5D423F25-DEB5-42B0-942A-AFDE57DDE966}" srcOrd="2" destOrd="0" presId="urn:microsoft.com/office/officeart/2018/2/layout/IconLabelDescriptionList"/>
    <dgm:cxn modelId="{222EF248-A69F-48BE-B1F8-E439BA44B63A}" type="presParOf" srcId="{BB440234-91A4-4AD5-AB72-F44B3962372D}" destId="{BDAEBE18-5269-4578-9FAA-E8B0EED4ACE4}" srcOrd="3" destOrd="0" presId="urn:microsoft.com/office/officeart/2018/2/layout/IconLabelDescriptionList"/>
    <dgm:cxn modelId="{29E017FF-091E-4C22-902A-95AF655960E9}" type="presParOf" srcId="{BB440234-91A4-4AD5-AB72-F44B3962372D}" destId="{A662F4FB-80F7-4A75-B0EF-0F07D18426D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2B008-E42C-424F-970D-0BAF0454A67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41AF6-88E6-4EE4-B4D9-75FD5934BC2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Základní zaběhlá úroveň </a:t>
          </a:r>
          <a:endParaRPr lang="en-US"/>
        </a:p>
      </dgm:t>
    </dgm:pt>
    <dgm:pt modelId="{CD775433-6068-4642-B9C8-BA3DBF704FD1}" type="parTrans" cxnId="{2B189D98-1AC7-404A-A248-8DC7C874CB79}">
      <dgm:prSet/>
      <dgm:spPr/>
      <dgm:t>
        <a:bodyPr/>
        <a:lstStyle/>
        <a:p>
          <a:endParaRPr lang="en-US"/>
        </a:p>
      </dgm:t>
    </dgm:pt>
    <dgm:pt modelId="{DEBA43FE-ACB1-43AA-B399-49525C88D760}" type="sibTrans" cxnId="{2B189D98-1AC7-404A-A248-8DC7C874CB79}">
      <dgm:prSet/>
      <dgm:spPr/>
      <dgm:t>
        <a:bodyPr/>
        <a:lstStyle/>
        <a:p>
          <a:endParaRPr lang="en-US"/>
        </a:p>
      </dgm:t>
    </dgm:pt>
    <dgm:pt modelId="{DF7BF187-EB8F-450B-AE56-F1C8AA11D22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Zpravidla sportovní kluby zvládají samy</a:t>
          </a:r>
          <a:endParaRPr lang="en-US"/>
        </a:p>
      </dgm:t>
    </dgm:pt>
    <dgm:pt modelId="{F4113868-180D-44A3-BA6E-1E960B092133}" type="parTrans" cxnId="{301CB725-123A-42A5-9CEF-98D3C4416064}">
      <dgm:prSet/>
      <dgm:spPr/>
      <dgm:t>
        <a:bodyPr/>
        <a:lstStyle/>
        <a:p>
          <a:endParaRPr lang="en-US"/>
        </a:p>
      </dgm:t>
    </dgm:pt>
    <dgm:pt modelId="{C3DB6700-E11D-46F3-82FF-344EFD324A30}" type="sibTrans" cxnId="{301CB725-123A-42A5-9CEF-98D3C4416064}">
      <dgm:prSet/>
      <dgm:spPr/>
      <dgm:t>
        <a:bodyPr/>
        <a:lstStyle/>
        <a:p>
          <a:endParaRPr lang="en-US"/>
        </a:p>
      </dgm:t>
    </dgm:pt>
    <dgm:pt modelId="{05434711-47F3-4426-8A5B-BDA281A319D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Zpravidla minimální administrativní náročnost</a:t>
          </a:r>
          <a:endParaRPr lang="en-US"/>
        </a:p>
      </dgm:t>
    </dgm:pt>
    <dgm:pt modelId="{1C30F0DD-A45E-4A60-82B5-7DB42080D26D}" type="parTrans" cxnId="{586237FB-FCB0-41C5-B868-AD33A5DD1796}">
      <dgm:prSet/>
      <dgm:spPr/>
      <dgm:t>
        <a:bodyPr/>
        <a:lstStyle/>
        <a:p>
          <a:endParaRPr lang="en-US"/>
        </a:p>
      </dgm:t>
    </dgm:pt>
    <dgm:pt modelId="{3FFD6108-9E99-4F3A-9778-2CD89A55339C}" type="sibTrans" cxnId="{586237FB-FCB0-41C5-B868-AD33A5DD1796}">
      <dgm:prSet/>
      <dgm:spPr/>
      <dgm:t>
        <a:bodyPr/>
        <a:lstStyle/>
        <a:p>
          <a:endParaRPr lang="en-US"/>
        </a:p>
      </dgm:t>
    </dgm:pt>
    <dgm:pt modelId="{DB7F1CBB-E815-4B5B-941D-93445EE733E6}" type="pres">
      <dgm:prSet presAssocID="{F102B008-E42C-424F-970D-0BAF0454A670}" presName="root" presStyleCnt="0">
        <dgm:presLayoutVars>
          <dgm:dir/>
          <dgm:resizeHandles val="exact"/>
        </dgm:presLayoutVars>
      </dgm:prSet>
      <dgm:spPr/>
    </dgm:pt>
    <dgm:pt modelId="{36F5DA7F-405C-4881-AC0D-BA5A77B63ECF}" type="pres">
      <dgm:prSet presAssocID="{57341AF6-88E6-4EE4-B4D9-75FD5934BC22}" presName="compNode" presStyleCnt="0"/>
      <dgm:spPr/>
    </dgm:pt>
    <dgm:pt modelId="{96DD8FC1-0290-4ACE-9622-E7E8C994281A}" type="pres">
      <dgm:prSet presAssocID="{57341AF6-88E6-4EE4-B4D9-75FD5934BC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16DA1D0-B099-470B-8A9D-844EDDF26D95}" type="pres">
      <dgm:prSet presAssocID="{57341AF6-88E6-4EE4-B4D9-75FD5934BC22}" presName="spaceRect" presStyleCnt="0"/>
      <dgm:spPr/>
    </dgm:pt>
    <dgm:pt modelId="{D2D39C69-29C1-4319-BAA4-E6BB39D6FCBC}" type="pres">
      <dgm:prSet presAssocID="{57341AF6-88E6-4EE4-B4D9-75FD5934BC22}" presName="textRect" presStyleLbl="revTx" presStyleIdx="0" presStyleCnt="3">
        <dgm:presLayoutVars>
          <dgm:chMax val="1"/>
          <dgm:chPref val="1"/>
        </dgm:presLayoutVars>
      </dgm:prSet>
      <dgm:spPr/>
    </dgm:pt>
    <dgm:pt modelId="{29A8FD8F-6A94-443E-BB9D-7C347FC3E291}" type="pres">
      <dgm:prSet presAssocID="{DEBA43FE-ACB1-43AA-B399-49525C88D760}" presName="sibTrans" presStyleCnt="0"/>
      <dgm:spPr/>
    </dgm:pt>
    <dgm:pt modelId="{E03FABF6-1886-44EE-8C39-891DE944F753}" type="pres">
      <dgm:prSet presAssocID="{DF7BF187-EB8F-450B-AE56-F1C8AA11D22A}" presName="compNode" presStyleCnt="0"/>
      <dgm:spPr/>
    </dgm:pt>
    <dgm:pt modelId="{A26A73D9-56CB-4F85-B9A5-6B6ED1465AF8}" type="pres">
      <dgm:prSet presAssocID="{DF7BF187-EB8F-450B-AE56-F1C8AA11D2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tbalový míč"/>
        </a:ext>
      </dgm:extLst>
    </dgm:pt>
    <dgm:pt modelId="{70783EBD-C593-40EC-B8DD-0554D465E3E7}" type="pres">
      <dgm:prSet presAssocID="{DF7BF187-EB8F-450B-AE56-F1C8AA11D22A}" presName="spaceRect" presStyleCnt="0"/>
      <dgm:spPr/>
    </dgm:pt>
    <dgm:pt modelId="{328752C9-779A-4FDA-8B47-6F964AD368EF}" type="pres">
      <dgm:prSet presAssocID="{DF7BF187-EB8F-450B-AE56-F1C8AA11D22A}" presName="textRect" presStyleLbl="revTx" presStyleIdx="1" presStyleCnt="3">
        <dgm:presLayoutVars>
          <dgm:chMax val="1"/>
          <dgm:chPref val="1"/>
        </dgm:presLayoutVars>
      </dgm:prSet>
      <dgm:spPr/>
    </dgm:pt>
    <dgm:pt modelId="{E1DCE9C9-083B-4380-B29B-6EFFEAAD5EEA}" type="pres">
      <dgm:prSet presAssocID="{C3DB6700-E11D-46F3-82FF-344EFD324A30}" presName="sibTrans" presStyleCnt="0"/>
      <dgm:spPr/>
    </dgm:pt>
    <dgm:pt modelId="{77C12009-B7E7-4CBB-B308-84FCB439CE79}" type="pres">
      <dgm:prSet presAssocID="{05434711-47F3-4426-8A5B-BDA281A319D7}" presName="compNode" presStyleCnt="0"/>
      <dgm:spPr/>
    </dgm:pt>
    <dgm:pt modelId="{B2BC0847-8347-4ECC-862F-B849A5357326}" type="pres">
      <dgm:prSet presAssocID="{05434711-47F3-4426-8A5B-BDA281A319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00B6BEA9-90A5-4109-AFF3-9F89F3B1A973}" type="pres">
      <dgm:prSet presAssocID="{05434711-47F3-4426-8A5B-BDA281A319D7}" presName="spaceRect" presStyleCnt="0"/>
      <dgm:spPr/>
    </dgm:pt>
    <dgm:pt modelId="{F25DF61E-29BA-4BED-8196-06D25B992303}" type="pres">
      <dgm:prSet presAssocID="{05434711-47F3-4426-8A5B-BDA281A319D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4A59E10-6106-4791-848C-259AD4BB6AFF}" type="presOf" srcId="{57341AF6-88E6-4EE4-B4D9-75FD5934BC22}" destId="{D2D39C69-29C1-4319-BAA4-E6BB39D6FCBC}" srcOrd="0" destOrd="0" presId="urn:microsoft.com/office/officeart/2018/2/layout/IconLabelList"/>
    <dgm:cxn modelId="{301CB725-123A-42A5-9CEF-98D3C4416064}" srcId="{F102B008-E42C-424F-970D-0BAF0454A670}" destId="{DF7BF187-EB8F-450B-AE56-F1C8AA11D22A}" srcOrd="1" destOrd="0" parTransId="{F4113868-180D-44A3-BA6E-1E960B092133}" sibTransId="{C3DB6700-E11D-46F3-82FF-344EFD324A30}"/>
    <dgm:cxn modelId="{D5E6926D-08FD-4F84-B7A0-BD58CA80A999}" type="presOf" srcId="{F102B008-E42C-424F-970D-0BAF0454A670}" destId="{DB7F1CBB-E815-4B5B-941D-93445EE733E6}" srcOrd="0" destOrd="0" presId="urn:microsoft.com/office/officeart/2018/2/layout/IconLabelList"/>
    <dgm:cxn modelId="{AB70F37A-DC0B-4A9A-994C-18BD6DA4F3A3}" type="presOf" srcId="{DF7BF187-EB8F-450B-AE56-F1C8AA11D22A}" destId="{328752C9-779A-4FDA-8B47-6F964AD368EF}" srcOrd="0" destOrd="0" presId="urn:microsoft.com/office/officeart/2018/2/layout/IconLabelList"/>
    <dgm:cxn modelId="{B9DF277B-3B7E-4F75-994C-170EFB81F3DC}" type="presOf" srcId="{05434711-47F3-4426-8A5B-BDA281A319D7}" destId="{F25DF61E-29BA-4BED-8196-06D25B992303}" srcOrd="0" destOrd="0" presId="urn:microsoft.com/office/officeart/2018/2/layout/IconLabelList"/>
    <dgm:cxn modelId="{2B189D98-1AC7-404A-A248-8DC7C874CB79}" srcId="{F102B008-E42C-424F-970D-0BAF0454A670}" destId="{57341AF6-88E6-4EE4-B4D9-75FD5934BC22}" srcOrd="0" destOrd="0" parTransId="{CD775433-6068-4642-B9C8-BA3DBF704FD1}" sibTransId="{DEBA43FE-ACB1-43AA-B399-49525C88D760}"/>
    <dgm:cxn modelId="{586237FB-FCB0-41C5-B868-AD33A5DD1796}" srcId="{F102B008-E42C-424F-970D-0BAF0454A670}" destId="{05434711-47F3-4426-8A5B-BDA281A319D7}" srcOrd="2" destOrd="0" parTransId="{1C30F0DD-A45E-4A60-82B5-7DB42080D26D}" sibTransId="{3FFD6108-9E99-4F3A-9778-2CD89A55339C}"/>
    <dgm:cxn modelId="{F17B20EE-4DC0-4D46-A085-12E366BE8934}" type="presParOf" srcId="{DB7F1CBB-E815-4B5B-941D-93445EE733E6}" destId="{36F5DA7F-405C-4881-AC0D-BA5A77B63ECF}" srcOrd="0" destOrd="0" presId="urn:microsoft.com/office/officeart/2018/2/layout/IconLabelList"/>
    <dgm:cxn modelId="{50F1614C-1D5A-441E-93E7-5CCECD6F3CDC}" type="presParOf" srcId="{36F5DA7F-405C-4881-AC0D-BA5A77B63ECF}" destId="{96DD8FC1-0290-4ACE-9622-E7E8C994281A}" srcOrd="0" destOrd="0" presId="urn:microsoft.com/office/officeart/2018/2/layout/IconLabelList"/>
    <dgm:cxn modelId="{520BEDC9-E6D5-4C95-B591-08D0232F408F}" type="presParOf" srcId="{36F5DA7F-405C-4881-AC0D-BA5A77B63ECF}" destId="{216DA1D0-B099-470B-8A9D-844EDDF26D95}" srcOrd="1" destOrd="0" presId="urn:microsoft.com/office/officeart/2018/2/layout/IconLabelList"/>
    <dgm:cxn modelId="{5D07A2A7-7381-49E2-BE81-FCDE9E8F994B}" type="presParOf" srcId="{36F5DA7F-405C-4881-AC0D-BA5A77B63ECF}" destId="{D2D39C69-29C1-4319-BAA4-E6BB39D6FCBC}" srcOrd="2" destOrd="0" presId="urn:microsoft.com/office/officeart/2018/2/layout/IconLabelList"/>
    <dgm:cxn modelId="{807C7CAA-FF4B-4DBB-B422-135B8E07053A}" type="presParOf" srcId="{DB7F1CBB-E815-4B5B-941D-93445EE733E6}" destId="{29A8FD8F-6A94-443E-BB9D-7C347FC3E291}" srcOrd="1" destOrd="0" presId="urn:microsoft.com/office/officeart/2018/2/layout/IconLabelList"/>
    <dgm:cxn modelId="{89A70130-3AE3-49BA-8662-FB2C4D996175}" type="presParOf" srcId="{DB7F1CBB-E815-4B5B-941D-93445EE733E6}" destId="{E03FABF6-1886-44EE-8C39-891DE944F753}" srcOrd="2" destOrd="0" presId="urn:microsoft.com/office/officeart/2018/2/layout/IconLabelList"/>
    <dgm:cxn modelId="{2D767D6A-7B70-406C-AD79-5AC42FF81349}" type="presParOf" srcId="{E03FABF6-1886-44EE-8C39-891DE944F753}" destId="{A26A73D9-56CB-4F85-B9A5-6B6ED1465AF8}" srcOrd="0" destOrd="0" presId="urn:microsoft.com/office/officeart/2018/2/layout/IconLabelList"/>
    <dgm:cxn modelId="{B761914E-2532-406E-9174-718699C7F89E}" type="presParOf" srcId="{E03FABF6-1886-44EE-8C39-891DE944F753}" destId="{70783EBD-C593-40EC-B8DD-0554D465E3E7}" srcOrd="1" destOrd="0" presId="urn:microsoft.com/office/officeart/2018/2/layout/IconLabelList"/>
    <dgm:cxn modelId="{DC55ACD4-E3B4-4589-9665-A49357327B17}" type="presParOf" srcId="{E03FABF6-1886-44EE-8C39-891DE944F753}" destId="{328752C9-779A-4FDA-8B47-6F964AD368EF}" srcOrd="2" destOrd="0" presId="urn:microsoft.com/office/officeart/2018/2/layout/IconLabelList"/>
    <dgm:cxn modelId="{9805F0DD-F0C9-4133-92EF-0500AEC8FCE4}" type="presParOf" srcId="{DB7F1CBB-E815-4B5B-941D-93445EE733E6}" destId="{E1DCE9C9-083B-4380-B29B-6EFFEAAD5EEA}" srcOrd="3" destOrd="0" presId="urn:microsoft.com/office/officeart/2018/2/layout/IconLabelList"/>
    <dgm:cxn modelId="{4196600A-53D1-44F6-8B44-23AC7345AD82}" type="presParOf" srcId="{DB7F1CBB-E815-4B5B-941D-93445EE733E6}" destId="{77C12009-B7E7-4CBB-B308-84FCB439CE79}" srcOrd="4" destOrd="0" presId="urn:microsoft.com/office/officeart/2018/2/layout/IconLabelList"/>
    <dgm:cxn modelId="{9DDF3C03-5C05-472D-A3B9-553F8F528EE2}" type="presParOf" srcId="{77C12009-B7E7-4CBB-B308-84FCB439CE79}" destId="{B2BC0847-8347-4ECC-862F-B849A5357326}" srcOrd="0" destOrd="0" presId="urn:microsoft.com/office/officeart/2018/2/layout/IconLabelList"/>
    <dgm:cxn modelId="{759378E1-C745-4CBF-AEAA-9E575469B04E}" type="presParOf" srcId="{77C12009-B7E7-4CBB-B308-84FCB439CE79}" destId="{00B6BEA9-90A5-4109-AFF3-9F89F3B1A973}" srcOrd="1" destOrd="0" presId="urn:microsoft.com/office/officeart/2018/2/layout/IconLabelList"/>
    <dgm:cxn modelId="{972D50D2-FC14-4877-8FE6-8229FCA85AB9}" type="presParOf" srcId="{77C12009-B7E7-4CBB-B308-84FCB439CE79}" destId="{F25DF61E-29BA-4BED-8196-06D25B99230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4A4D3-3853-4E64-991C-CEB0303CDF2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B041D1-BE7B-4ED9-943B-89B6CC76AE7C}">
      <dgm:prSet/>
      <dgm:spPr/>
      <dgm:t>
        <a:bodyPr/>
        <a:lstStyle/>
        <a:p>
          <a:r>
            <a:rPr lang="cs-CZ"/>
            <a:t>Nadnárodní (nejméně 2 země)</a:t>
          </a:r>
          <a:endParaRPr lang="en-US"/>
        </a:p>
      </dgm:t>
    </dgm:pt>
    <dgm:pt modelId="{82E17AFF-8E8A-4EA0-AAC0-59D59EBB4E41}" type="parTrans" cxnId="{E55C17A1-33A6-4E4E-A773-7FFC287A6E8B}">
      <dgm:prSet/>
      <dgm:spPr/>
      <dgm:t>
        <a:bodyPr/>
        <a:lstStyle/>
        <a:p>
          <a:endParaRPr lang="en-US"/>
        </a:p>
      </dgm:t>
    </dgm:pt>
    <dgm:pt modelId="{BB74FDC5-6E0B-4431-87C2-F7360C7CE63A}" type="sibTrans" cxnId="{E55C17A1-33A6-4E4E-A773-7FFC287A6E8B}">
      <dgm:prSet/>
      <dgm:spPr/>
      <dgm:t>
        <a:bodyPr/>
        <a:lstStyle/>
        <a:p>
          <a:endParaRPr lang="en-US"/>
        </a:p>
      </dgm:t>
    </dgm:pt>
    <dgm:pt modelId="{7830D92F-AA35-4E21-AB2B-D8ADEDD50425}">
      <dgm:prSet/>
      <dgm:spPr/>
      <dgm:t>
        <a:bodyPr/>
        <a:lstStyle/>
        <a:p>
          <a:r>
            <a:rPr lang="cs-CZ" dirty="0"/>
            <a:t>Musí pomoci naplňovat nejméně jednu prioritu programu</a:t>
          </a:r>
          <a:endParaRPr lang="en-US" dirty="0"/>
        </a:p>
      </dgm:t>
    </dgm:pt>
    <dgm:pt modelId="{C588A622-4270-4884-9532-326593BBBC11}" type="parTrans" cxnId="{36A78F50-E908-4866-854F-DB8F372DC4AF}">
      <dgm:prSet/>
      <dgm:spPr/>
      <dgm:t>
        <a:bodyPr/>
        <a:lstStyle/>
        <a:p>
          <a:endParaRPr lang="en-US"/>
        </a:p>
      </dgm:t>
    </dgm:pt>
    <dgm:pt modelId="{547DC47A-20BE-476F-AD71-A701D76358D5}" type="sibTrans" cxnId="{36A78F50-E908-4866-854F-DB8F372DC4AF}">
      <dgm:prSet/>
      <dgm:spPr/>
      <dgm:t>
        <a:bodyPr/>
        <a:lstStyle/>
        <a:p>
          <a:endParaRPr lang="en-US"/>
        </a:p>
      </dgm:t>
    </dgm:pt>
    <dgm:pt modelId="{CD1E0F10-3BAC-4C20-BB5F-6FFF32ED7BA0}">
      <dgm:prSet/>
      <dgm:spPr/>
      <dgm:t>
        <a:bodyPr/>
        <a:lstStyle/>
        <a:p>
          <a:r>
            <a:rPr lang="cs-CZ" dirty="0"/>
            <a:t>Přidaná hodnota na evropské úrovni (proč by neměl stačit jen národní grant)</a:t>
          </a:r>
          <a:endParaRPr lang="en-US" dirty="0"/>
        </a:p>
      </dgm:t>
    </dgm:pt>
    <dgm:pt modelId="{D46494C7-D817-445F-A598-699A7317B541}" type="parTrans" cxnId="{88532FB4-A101-4C0E-B8D2-E47DE6D86321}">
      <dgm:prSet/>
      <dgm:spPr/>
      <dgm:t>
        <a:bodyPr/>
        <a:lstStyle/>
        <a:p>
          <a:endParaRPr lang="en-US"/>
        </a:p>
      </dgm:t>
    </dgm:pt>
    <dgm:pt modelId="{CFA2B065-C880-4DBD-90B9-6EE67DFFD2EE}" type="sibTrans" cxnId="{88532FB4-A101-4C0E-B8D2-E47DE6D86321}">
      <dgm:prSet/>
      <dgm:spPr/>
      <dgm:t>
        <a:bodyPr/>
        <a:lstStyle/>
        <a:p>
          <a:endParaRPr lang="en-US"/>
        </a:p>
      </dgm:t>
    </dgm:pt>
    <dgm:pt modelId="{5FA83BFB-0C39-4044-9898-6244F51F5058}">
      <dgm:prSet/>
      <dgm:spPr/>
      <dgm:t>
        <a:bodyPr/>
        <a:lstStyle/>
        <a:p>
          <a:r>
            <a:rPr lang="cs-CZ"/>
            <a:t>Brát v potaz environmentální a sociální dimenzi + digitalizaci</a:t>
          </a:r>
          <a:endParaRPr lang="en-US"/>
        </a:p>
      </dgm:t>
    </dgm:pt>
    <dgm:pt modelId="{3E0D4457-66F5-4CD7-B69A-231BD2E81CC1}" type="parTrans" cxnId="{B9A56FD9-B7ED-4EFB-9A0A-D3A0ACAA4CF3}">
      <dgm:prSet/>
      <dgm:spPr/>
      <dgm:t>
        <a:bodyPr/>
        <a:lstStyle/>
        <a:p>
          <a:endParaRPr lang="en-US"/>
        </a:p>
      </dgm:t>
    </dgm:pt>
    <dgm:pt modelId="{C4B50BE3-DE7E-4F5F-9426-2F0DD4AB87D4}" type="sibTrans" cxnId="{B9A56FD9-B7ED-4EFB-9A0A-D3A0ACAA4CF3}">
      <dgm:prSet/>
      <dgm:spPr/>
      <dgm:t>
        <a:bodyPr/>
        <a:lstStyle/>
        <a:p>
          <a:endParaRPr lang="en-US"/>
        </a:p>
      </dgm:t>
    </dgm:pt>
    <dgm:pt modelId="{B48C60FC-A6D3-43D8-85F8-00EA2B3D2B50}">
      <dgm:prSet/>
      <dgm:spPr/>
      <dgm:t>
        <a:bodyPr/>
        <a:lstStyle/>
        <a:p>
          <a:r>
            <a:rPr lang="cs-CZ"/>
            <a:t>Inovativnost</a:t>
          </a:r>
          <a:endParaRPr lang="en-US"/>
        </a:p>
      </dgm:t>
    </dgm:pt>
    <dgm:pt modelId="{873D6797-20D8-44C1-B483-39D19C29082E}" type="parTrans" cxnId="{B6A177C8-481F-478F-9109-6538A5ED5F0C}">
      <dgm:prSet/>
      <dgm:spPr/>
      <dgm:t>
        <a:bodyPr/>
        <a:lstStyle/>
        <a:p>
          <a:endParaRPr lang="en-US"/>
        </a:p>
      </dgm:t>
    </dgm:pt>
    <dgm:pt modelId="{9006AF16-9AB8-4299-AD90-B57E85920AE5}" type="sibTrans" cxnId="{B6A177C8-481F-478F-9109-6538A5ED5F0C}">
      <dgm:prSet/>
      <dgm:spPr/>
      <dgm:t>
        <a:bodyPr/>
        <a:lstStyle/>
        <a:p>
          <a:endParaRPr lang="en-US"/>
        </a:p>
      </dgm:t>
    </dgm:pt>
    <dgm:pt modelId="{C5D17208-8138-4DEF-8B47-B84F6BAF2397}">
      <dgm:prSet/>
      <dgm:spPr/>
      <dgm:t>
        <a:bodyPr/>
        <a:lstStyle/>
        <a:p>
          <a:r>
            <a:rPr lang="cs-CZ"/>
            <a:t>Udržitelnost</a:t>
          </a:r>
          <a:endParaRPr lang="en-US"/>
        </a:p>
      </dgm:t>
    </dgm:pt>
    <dgm:pt modelId="{B731A879-6E2D-449D-871C-131971ED9162}" type="parTrans" cxnId="{D4D70E8A-EE2A-4F3A-B080-5BAE85C3E970}">
      <dgm:prSet/>
      <dgm:spPr/>
      <dgm:t>
        <a:bodyPr/>
        <a:lstStyle/>
        <a:p>
          <a:endParaRPr lang="en-US"/>
        </a:p>
      </dgm:t>
    </dgm:pt>
    <dgm:pt modelId="{9116665C-395A-43E6-A097-9BE045E76C41}" type="sibTrans" cxnId="{D4D70E8A-EE2A-4F3A-B080-5BAE85C3E970}">
      <dgm:prSet/>
      <dgm:spPr/>
      <dgm:t>
        <a:bodyPr/>
        <a:lstStyle/>
        <a:p>
          <a:endParaRPr lang="en-US"/>
        </a:p>
      </dgm:t>
    </dgm:pt>
    <dgm:pt modelId="{4FDBD4E8-841D-624A-BEA7-57CEA927C195}" type="pres">
      <dgm:prSet presAssocID="{7D94A4D3-3853-4E64-991C-CEB0303CDF26}" presName="vert0" presStyleCnt="0">
        <dgm:presLayoutVars>
          <dgm:dir/>
          <dgm:animOne val="branch"/>
          <dgm:animLvl val="lvl"/>
        </dgm:presLayoutVars>
      </dgm:prSet>
      <dgm:spPr/>
    </dgm:pt>
    <dgm:pt modelId="{DFDF5FDF-E358-6744-A366-7F02F3BCE0F5}" type="pres">
      <dgm:prSet presAssocID="{38B041D1-BE7B-4ED9-943B-89B6CC76AE7C}" presName="thickLine" presStyleLbl="alignNode1" presStyleIdx="0" presStyleCnt="6"/>
      <dgm:spPr/>
    </dgm:pt>
    <dgm:pt modelId="{D9314A60-022C-8546-9E60-575F1444AB0B}" type="pres">
      <dgm:prSet presAssocID="{38B041D1-BE7B-4ED9-943B-89B6CC76AE7C}" presName="horz1" presStyleCnt="0"/>
      <dgm:spPr/>
    </dgm:pt>
    <dgm:pt modelId="{670334D1-AF2E-EF4D-9F36-C6B65CBA6011}" type="pres">
      <dgm:prSet presAssocID="{38B041D1-BE7B-4ED9-943B-89B6CC76AE7C}" presName="tx1" presStyleLbl="revTx" presStyleIdx="0" presStyleCnt="6"/>
      <dgm:spPr/>
    </dgm:pt>
    <dgm:pt modelId="{39F6259D-F610-2443-901B-C0B3B4ABE257}" type="pres">
      <dgm:prSet presAssocID="{38B041D1-BE7B-4ED9-943B-89B6CC76AE7C}" presName="vert1" presStyleCnt="0"/>
      <dgm:spPr/>
    </dgm:pt>
    <dgm:pt modelId="{01E1D6C8-7491-5F4E-A9BB-DC02784C94BC}" type="pres">
      <dgm:prSet presAssocID="{7830D92F-AA35-4E21-AB2B-D8ADEDD50425}" presName="thickLine" presStyleLbl="alignNode1" presStyleIdx="1" presStyleCnt="6"/>
      <dgm:spPr/>
    </dgm:pt>
    <dgm:pt modelId="{B9B0D020-E73F-B949-86F7-D4CD03CD843F}" type="pres">
      <dgm:prSet presAssocID="{7830D92F-AA35-4E21-AB2B-D8ADEDD50425}" presName="horz1" presStyleCnt="0"/>
      <dgm:spPr/>
    </dgm:pt>
    <dgm:pt modelId="{8CB5B6C5-9ECA-D644-81ED-E80C41909345}" type="pres">
      <dgm:prSet presAssocID="{7830D92F-AA35-4E21-AB2B-D8ADEDD50425}" presName="tx1" presStyleLbl="revTx" presStyleIdx="1" presStyleCnt="6"/>
      <dgm:spPr/>
    </dgm:pt>
    <dgm:pt modelId="{971CB2B7-A12C-9D44-B39A-456943609492}" type="pres">
      <dgm:prSet presAssocID="{7830D92F-AA35-4E21-AB2B-D8ADEDD50425}" presName="vert1" presStyleCnt="0"/>
      <dgm:spPr/>
    </dgm:pt>
    <dgm:pt modelId="{1FD311A4-F2D0-704C-A295-D511AEFACAE8}" type="pres">
      <dgm:prSet presAssocID="{CD1E0F10-3BAC-4C20-BB5F-6FFF32ED7BA0}" presName="thickLine" presStyleLbl="alignNode1" presStyleIdx="2" presStyleCnt="6"/>
      <dgm:spPr/>
    </dgm:pt>
    <dgm:pt modelId="{CDAC2BD3-8CB0-294E-8AE4-55F6F4310F74}" type="pres">
      <dgm:prSet presAssocID="{CD1E0F10-3BAC-4C20-BB5F-6FFF32ED7BA0}" presName="horz1" presStyleCnt="0"/>
      <dgm:spPr/>
    </dgm:pt>
    <dgm:pt modelId="{D523F627-BDC2-6546-9FFE-85D54738B09B}" type="pres">
      <dgm:prSet presAssocID="{CD1E0F10-3BAC-4C20-BB5F-6FFF32ED7BA0}" presName="tx1" presStyleLbl="revTx" presStyleIdx="2" presStyleCnt="6"/>
      <dgm:spPr/>
    </dgm:pt>
    <dgm:pt modelId="{250083F2-FB06-1F4E-8592-F84B5CBCEBA9}" type="pres">
      <dgm:prSet presAssocID="{CD1E0F10-3BAC-4C20-BB5F-6FFF32ED7BA0}" presName="vert1" presStyleCnt="0"/>
      <dgm:spPr/>
    </dgm:pt>
    <dgm:pt modelId="{60F16186-71F8-9B4C-AEE0-FFF5846C8BB0}" type="pres">
      <dgm:prSet presAssocID="{5FA83BFB-0C39-4044-9898-6244F51F5058}" presName="thickLine" presStyleLbl="alignNode1" presStyleIdx="3" presStyleCnt="6"/>
      <dgm:spPr/>
    </dgm:pt>
    <dgm:pt modelId="{7391A000-68C1-B544-8709-046AA4BFD640}" type="pres">
      <dgm:prSet presAssocID="{5FA83BFB-0C39-4044-9898-6244F51F5058}" presName="horz1" presStyleCnt="0"/>
      <dgm:spPr/>
    </dgm:pt>
    <dgm:pt modelId="{BAB3460F-4DBC-0742-8FCF-F0EE429E7B3D}" type="pres">
      <dgm:prSet presAssocID="{5FA83BFB-0C39-4044-9898-6244F51F5058}" presName="tx1" presStyleLbl="revTx" presStyleIdx="3" presStyleCnt="6"/>
      <dgm:spPr/>
    </dgm:pt>
    <dgm:pt modelId="{E7C48FFD-0F75-0F44-8040-DC3C4407BF6E}" type="pres">
      <dgm:prSet presAssocID="{5FA83BFB-0C39-4044-9898-6244F51F5058}" presName="vert1" presStyleCnt="0"/>
      <dgm:spPr/>
    </dgm:pt>
    <dgm:pt modelId="{B18FE0EC-C3B1-764A-AE2E-9F3A3CBFFC97}" type="pres">
      <dgm:prSet presAssocID="{B48C60FC-A6D3-43D8-85F8-00EA2B3D2B50}" presName="thickLine" presStyleLbl="alignNode1" presStyleIdx="4" presStyleCnt="6"/>
      <dgm:spPr/>
    </dgm:pt>
    <dgm:pt modelId="{4358DB11-C373-E649-8321-A488BD304324}" type="pres">
      <dgm:prSet presAssocID="{B48C60FC-A6D3-43D8-85F8-00EA2B3D2B50}" presName="horz1" presStyleCnt="0"/>
      <dgm:spPr/>
    </dgm:pt>
    <dgm:pt modelId="{49F57314-FECD-B647-A40D-4E4637B07DB7}" type="pres">
      <dgm:prSet presAssocID="{B48C60FC-A6D3-43D8-85F8-00EA2B3D2B50}" presName="tx1" presStyleLbl="revTx" presStyleIdx="4" presStyleCnt="6"/>
      <dgm:spPr/>
    </dgm:pt>
    <dgm:pt modelId="{4D8C2D99-BB68-F045-A855-35D3972A8544}" type="pres">
      <dgm:prSet presAssocID="{B48C60FC-A6D3-43D8-85F8-00EA2B3D2B50}" presName="vert1" presStyleCnt="0"/>
      <dgm:spPr/>
    </dgm:pt>
    <dgm:pt modelId="{CB4CAA07-A1EB-DA4A-BD3D-D40890500C46}" type="pres">
      <dgm:prSet presAssocID="{C5D17208-8138-4DEF-8B47-B84F6BAF2397}" presName="thickLine" presStyleLbl="alignNode1" presStyleIdx="5" presStyleCnt="6"/>
      <dgm:spPr/>
    </dgm:pt>
    <dgm:pt modelId="{3A200D76-F71B-6348-9094-CA0098799DF5}" type="pres">
      <dgm:prSet presAssocID="{C5D17208-8138-4DEF-8B47-B84F6BAF2397}" presName="horz1" presStyleCnt="0"/>
      <dgm:spPr/>
    </dgm:pt>
    <dgm:pt modelId="{CA3BDBCF-53EF-CF43-A33B-B2F26C9189D8}" type="pres">
      <dgm:prSet presAssocID="{C5D17208-8138-4DEF-8B47-B84F6BAF2397}" presName="tx1" presStyleLbl="revTx" presStyleIdx="5" presStyleCnt="6"/>
      <dgm:spPr/>
    </dgm:pt>
    <dgm:pt modelId="{8DA230BC-D9F5-2A48-970F-981F59623E22}" type="pres">
      <dgm:prSet presAssocID="{C5D17208-8138-4DEF-8B47-B84F6BAF2397}" presName="vert1" presStyleCnt="0"/>
      <dgm:spPr/>
    </dgm:pt>
  </dgm:ptLst>
  <dgm:cxnLst>
    <dgm:cxn modelId="{24E3EE0D-8065-4F46-9BD3-5EBC0033F64A}" type="presOf" srcId="{7830D92F-AA35-4E21-AB2B-D8ADEDD50425}" destId="{8CB5B6C5-9ECA-D644-81ED-E80C41909345}" srcOrd="0" destOrd="0" presId="urn:microsoft.com/office/officeart/2008/layout/LinedList"/>
    <dgm:cxn modelId="{55BC5018-039A-514B-B7E2-AD4D20DB0C73}" type="presOf" srcId="{B48C60FC-A6D3-43D8-85F8-00EA2B3D2B50}" destId="{49F57314-FECD-B647-A40D-4E4637B07DB7}" srcOrd="0" destOrd="0" presId="urn:microsoft.com/office/officeart/2008/layout/LinedList"/>
    <dgm:cxn modelId="{A164AA1E-7247-EE4A-902F-D9A95C0E1813}" type="presOf" srcId="{38B041D1-BE7B-4ED9-943B-89B6CC76AE7C}" destId="{670334D1-AF2E-EF4D-9F36-C6B65CBA6011}" srcOrd="0" destOrd="0" presId="urn:microsoft.com/office/officeart/2008/layout/LinedList"/>
    <dgm:cxn modelId="{633FF222-6D26-C14E-8447-F6A71AAE7892}" type="presOf" srcId="{5FA83BFB-0C39-4044-9898-6244F51F5058}" destId="{BAB3460F-4DBC-0742-8FCF-F0EE429E7B3D}" srcOrd="0" destOrd="0" presId="urn:microsoft.com/office/officeart/2008/layout/LinedList"/>
    <dgm:cxn modelId="{C6763C3A-B8A6-0543-84B4-853EEC82692B}" type="presOf" srcId="{CD1E0F10-3BAC-4C20-BB5F-6FFF32ED7BA0}" destId="{D523F627-BDC2-6546-9FFE-85D54738B09B}" srcOrd="0" destOrd="0" presId="urn:microsoft.com/office/officeart/2008/layout/LinedList"/>
    <dgm:cxn modelId="{36A78F50-E908-4866-854F-DB8F372DC4AF}" srcId="{7D94A4D3-3853-4E64-991C-CEB0303CDF26}" destId="{7830D92F-AA35-4E21-AB2B-D8ADEDD50425}" srcOrd="1" destOrd="0" parTransId="{C588A622-4270-4884-9532-326593BBBC11}" sibTransId="{547DC47A-20BE-476F-AD71-A701D76358D5}"/>
    <dgm:cxn modelId="{D4D70E8A-EE2A-4F3A-B080-5BAE85C3E970}" srcId="{7D94A4D3-3853-4E64-991C-CEB0303CDF26}" destId="{C5D17208-8138-4DEF-8B47-B84F6BAF2397}" srcOrd="5" destOrd="0" parTransId="{B731A879-6E2D-449D-871C-131971ED9162}" sibTransId="{9116665C-395A-43E6-A097-9BE045E76C41}"/>
    <dgm:cxn modelId="{E55C17A1-33A6-4E4E-A773-7FFC287A6E8B}" srcId="{7D94A4D3-3853-4E64-991C-CEB0303CDF26}" destId="{38B041D1-BE7B-4ED9-943B-89B6CC76AE7C}" srcOrd="0" destOrd="0" parTransId="{82E17AFF-8E8A-4EA0-AAC0-59D59EBB4E41}" sibTransId="{BB74FDC5-6E0B-4431-87C2-F7360C7CE63A}"/>
    <dgm:cxn modelId="{CB74C3A9-6448-6142-BC06-AA43DE8539B9}" type="presOf" srcId="{C5D17208-8138-4DEF-8B47-B84F6BAF2397}" destId="{CA3BDBCF-53EF-CF43-A33B-B2F26C9189D8}" srcOrd="0" destOrd="0" presId="urn:microsoft.com/office/officeart/2008/layout/LinedList"/>
    <dgm:cxn modelId="{88532FB4-A101-4C0E-B8D2-E47DE6D86321}" srcId="{7D94A4D3-3853-4E64-991C-CEB0303CDF26}" destId="{CD1E0F10-3BAC-4C20-BB5F-6FFF32ED7BA0}" srcOrd="2" destOrd="0" parTransId="{D46494C7-D817-445F-A598-699A7317B541}" sibTransId="{CFA2B065-C880-4DBD-90B9-6EE67DFFD2EE}"/>
    <dgm:cxn modelId="{B6A177C8-481F-478F-9109-6538A5ED5F0C}" srcId="{7D94A4D3-3853-4E64-991C-CEB0303CDF26}" destId="{B48C60FC-A6D3-43D8-85F8-00EA2B3D2B50}" srcOrd="4" destOrd="0" parTransId="{873D6797-20D8-44C1-B483-39D19C29082E}" sibTransId="{9006AF16-9AB8-4299-AD90-B57E85920AE5}"/>
    <dgm:cxn modelId="{92AEE0CC-2218-8349-BEF9-C28947A200CC}" type="presOf" srcId="{7D94A4D3-3853-4E64-991C-CEB0303CDF26}" destId="{4FDBD4E8-841D-624A-BEA7-57CEA927C195}" srcOrd="0" destOrd="0" presId="urn:microsoft.com/office/officeart/2008/layout/LinedList"/>
    <dgm:cxn modelId="{B9A56FD9-B7ED-4EFB-9A0A-D3A0ACAA4CF3}" srcId="{7D94A4D3-3853-4E64-991C-CEB0303CDF26}" destId="{5FA83BFB-0C39-4044-9898-6244F51F5058}" srcOrd="3" destOrd="0" parTransId="{3E0D4457-66F5-4CD7-B69A-231BD2E81CC1}" sibTransId="{C4B50BE3-DE7E-4F5F-9426-2F0DD4AB87D4}"/>
    <dgm:cxn modelId="{ABB09930-97DE-F24F-9996-EC01E91A6EA0}" type="presParOf" srcId="{4FDBD4E8-841D-624A-BEA7-57CEA927C195}" destId="{DFDF5FDF-E358-6744-A366-7F02F3BCE0F5}" srcOrd="0" destOrd="0" presId="urn:microsoft.com/office/officeart/2008/layout/LinedList"/>
    <dgm:cxn modelId="{3736A083-3293-554A-9D1A-6F018E88EE38}" type="presParOf" srcId="{4FDBD4E8-841D-624A-BEA7-57CEA927C195}" destId="{D9314A60-022C-8546-9E60-575F1444AB0B}" srcOrd="1" destOrd="0" presId="urn:microsoft.com/office/officeart/2008/layout/LinedList"/>
    <dgm:cxn modelId="{590E2402-6D5C-9A4C-BC55-ACDE7F24F5A3}" type="presParOf" srcId="{D9314A60-022C-8546-9E60-575F1444AB0B}" destId="{670334D1-AF2E-EF4D-9F36-C6B65CBA6011}" srcOrd="0" destOrd="0" presId="urn:microsoft.com/office/officeart/2008/layout/LinedList"/>
    <dgm:cxn modelId="{5435A1C9-8E1C-A94F-9D62-CB07AD50B17A}" type="presParOf" srcId="{D9314A60-022C-8546-9E60-575F1444AB0B}" destId="{39F6259D-F610-2443-901B-C0B3B4ABE257}" srcOrd="1" destOrd="0" presId="urn:microsoft.com/office/officeart/2008/layout/LinedList"/>
    <dgm:cxn modelId="{F3EB5D50-B2EC-7F48-838A-1A989BADB4BE}" type="presParOf" srcId="{4FDBD4E8-841D-624A-BEA7-57CEA927C195}" destId="{01E1D6C8-7491-5F4E-A9BB-DC02784C94BC}" srcOrd="2" destOrd="0" presId="urn:microsoft.com/office/officeart/2008/layout/LinedList"/>
    <dgm:cxn modelId="{47FBD87E-43CD-2941-8BAD-DD76E10EB735}" type="presParOf" srcId="{4FDBD4E8-841D-624A-BEA7-57CEA927C195}" destId="{B9B0D020-E73F-B949-86F7-D4CD03CD843F}" srcOrd="3" destOrd="0" presId="urn:microsoft.com/office/officeart/2008/layout/LinedList"/>
    <dgm:cxn modelId="{08485CE7-7BFC-C342-8363-B5194822CEC8}" type="presParOf" srcId="{B9B0D020-E73F-B949-86F7-D4CD03CD843F}" destId="{8CB5B6C5-9ECA-D644-81ED-E80C41909345}" srcOrd="0" destOrd="0" presId="urn:microsoft.com/office/officeart/2008/layout/LinedList"/>
    <dgm:cxn modelId="{45ADB3D3-D28F-984F-89F6-F4341F980250}" type="presParOf" srcId="{B9B0D020-E73F-B949-86F7-D4CD03CD843F}" destId="{971CB2B7-A12C-9D44-B39A-456943609492}" srcOrd="1" destOrd="0" presId="urn:microsoft.com/office/officeart/2008/layout/LinedList"/>
    <dgm:cxn modelId="{D669E0D0-FD58-8246-8A5D-34F77A112423}" type="presParOf" srcId="{4FDBD4E8-841D-624A-BEA7-57CEA927C195}" destId="{1FD311A4-F2D0-704C-A295-D511AEFACAE8}" srcOrd="4" destOrd="0" presId="urn:microsoft.com/office/officeart/2008/layout/LinedList"/>
    <dgm:cxn modelId="{72E36441-4469-D44B-BC90-0D4EBD2A8C9B}" type="presParOf" srcId="{4FDBD4E8-841D-624A-BEA7-57CEA927C195}" destId="{CDAC2BD3-8CB0-294E-8AE4-55F6F4310F74}" srcOrd="5" destOrd="0" presId="urn:microsoft.com/office/officeart/2008/layout/LinedList"/>
    <dgm:cxn modelId="{51A2EAE5-05EE-B641-9CB9-3F45F5E99837}" type="presParOf" srcId="{CDAC2BD3-8CB0-294E-8AE4-55F6F4310F74}" destId="{D523F627-BDC2-6546-9FFE-85D54738B09B}" srcOrd="0" destOrd="0" presId="urn:microsoft.com/office/officeart/2008/layout/LinedList"/>
    <dgm:cxn modelId="{7FD03673-90F2-E542-B29E-87C0385FFCCC}" type="presParOf" srcId="{CDAC2BD3-8CB0-294E-8AE4-55F6F4310F74}" destId="{250083F2-FB06-1F4E-8592-F84B5CBCEBA9}" srcOrd="1" destOrd="0" presId="urn:microsoft.com/office/officeart/2008/layout/LinedList"/>
    <dgm:cxn modelId="{2FFFE4F9-94F6-6141-8BB6-2C797978EC8A}" type="presParOf" srcId="{4FDBD4E8-841D-624A-BEA7-57CEA927C195}" destId="{60F16186-71F8-9B4C-AEE0-FFF5846C8BB0}" srcOrd="6" destOrd="0" presId="urn:microsoft.com/office/officeart/2008/layout/LinedList"/>
    <dgm:cxn modelId="{C524155C-C4D0-4E4B-B7AC-64075F038854}" type="presParOf" srcId="{4FDBD4E8-841D-624A-BEA7-57CEA927C195}" destId="{7391A000-68C1-B544-8709-046AA4BFD640}" srcOrd="7" destOrd="0" presId="urn:microsoft.com/office/officeart/2008/layout/LinedList"/>
    <dgm:cxn modelId="{F6847683-C612-0F4B-90C7-6CBE10CA2F6E}" type="presParOf" srcId="{7391A000-68C1-B544-8709-046AA4BFD640}" destId="{BAB3460F-4DBC-0742-8FCF-F0EE429E7B3D}" srcOrd="0" destOrd="0" presId="urn:microsoft.com/office/officeart/2008/layout/LinedList"/>
    <dgm:cxn modelId="{3E02BAFD-3123-0041-A13A-236C3FAA1286}" type="presParOf" srcId="{7391A000-68C1-B544-8709-046AA4BFD640}" destId="{E7C48FFD-0F75-0F44-8040-DC3C4407BF6E}" srcOrd="1" destOrd="0" presId="urn:microsoft.com/office/officeart/2008/layout/LinedList"/>
    <dgm:cxn modelId="{9D3440F1-BFF6-5143-85F0-7771072312BA}" type="presParOf" srcId="{4FDBD4E8-841D-624A-BEA7-57CEA927C195}" destId="{B18FE0EC-C3B1-764A-AE2E-9F3A3CBFFC97}" srcOrd="8" destOrd="0" presId="urn:microsoft.com/office/officeart/2008/layout/LinedList"/>
    <dgm:cxn modelId="{5C30AA10-0786-5945-BB4E-8268E7ACD8FC}" type="presParOf" srcId="{4FDBD4E8-841D-624A-BEA7-57CEA927C195}" destId="{4358DB11-C373-E649-8321-A488BD304324}" srcOrd="9" destOrd="0" presId="urn:microsoft.com/office/officeart/2008/layout/LinedList"/>
    <dgm:cxn modelId="{B396E153-F312-3041-AF7F-7EDF929638A2}" type="presParOf" srcId="{4358DB11-C373-E649-8321-A488BD304324}" destId="{49F57314-FECD-B647-A40D-4E4637B07DB7}" srcOrd="0" destOrd="0" presId="urn:microsoft.com/office/officeart/2008/layout/LinedList"/>
    <dgm:cxn modelId="{2ECFE800-2333-7E48-902C-DD68B86D6284}" type="presParOf" srcId="{4358DB11-C373-E649-8321-A488BD304324}" destId="{4D8C2D99-BB68-F045-A855-35D3972A8544}" srcOrd="1" destOrd="0" presId="urn:microsoft.com/office/officeart/2008/layout/LinedList"/>
    <dgm:cxn modelId="{E0BBADE1-2F92-4F4D-A870-40F83FC0CC48}" type="presParOf" srcId="{4FDBD4E8-841D-624A-BEA7-57CEA927C195}" destId="{CB4CAA07-A1EB-DA4A-BD3D-D40890500C46}" srcOrd="10" destOrd="0" presId="urn:microsoft.com/office/officeart/2008/layout/LinedList"/>
    <dgm:cxn modelId="{019D3BD4-F3FD-9249-8B65-178701790254}" type="presParOf" srcId="{4FDBD4E8-841D-624A-BEA7-57CEA927C195}" destId="{3A200D76-F71B-6348-9094-CA0098799DF5}" srcOrd="11" destOrd="0" presId="urn:microsoft.com/office/officeart/2008/layout/LinedList"/>
    <dgm:cxn modelId="{780C422E-2255-AE45-87E8-55DBAAC953AA}" type="presParOf" srcId="{3A200D76-F71B-6348-9094-CA0098799DF5}" destId="{CA3BDBCF-53EF-CF43-A33B-B2F26C9189D8}" srcOrd="0" destOrd="0" presId="urn:microsoft.com/office/officeart/2008/layout/LinedList"/>
    <dgm:cxn modelId="{16DB5029-C8E5-5A4B-9B78-6E6D6E8A721F}" type="presParOf" srcId="{3A200D76-F71B-6348-9094-CA0098799DF5}" destId="{8DA230BC-D9F5-2A48-970F-981F59623E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7B06EE-B4D3-4654-AE88-8EF321571F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45F2AF-2B35-47EA-8805-AE1EEB13F8B4}">
      <dgm:prSet/>
      <dgm:spPr/>
      <dgm:t>
        <a:bodyPr/>
        <a:lstStyle/>
        <a:p>
          <a:r>
            <a:rPr lang="cs-CZ"/>
            <a:t>Jedna částka – lump sum – na implementaci projektu</a:t>
          </a:r>
          <a:endParaRPr lang="en-US"/>
        </a:p>
      </dgm:t>
    </dgm:pt>
    <dgm:pt modelId="{6B0F8A5C-0933-4794-928C-456C706B75EA}" type="parTrans" cxnId="{097954BD-962D-4315-BE33-34D706BDE342}">
      <dgm:prSet/>
      <dgm:spPr/>
      <dgm:t>
        <a:bodyPr/>
        <a:lstStyle/>
        <a:p>
          <a:endParaRPr lang="en-US"/>
        </a:p>
      </dgm:t>
    </dgm:pt>
    <dgm:pt modelId="{70F7E928-62BA-4FD3-9353-95CEA886347C}" type="sibTrans" cxnId="{097954BD-962D-4315-BE33-34D706BDE342}">
      <dgm:prSet/>
      <dgm:spPr/>
      <dgm:t>
        <a:bodyPr/>
        <a:lstStyle/>
        <a:p>
          <a:endParaRPr lang="en-US"/>
        </a:p>
      </dgm:t>
    </dgm:pt>
    <dgm:pt modelId="{8F90663D-AAFC-4CBC-ADB7-DB2CF1A565EC}">
      <dgm:prSet/>
      <dgm:spPr/>
      <dgm:t>
        <a:bodyPr/>
        <a:lstStyle/>
        <a:p>
          <a:r>
            <a:rPr lang="cs-CZ"/>
            <a:t>V podstatě není nutné spolufinancování</a:t>
          </a:r>
          <a:endParaRPr lang="en-US"/>
        </a:p>
      </dgm:t>
    </dgm:pt>
    <dgm:pt modelId="{34DE6096-9A8D-411A-8151-436AB50151E4}" type="parTrans" cxnId="{FCAF73C2-2741-4E1B-AE62-7680E5CB9779}">
      <dgm:prSet/>
      <dgm:spPr/>
      <dgm:t>
        <a:bodyPr/>
        <a:lstStyle/>
        <a:p>
          <a:endParaRPr lang="en-US"/>
        </a:p>
      </dgm:t>
    </dgm:pt>
    <dgm:pt modelId="{E0AF5278-26F7-4BE2-920D-577ED1C101E0}" type="sibTrans" cxnId="{FCAF73C2-2741-4E1B-AE62-7680E5CB9779}">
      <dgm:prSet/>
      <dgm:spPr/>
      <dgm:t>
        <a:bodyPr/>
        <a:lstStyle/>
        <a:p>
          <a:endParaRPr lang="en-US"/>
        </a:p>
      </dgm:t>
    </dgm:pt>
    <dgm:pt modelId="{AF821A9E-E69F-426B-B2BD-2180ED84D9B5}">
      <dgm:prSet/>
      <dgm:spPr/>
      <dgm:t>
        <a:bodyPr/>
        <a:lstStyle/>
        <a:p>
          <a:r>
            <a:rPr lang="cs-CZ"/>
            <a:t>Čím vyšší částka, tím vyšší očekávání ohledně kvality a výsledků projektu</a:t>
          </a:r>
          <a:endParaRPr lang="en-US"/>
        </a:p>
      </dgm:t>
    </dgm:pt>
    <dgm:pt modelId="{CFC1B1CF-4512-4604-B181-9028583519A7}" type="parTrans" cxnId="{5B424EF8-E7E8-4F19-AE99-D03DD6C6F5D4}">
      <dgm:prSet/>
      <dgm:spPr/>
      <dgm:t>
        <a:bodyPr/>
        <a:lstStyle/>
        <a:p>
          <a:endParaRPr lang="en-US"/>
        </a:p>
      </dgm:t>
    </dgm:pt>
    <dgm:pt modelId="{ABA49CA7-E229-451D-A6E7-9E5227C0411E}" type="sibTrans" cxnId="{5B424EF8-E7E8-4F19-AE99-D03DD6C6F5D4}">
      <dgm:prSet/>
      <dgm:spPr/>
      <dgm:t>
        <a:bodyPr/>
        <a:lstStyle/>
        <a:p>
          <a:endParaRPr lang="en-US"/>
        </a:p>
      </dgm:t>
    </dgm:pt>
    <dgm:pt modelId="{6F5E8F09-1C7E-44FE-9BBF-A5780A0F78D2}">
      <dgm:prSet/>
      <dgm:spPr/>
      <dgm:t>
        <a:bodyPr/>
        <a:lstStyle/>
        <a:p>
          <a:r>
            <a:rPr lang="cs-CZ"/>
            <a:t>Flexibilita v implementaci, ale nutnost velmi dobré přípravy</a:t>
          </a:r>
          <a:endParaRPr lang="en-US"/>
        </a:p>
      </dgm:t>
    </dgm:pt>
    <dgm:pt modelId="{C32735D3-18E6-4AFB-9215-74888E5747C8}" type="parTrans" cxnId="{5225188B-B1AB-40BD-9874-C0F51B863E1F}">
      <dgm:prSet/>
      <dgm:spPr/>
      <dgm:t>
        <a:bodyPr/>
        <a:lstStyle/>
        <a:p>
          <a:endParaRPr lang="en-US"/>
        </a:p>
      </dgm:t>
    </dgm:pt>
    <dgm:pt modelId="{11CBF3F3-9295-43BE-9119-42A884DC45CB}" type="sibTrans" cxnId="{5225188B-B1AB-40BD-9874-C0F51B863E1F}">
      <dgm:prSet/>
      <dgm:spPr/>
      <dgm:t>
        <a:bodyPr/>
        <a:lstStyle/>
        <a:p>
          <a:endParaRPr lang="en-US"/>
        </a:p>
      </dgm:t>
    </dgm:pt>
    <dgm:pt modelId="{B6F3CA3A-393B-4A7B-B043-FFC0F1706657}">
      <dgm:prSet/>
      <dgm:spPr/>
      <dgm:t>
        <a:bodyPr/>
        <a:lstStyle/>
        <a:p>
          <a:r>
            <a:rPr lang="cs-CZ"/>
            <a:t>Větší dohled výkonné agentury nad aktivitami a výsledky projektu (Brusel / DZS)</a:t>
          </a:r>
          <a:endParaRPr lang="en-US"/>
        </a:p>
      </dgm:t>
    </dgm:pt>
    <dgm:pt modelId="{604B2719-B785-45C7-98DF-514C7E42A8AD}" type="parTrans" cxnId="{2C91C503-6270-4776-93D4-3D2C99190A8D}">
      <dgm:prSet/>
      <dgm:spPr/>
      <dgm:t>
        <a:bodyPr/>
        <a:lstStyle/>
        <a:p>
          <a:endParaRPr lang="en-US"/>
        </a:p>
      </dgm:t>
    </dgm:pt>
    <dgm:pt modelId="{5F9A0B3F-7D68-4714-9045-C10756828C67}" type="sibTrans" cxnId="{2C91C503-6270-4776-93D4-3D2C99190A8D}">
      <dgm:prSet/>
      <dgm:spPr/>
      <dgm:t>
        <a:bodyPr/>
        <a:lstStyle/>
        <a:p>
          <a:endParaRPr lang="en-US"/>
        </a:p>
      </dgm:t>
    </dgm:pt>
    <dgm:pt modelId="{58A7FD3E-4777-4D18-BFB3-B5820761E8CE}">
      <dgm:prSet/>
      <dgm:spPr/>
      <dgm:t>
        <a:bodyPr/>
        <a:lstStyle/>
        <a:p>
          <a:r>
            <a:rPr lang="cs-CZ"/>
            <a:t>Menší kontrola finanční administrace</a:t>
          </a:r>
          <a:endParaRPr lang="en-US"/>
        </a:p>
      </dgm:t>
    </dgm:pt>
    <dgm:pt modelId="{1ADD7666-5CFD-4E9F-8E9C-47B08DD5628A}" type="parTrans" cxnId="{B6797C28-BC87-45FB-ADFC-E1A30781EAD2}">
      <dgm:prSet/>
      <dgm:spPr/>
      <dgm:t>
        <a:bodyPr/>
        <a:lstStyle/>
        <a:p>
          <a:endParaRPr lang="en-US"/>
        </a:p>
      </dgm:t>
    </dgm:pt>
    <dgm:pt modelId="{E8CAC0B7-E0AC-44A6-8681-97B03872E1D1}" type="sibTrans" cxnId="{B6797C28-BC87-45FB-ADFC-E1A30781EAD2}">
      <dgm:prSet/>
      <dgm:spPr/>
      <dgm:t>
        <a:bodyPr/>
        <a:lstStyle/>
        <a:p>
          <a:endParaRPr lang="en-US"/>
        </a:p>
      </dgm:t>
    </dgm:pt>
    <dgm:pt modelId="{9F8C497C-B015-40C4-98A5-853A479CC3E5}">
      <dgm:prSet/>
      <dgm:spPr/>
      <dgm:t>
        <a:bodyPr/>
        <a:lstStyle/>
        <a:p>
          <a:r>
            <a:rPr lang="cs-CZ"/>
            <a:t>Oprávněná doba začíná den po podpisu smlouvy o grantu</a:t>
          </a:r>
          <a:endParaRPr lang="en-US"/>
        </a:p>
      </dgm:t>
    </dgm:pt>
    <dgm:pt modelId="{EC7CD21B-7547-4404-B099-F3727377A167}" type="parTrans" cxnId="{0E14F12E-EABB-484D-B316-76AA683E6020}">
      <dgm:prSet/>
      <dgm:spPr/>
      <dgm:t>
        <a:bodyPr/>
        <a:lstStyle/>
        <a:p>
          <a:endParaRPr lang="en-US"/>
        </a:p>
      </dgm:t>
    </dgm:pt>
    <dgm:pt modelId="{1CE35EEB-4D81-40F9-9B1C-4E2DD6B9F4B6}" type="sibTrans" cxnId="{0E14F12E-EABB-484D-B316-76AA683E6020}">
      <dgm:prSet/>
      <dgm:spPr/>
      <dgm:t>
        <a:bodyPr/>
        <a:lstStyle/>
        <a:p>
          <a:endParaRPr lang="en-US"/>
        </a:p>
      </dgm:t>
    </dgm:pt>
    <dgm:pt modelId="{B85F7339-3BB2-0B46-B33E-A805011AFF43}" type="pres">
      <dgm:prSet presAssocID="{C07B06EE-B4D3-4654-AE88-8EF321571F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3876C2-E738-C04C-AD3F-BD14795F4F4F}" type="pres">
      <dgm:prSet presAssocID="{E545F2AF-2B35-47EA-8805-AE1EEB13F8B4}" presName="hierRoot1" presStyleCnt="0">
        <dgm:presLayoutVars>
          <dgm:hierBranch val="init"/>
        </dgm:presLayoutVars>
      </dgm:prSet>
      <dgm:spPr/>
    </dgm:pt>
    <dgm:pt modelId="{21F77970-E6F0-5D45-B439-126E6B270EBF}" type="pres">
      <dgm:prSet presAssocID="{E545F2AF-2B35-47EA-8805-AE1EEB13F8B4}" presName="rootComposite1" presStyleCnt="0"/>
      <dgm:spPr/>
    </dgm:pt>
    <dgm:pt modelId="{46584B74-A6C0-EB4E-8696-975645DF07B6}" type="pres">
      <dgm:prSet presAssocID="{E545F2AF-2B35-47EA-8805-AE1EEB13F8B4}" presName="rootText1" presStyleLbl="node0" presStyleIdx="0" presStyleCnt="5">
        <dgm:presLayoutVars>
          <dgm:chPref val="3"/>
        </dgm:presLayoutVars>
      </dgm:prSet>
      <dgm:spPr/>
    </dgm:pt>
    <dgm:pt modelId="{B969B4E2-3B8D-214E-9702-6DBE9DADD892}" type="pres">
      <dgm:prSet presAssocID="{E545F2AF-2B35-47EA-8805-AE1EEB13F8B4}" presName="rootConnector1" presStyleLbl="node1" presStyleIdx="0" presStyleCnt="0"/>
      <dgm:spPr/>
    </dgm:pt>
    <dgm:pt modelId="{0FBC380F-2635-2C4E-B578-14F5355D132D}" type="pres">
      <dgm:prSet presAssocID="{E545F2AF-2B35-47EA-8805-AE1EEB13F8B4}" presName="hierChild2" presStyleCnt="0"/>
      <dgm:spPr/>
    </dgm:pt>
    <dgm:pt modelId="{36F0D9EA-7A0A-EF48-9291-CB74339A0934}" type="pres">
      <dgm:prSet presAssocID="{34DE6096-9A8D-411A-8151-436AB50151E4}" presName="Name37" presStyleLbl="parChTrans1D2" presStyleIdx="0" presStyleCnt="2"/>
      <dgm:spPr/>
    </dgm:pt>
    <dgm:pt modelId="{5F775513-0C9F-8745-BF2E-C8611114FD36}" type="pres">
      <dgm:prSet presAssocID="{8F90663D-AAFC-4CBC-ADB7-DB2CF1A565EC}" presName="hierRoot2" presStyleCnt="0">
        <dgm:presLayoutVars>
          <dgm:hierBranch val="init"/>
        </dgm:presLayoutVars>
      </dgm:prSet>
      <dgm:spPr/>
    </dgm:pt>
    <dgm:pt modelId="{82BAD5FE-3C1F-A340-BFC0-352D85EE49A4}" type="pres">
      <dgm:prSet presAssocID="{8F90663D-AAFC-4CBC-ADB7-DB2CF1A565EC}" presName="rootComposite" presStyleCnt="0"/>
      <dgm:spPr/>
    </dgm:pt>
    <dgm:pt modelId="{762E0B88-97D8-6C40-AF81-0712F884216B}" type="pres">
      <dgm:prSet presAssocID="{8F90663D-AAFC-4CBC-ADB7-DB2CF1A565EC}" presName="rootText" presStyleLbl="node2" presStyleIdx="0" presStyleCnt="2">
        <dgm:presLayoutVars>
          <dgm:chPref val="3"/>
        </dgm:presLayoutVars>
      </dgm:prSet>
      <dgm:spPr/>
    </dgm:pt>
    <dgm:pt modelId="{36BD975C-C3D4-0149-96B9-1B66335324B1}" type="pres">
      <dgm:prSet presAssocID="{8F90663D-AAFC-4CBC-ADB7-DB2CF1A565EC}" presName="rootConnector" presStyleLbl="node2" presStyleIdx="0" presStyleCnt="2"/>
      <dgm:spPr/>
    </dgm:pt>
    <dgm:pt modelId="{D5D580BD-E26F-114B-9B9D-AE2E2DD83166}" type="pres">
      <dgm:prSet presAssocID="{8F90663D-AAFC-4CBC-ADB7-DB2CF1A565EC}" presName="hierChild4" presStyleCnt="0"/>
      <dgm:spPr/>
    </dgm:pt>
    <dgm:pt modelId="{F9549C41-7378-AF4A-AB46-B5F36F4A7734}" type="pres">
      <dgm:prSet presAssocID="{8F90663D-AAFC-4CBC-ADB7-DB2CF1A565EC}" presName="hierChild5" presStyleCnt="0"/>
      <dgm:spPr/>
    </dgm:pt>
    <dgm:pt modelId="{A6D87478-5183-1944-A394-B73D1BA9D21A}" type="pres">
      <dgm:prSet presAssocID="{E545F2AF-2B35-47EA-8805-AE1EEB13F8B4}" presName="hierChild3" presStyleCnt="0"/>
      <dgm:spPr/>
    </dgm:pt>
    <dgm:pt modelId="{67987B6E-A8ED-3241-BEC9-C8F27B1D78AE}" type="pres">
      <dgm:prSet presAssocID="{AF821A9E-E69F-426B-B2BD-2180ED84D9B5}" presName="hierRoot1" presStyleCnt="0">
        <dgm:presLayoutVars>
          <dgm:hierBranch val="init"/>
        </dgm:presLayoutVars>
      </dgm:prSet>
      <dgm:spPr/>
    </dgm:pt>
    <dgm:pt modelId="{2CB7B07A-AA7B-5842-8872-FC5E02775B9D}" type="pres">
      <dgm:prSet presAssocID="{AF821A9E-E69F-426B-B2BD-2180ED84D9B5}" presName="rootComposite1" presStyleCnt="0"/>
      <dgm:spPr/>
    </dgm:pt>
    <dgm:pt modelId="{07F483A0-EA06-C147-8281-2AFE75EAFBF7}" type="pres">
      <dgm:prSet presAssocID="{AF821A9E-E69F-426B-B2BD-2180ED84D9B5}" presName="rootText1" presStyleLbl="node0" presStyleIdx="1" presStyleCnt="5">
        <dgm:presLayoutVars>
          <dgm:chPref val="3"/>
        </dgm:presLayoutVars>
      </dgm:prSet>
      <dgm:spPr/>
    </dgm:pt>
    <dgm:pt modelId="{DB26D19D-65B0-9E46-A9B1-0C2F297016D7}" type="pres">
      <dgm:prSet presAssocID="{AF821A9E-E69F-426B-B2BD-2180ED84D9B5}" presName="rootConnector1" presStyleLbl="node1" presStyleIdx="0" presStyleCnt="0"/>
      <dgm:spPr/>
    </dgm:pt>
    <dgm:pt modelId="{3131B5E3-2A88-4448-BDFA-22FC490EE3F9}" type="pres">
      <dgm:prSet presAssocID="{AF821A9E-E69F-426B-B2BD-2180ED84D9B5}" presName="hierChild2" presStyleCnt="0"/>
      <dgm:spPr/>
    </dgm:pt>
    <dgm:pt modelId="{1DEAD330-1E40-8741-AE84-299D7ED90C96}" type="pres">
      <dgm:prSet presAssocID="{AF821A9E-E69F-426B-B2BD-2180ED84D9B5}" presName="hierChild3" presStyleCnt="0"/>
      <dgm:spPr/>
    </dgm:pt>
    <dgm:pt modelId="{9A32D127-2AD4-3A42-8D30-F8F63D665BC1}" type="pres">
      <dgm:prSet presAssocID="{6F5E8F09-1C7E-44FE-9BBF-A5780A0F78D2}" presName="hierRoot1" presStyleCnt="0">
        <dgm:presLayoutVars>
          <dgm:hierBranch val="init"/>
        </dgm:presLayoutVars>
      </dgm:prSet>
      <dgm:spPr/>
    </dgm:pt>
    <dgm:pt modelId="{36F602F1-FC4C-F040-A8E7-33E3986394A0}" type="pres">
      <dgm:prSet presAssocID="{6F5E8F09-1C7E-44FE-9BBF-A5780A0F78D2}" presName="rootComposite1" presStyleCnt="0"/>
      <dgm:spPr/>
    </dgm:pt>
    <dgm:pt modelId="{81F378B6-FABA-664D-818A-A25AA262E225}" type="pres">
      <dgm:prSet presAssocID="{6F5E8F09-1C7E-44FE-9BBF-A5780A0F78D2}" presName="rootText1" presStyleLbl="node0" presStyleIdx="2" presStyleCnt="5">
        <dgm:presLayoutVars>
          <dgm:chPref val="3"/>
        </dgm:presLayoutVars>
      </dgm:prSet>
      <dgm:spPr/>
    </dgm:pt>
    <dgm:pt modelId="{C7690953-0E1E-DB44-8E46-657B73A850E8}" type="pres">
      <dgm:prSet presAssocID="{6F5E8F09-1C7E-44FE-9BBF-A5780A0F78D2}" presName="rootConnector1" presStyleLbl="node1" presStyleIdx="0" presStyleCnt="0"/>
      <dgm:spPr/>
    </dgm:pt>
    <dgm:pt modelId="{CEABDA6D-2C13-6242-BFD8-5C9F8AAF80F3}" type="pres">
      <dgm:prSet presAssocID="{6F5E8F09-1C7E-44FE-9BBF-A5780A0F78D2}" presName="hierChild2" presStyleCnt="0"/>
      <dgm:spPr/>
    </dgm:pt>
    <dgm:pt modelId="{57214848-346E-9E4D-80DC-B138C1C7D4C9}" type="pres">
      <dgm:prSet presAssocID="{6F5E8F09-1C7E-44FE-9BBF-A5780A0F78D2}" presName="hierChild3" presStyleCnt="0"/>
      <dgm:spPr/>
    </dgm:pt>
    <dgm:pt modelId="{1298EC68-BF31-9F44-BEB3-B65156CAD90F}" type="pres">
      <dgm:prSet presAssocID="{B6F3CA3A-393B-4A7B-B043-FFC0F1706657}" presName="hierRoot1" presStyleCnt="0">
        <dgm:presLayoutVars>
          <dgm:hierBranch val="init"/>
        </dgm:presLayoutVars>
      </dgm:prSet>
      <dgm:spPr/>
    </dgm:pt>
    <dgm:pt modelId="{8FF97CF1-21D8-FC4D-BD5A-C35CEB038FD9}" type="pres">
      <dgm:prSet presAssocID="{B6F3CA3A-393B-4A7B-B043-FFC0F1706657}" presName="rootComposite1" presStyleCnt="0"/>
      <dgm:spPr/>
    </dgm:pt>
    <dgm:pt modelId="{F9355CE8-84FE-714E-B7C3-6E2FB30421F8}" type="pres">
      <dgm:prSet presAssocID="{B6F3CA3A-393B-4A7B-B043-FFC0F1706657}" presName="rootText1" presStyleLbl="node0" presStyleIdx="3" presStyleCnt="5">
        <dgm:presLayoutVars>
          <dgm:chPref val="3"/>
        </dgm:presLayoutVars>
      </dgm:prSet>
      <dgm:spPr/>
    </dgm:pt>
    <dgm:pt modelId="{66C46CD7-7450-5F4D-B862-2EAC9E3A4E95}" type="pres">
      <dgm:prSet presAssocID="{B6F3CA3A-393B-4A7B-B043-FFC0F1706657}" presName="rootConnector1" presStyleLbl="node1" presStyleIdx="0" presStyleCnt="0"/>
      <dgm:spPr/>
    </dgm:pt>
    <dgm:pt modelId="{8B4890A4-9287-9149-B6C2-BAB0AFDC132F}" type="pres">
      <dgm:prSet presAssocID="{B6F3CA3A-393B-4A7B-B043-FFC0F1706657}" presName="hierChild2" presStyleCnt="0"/>
      <dgm:spPr/>
    </dgm:pt>
    <dgm:pt modelId="{AC10F991-D1B4-EE4A-A07F-7935C1C763FA}" type="pres">
      <dgm:prSet presAssocID="{1ADD7666-5CFD-4E9F-8E9C-47B08DD5628A}" presName="Name37" presStyleLbl="parChTrans1D2" presStyleIdx="1" presStyleCnt="2"/>
      <dgm:spPr/>
    </dgm:pt>
    <dgm:pt modelId="{A24B403E-6697-2F4F-81CD-E4866E39C8EB}" type="pres">
      <dgm:prSet presAssocID="{58A7FD3E-4777-4D18-BFB3-B5820761E8CE}" presName="hierRoot2" presStyleCnt="0">
        <dgm:presLayoutVars>
          <dgm:hierBranch val="init"/>
        </dgm:presLayoutVars>
      </dgm:prSet>
      <dgm:spPr/>
    </dgm:pt>
    <dgm:pt modelId="{A64838EC-D938-7F4C-B72A-7854BBFBD29B}" type="pres">
      <dgm:prSet presAssocID="{58A7FD3E-4777-4D18-BFB3-B5820761E8CE}" presName="rootComposite" presStyleCnt="0"/>
      <dgm:spPr/>
    </dgm:pt>
    <dgm:pt modelId="{73774B30-0E90-8547-83BA-4D873917CE20}" type="pres">
      <dgm:prSet presAssocID="{58A7FD3E-4777-4D18-BFB3-B5820761E8CE}" presName="rootText" presStyleLbl="node2" presStyleIdx="1" presStyleCnt="2">
        <dgm:presLayoutVars>
          <dgm:chPref val="3"/>
        </dgm:presLayoutVars>
      </dgm:prSet>
      <dgm:spPr/>
    </dgm:pt>
    <dgm:pt modelId="{50703C66-9DD8-8943-9B3D-5B212D29C7A1}" type="pres">
      <dgm:prSet presAssocID="{58A7FD3E-4777-4D18-BFB3-B5820761E8CE}" presName="rootConnector" presStyleLbl="node2" presStyleIdx="1" presStyleCnt="2"/>
      <dgm:spPr/>
    </dgm:pt>
    <dgm:pt modelId="{B7B28509-1C8D-F44F-ACBE-A9B7BDC2D5B3}" type="pres">
      <dgm:prSet presAssocID="{58A7FD3E-4777-4D18-BFB3-B5820761E8CE}" presName="hierChild4" presStyleCnt="0"/>
      <dgm:spPr/>
    </dgm:pt>
    <dgm:pt modelId="{529DA37F-F945-0543-ADEB-B33F34AEA671}" type="pres">
      <dgm:prSet presAssocID="{58A7FD3E-4777-4D18-BFB3-B5820761E8CE}" presName="hierChild5" presStyleCnt="0"/>
      <dgm:spPr/>
    </dgm:pt>
    <dgm:pt modelId="{09BCB82C-8B63-414D-9DB7-3AA7F2F6897A}" type="pres">
      <dgm:prSet presAssocID="{B6F3CA3A-393B-4A7B-B043-FFC0F1706657}" presName="hierChild3" presStyleCnt="0"/>
      <dgm:spPr/>
    </dgm:pt>
    <dgm:pt modelId="{E5371B50-8E8C-A44B-9280-0E1095006ECC}" type="pres">
      <dgm:prSet presAssocID="{9F8C497C-B015-40C4-98A5-853A479CC3E5}" presName="hierRoot1" presStyleCnt="0">
        <dgm:presLayoutVars>
          <dgm:hierBranch val="init"/>
        </dgm:presLayoutVars>
      </dgm:prSet>
      <dgm:spPr/>
    </dgm:pt>
    <dgm:pt modelId="{808C0775-2FCF-F14E-9A10-7A44734A2BBB}" type="pres">
      <dgm:prSet presAssocID="{9F8C497C-B015-40C4-98A5-853A479CC3E5}" presName="rootComposite1" presStyleCnt="0"/>
      <dgm:spPr/>
    </dgm:pt>
    <dgm:pt modelId="{708E2A7F-6051-2245-A68A-B3D955073126}" type="pres">
      <dgm:prSet presAssocID="{9F8C497C-B015-40C4-98A5-853A479CC3E5}" presName="rootText1" presStyleLbl="node0" presStyleIdx="4" presStyleCnt="5">
        <dgm:presLayoutVars>
          <dgm:chPref val="3"/>
        </dgm:presLayoutVars>
      </dgm:prSet>
      <dgm:spPr/>
    </dgm:pt>
    <dgm:pt modelId="{A4909FEE-95DB-9848-BA5A-0DCFFFAE628D}" type="pres">
      <dgm:prSet presAssocID="{9F8C497C-B015-40C4-98A5-853A479CC3E5}" presName="rootConnector1" presStyleLbl="node1" presStyleIdx="0" presStyleCnt="0"/>
      <dgm:spPr/>
    </dgm:pt>
    <dgm:pt modelId="{52AD5FB7-0206-4B4B-B179-354DD467D596}" type="pres">
      <dgm:prSet presAssocID="{9F8C497C-B015-40C4-98A5-853A479CC3E5}" presName="hierChild2" presStyleCnt="0"/>
      <dgm:spPr/>
    </dgm:pt>
    <dgm:pt modelId="{767403F3-8FE3-814D-8373-65587380822D}" type="pres">
      <dgm:prSet presAssocID="{9F8C497C-B015-40C4-98A5-853A479CC3E5}" presName="hierChild3" presStyleCnt="0"/>
      <dgm:spPr/>
    </dgm:pt>
  </dgm:ptLst>
  <dgm:cxnLst>
    <dgm:cxn modelId="{2C91C503-6270-4776-93D4-3D2C99190A8D}" srcId="{C07B06EE-B4D3-4654-AE88-8EF321571F02}" destId="{B6F3CA3A-393B-4A7B-B043-FFC0F1706657}" srcOrd="3" destOrd="0" parTransId="{604B2719-B785-45C7-98DF-514C7E42A8AD}" sibTransId="{5F9A0B3F-7D68-4714-9045-C10756828C67}"/>
    <dgm:cxn modelId="{B6797C28-BC87-45FB-ADFC-E1A30781EAD2}" srcId="{B6F3CA3A-393B-4A7B-B043-FFC0F1706657}" destId="{58A7FD3E-4777-4D18-BFB3-B5820761E8CE}" srcOrd="0" destOrd="0" parTransId="{1ADD7666-5CFD-4E9F-8E9C-47B08DD5628A}" sibTransId="{E8CAC0B7-E0AC-44A6-8681-97B03872E1D1}"/>
    <dgm:cxn modelId="{0E14F12E-EABB-484D-B316-76AA683E6020}" srcId="{C07B06EE-B4D3-4654-AE88-8EF321571F02}" destId="{9F8C497C-B015-40C4-98A5-853A479CC3E5}" srcOrd="4" destOrd="0" parTransId="{EC7CD21B-7547-4404-B099-F3727377A167}" sibTransId="{1CE35EEB-4D81-40F9-9B1C-4E2DD6B9F4B6}"/>
    <dgm:cxn modelId="{B838CB32-3E55-254E-9BC4-D3908FA2C15C}" type="presOf" srcId="{B6F3CA3A-393B-4A7B-B043-FFC0F1706657}" destId="{F9355CE8-84FE-714E-B7C3-6E2FB30421F8}" srcOrd="0" destOrd="0" presId="urn:microsoft.com/office/officeart/2005/8/layout/orgChart1"/>
    <dgm:cxn modelId="{674A4642-0B66-8548-90CF-D50F88A26705}" type="presOf" srcId="{6F5E8F09-1C7E-44FE-9BBF-A5780A0F78D2}" destId="{C7690953-0E1E-DB44-8E46-657B73A850E8}" srcOrd="1" destOrd="0" presId="urn:microsoft.com/office/officeart/2005/8/layout/orgChart1"/>
    <dgm:cxn modelId="{3196345B-8635-614F-B3F6-A69C220094E5}" type="presOf" srcId="{E545F2AF-2B35-47EA-8805-AE1EEB13F8B4}" destId="{B969B4E2-3B8D-214E-9702-6DBE9DADD892}" srcOrd="1" destOrd="0" presId="urn:microsoft.com/office/officeart/2005/8/layout/orgChart1"/>
    <dgm:cxn modelId="{57E2967A-9D7F-2E4F-A9F4-D31146592ACF}" type="presOf" srcId="{8F90663D-AAFC-4CBC-ADB7-DB2CF1A565EC}" destId="{36BD975C-C3D4-0149-96B9-1B66335324B1}" srcOrd="1" destOrd="0" presId="urn:microsoft.com/office/officeart/2005/8/layout/orgChart1"/>
    <dgm:cxn modelId="{60984D7E-13D3-4144-9733-8646E1E4459E}" type="presOf" srcId="{6F5E8F09-1C7E-44FE-9BBF-A5780A0F78D2}" destId="{81F378B6-FABA-664D-818A-A25AA262E225}" srcOrd="0" destOrd="0" presId="urn:microsoft.com/office/officeart/2005/8/layout/orgChart1"/>
    <dgm:cxn modelId="{5225188B-B1AB-40BD-9874-C0F51B863E1F}" srcId="{C07B06EE-B4D3-4654-AE88-8EF321571F02}" destId="{6F5E8F09-1C7E-44FE-9BBF-A5780A0F78D2}" srcOrd="2" destOrd="0" parTransId="{C32735D3-18E6-4AFB-9215-74888E5747C8}" sibTransId="{11CBF3F3-9295-43BE-9119-42A884DC45CB}"/>
    <dgm:cxn modelId="{B07016AA-20C9-BC41-9D45-22EF1CCEA06A}" type="presOf" srcId="{1ADD7666-5CFD-4E9F-8E9C-47B08DD5628A}" destId="{AC10F991-D1B4-EE4A-A07F-7935C1C763FA}" srcOrd="0" destOrd="0" presId="urn:microsoft.com/office/officeart/2005/8/layout/orgChart1"/>
    <dgm:cxn modelId="{C17040B5-52CC-9D45-9AB5-61F73A079F9E}" type="presOf" srcId="{8F90663D-AAFC-4CBC-ADB7-DB2CF1A565EC}" destId="{762E0B88-97D8-6C40-AF81-0712F884216B}" srcOrd="0" destOrd="0" presId="urn:microsoft.com/office/officeart/2005/8/layout/orgChart1"/>
    <dgm:cxn modelId="{097954BD-962D-4315-BE33-34D706BDE342}" srcId="{C07B06EE-B4D3-4654-AE88-8EF321571F02}" destId="{E545F2AF-2B35-47EA-8805-AE1EEB13F8B4}" srcOrd="0" destOrd="0" parTransId="{6B0F8A5C-0933-4794-928C-456C706B75EA}" sibTransId="{70F7E928-62BA-4FD3-9353-95CEA886347C}"/>
    <dgm:cxn modelId="{B71ED0BE-01C2-AB4D-A367-69835986C83D}" type="presOf" srcId="{9F8C497C-B015-40C4-98A5-853A479CC3E5}" destId="{A4909FEE-95DB-9848-BA5A-0DCFFFAE628D}" srcOrd="1" destOrd="0" presId="urn:microsoft.com/office/officeart/2005/8/layout/orgChart1"/>
    <dgm:cxn modelId="{FCAF73C2-2741-4E1B-AE62-7680E5CB9779}" srcId="{E545F2AF-2B35-47EA-8805-AE1EEB13F8B4}" destId="{8F90663D-AAFC-4CBC-ADB7-DB2CF1A565EC}" srcOrd="0" destOrd="0" parTransId="{34DE6096-9A8D-411A-8151-436AB50151E4}" sibTransId="{E0AF5278-26F7-4BE2-920D-577ED1C101E0}"/>
    <dgm:cxn modelId="{451B42C8-852B-194C-A7AD-E43BBEDF4800}" type="presOf" srcId="{58A7FD3E-4777-4D18-BFB3-B5820761E8CE}" destId="{73774B30-0E90-8547-83BA-4D873917CE20}" srcOrd="0" destOrd="0" presId="urn:microsoft.com/office/officeart/2005/8/layout/orgChart1"/>
    <dgm:cxn modelId="{D066DED3-4BDB-184C-AF0B-14B9D5F05007}" type="presOf" srcId="{E545F2AF-2B35-47EA-8805-AE1EEB13F8B4}" destId="{46584B74-A6C0-EB4E-8696-975645DF07B6}" srcOrd="0" destOrd="0" presId="urn:microsoft.com/office/officeart/2005/8/layout/orgChart1"/>
    <dgm:cxn modelId="{7AD405D4-F75D-AB4E-9616-616FC7A04EC0}" type="presOf" srcId="{C07B06EE-B4D3-4654-AE88-8EF321571F02}" destId="{B85F7339-3BB2-0B46-B33E-A805011AFF43}" srcOrd="0" destOrd="0" presId="urn:microsoft.com/office/officeart/2005/8/layout/orgChart1"/>
    <dgm:cxn modelId="{EF5D56D4-9E76-1245-B0F7-EAC8AB5ADE65}" type="presOf" srcId="{B6F3CA3A-393B-4A7B-B043-FFC0F1706657}" destId="{66C46CD7-7450-5F4D-B862-2EAC9E3A4E95}" srcOrd="1" destOrd="0" presId="urn:microsoft.com/office/officeart/2005/8/layout/orgChart1"/>
    <dgm:cxn modelId="{9DBBE0D5-5D1C-2440-B3EA-AE0E8282586E}" type="presOf" srcId="{AF821A9E-E69F-426B-B2BD-2180ED84D9B5}" destId="{07F483A0-EA06-C147-8281-2AFE75EAFBF7}" srcOrd="0" destOrd="0" presId="urn:microsoft.com/office/officeart/2005/8/layout/orgChart1"/>
    <dgm:cxn modelId="{7FF77FDE-9A1F-1043-9C58-25F4F06C6B57}" type="presOf" srcId="{34DE6096-9A8D-411A-8151-436AB50151E4}" destId="{36F0D9EA-7A0A-EF48-9291-CB74339A0934}" srcOrd="0" destOrd="0" presId="urn:microsoft.com/office/officeart/2005/8/layout/orgChart1"/>
    <dgm:cxn modelId="{660FFDE1-E37B-EA48-A704-B3F46C8DB2F5}" type="presOf" srcId="{58A7FD3E-4777-4D18-BFB3-B5820761E8CE}" destId="{50703C66-9DD8-8943-9B3D-5B212D29C7A1}" srcOrd="1" destOrd="0" presId="urn:microsoft.com/office/officeart/2005/8/layout/orgChart1"/>
    <dgm:cxn modelId="{D68D3CF8-2419-9440-8285-C1527A9E2F90}" type="presOf" srcId="{AF821A9E-E69F-426B-B2BD-2180ED84D9B5}" destId="{DB26D19D-65B0-9E46-A9B1-0C2F297016D7}" srcOrd="1" destOrd="0" presId="urn:microsoft.com/office/officeart/2005/8/layout/orgChart1"/>
    <dgm:cxn modelId="{5B424EF8-E7E8-4F19-AE99-D03DD6C6F5D4}" srcId="{C07B06EE-B4D3-4654-AE88-8EF321571F02}" destId="{AF821A9E-E69F-426B-B2BD-2180ED84D9B5}" srcOrd="1" destOrd="0" parTransId="{CFC1B1CF-4512-4604-B181-9028583519A7}" sibTransId="{ABA49CA7-E229-451D-A6E7-9E5227C0411E}"/>
    <dgm:cxn modelId="{E7D142FE-8EB1-F842-B283-F568E18B3FA7}" type="presOf" srcId="{9F8C497C-B015-40C4-98A5-853A479CC3E5}" destId="{708E2A7F-6051-2245-A68A-B3D955073126}" srcOrd="0" destOrd="0" presId="urn:microsoft.com/office/officeart/2005/8/layout/orgChart1"/>
    <dgm:cxn modelId="{D278CFD0-22D1-5849-B77F-550C8699F980}" type="presParOf" srcId="{B85F7339-3BB2-0B46-B33E-A805011AFF43}" destId="{403876C2-E738-C04C-AD3F-BD14795F4F4F}" srcOrd="0" destOrd="0" presId="urn:microsoft.com/office/officeart/2005/8/layout/orgChart1"/>
    <dgm:cxn modelId="{C52146FB-5BF6-7F41-B87C-890FC9B0F02C}" type="presParOf" srcId="{403876C2-E738-C04C-AD3F-BD14795F4F4F}" destId="{21F77970-E6F0-5D45-B439-126E6B270EBF}" srcOrd="0" destOrd="0" presId="urn:microsoft.com/office/officeart/2005/8/layout/orgChart1"/>
    <dgm:cxn modelId="{51B876F8-8B4C-5B4E-9886-888B74D517DB}" type="presParOf" srcId="{21F77970-E6F0-5D45-B439-126E6B270EBF}" destId="{46584B74-A6C0-EB4E-8696-975645DF07B6}" srcOrd="0" destOrd="0" presId="urn:microsoft.com/office/officeart/2005/8/layout/orgChart1"/>
    <dgm:cxn modelId="{1F737E04-3415-4346-819A-950E01F080CF}" type="presParOf" srcId="{21F77970-E6F0-5D45-B439-126E6B270EBF}" destId="{B969B4E2-3B8D-214E-9702-6DBE9DADD892}" srcOrd="1" destOrd="0" presId="urn:microsoft.com/office/officeart/2005/8/layout/orgChart1"/>
    <dgm:cxn modelId="{CDE464BB-AAC8-084C-A8D3-65372CBD18B4}" type="presParOf" srcId="{403876C2-E738-C04C-AD3F-BD14795F4F4F}" destId="{0FBC380F-2635-2C4E-B578-14F5355D132D}" srcOrd="1" destOrd="0" presId="urn:microsoft.com/office/officeart/2005/8/layout/orgChart1"/>
    <dgm:cxn modelId="{64767471-E5FB-1F48-8B59-7D9FBBD45135}" type="presParOf" srcId="{0FBC380F-2635-2C4E-B578-14F5355D132D}" destId="{36F0D9EA-7A0A-EF48-9291-CB74339A0934}" srcOrd="0" destOrd="0" presId="urn:microsoft.com/office/officeart/2005/8/layout/orgChart1"/>
    <dgm:cxn modelId="{3F74448F-93ED-114A-9FCB-65B77ED2AD8D}" type="presParOf" srcId="{0FBC380F-2635-2C4E-B578-14F5355D132D}" destId="{5F775513-0C9F-8745-BF2E-C8611114FD36}" srcOrd="1" destOrd="0" presId="urn:microsoft.com/office/officeart/2005/8/layout/orgChart1"/>
    <dgm:cxn modelId="{5A04E2E7-6421-7B40-8A0B-FB02A3AB9315}" type="presParOf" srcId="{5F775513-0C9F-8745-BF2E-C8611114FD36}" destId="{82BAD5FE-3C1F-A340-BFC0-352D85EE49A4}" srcOrd="0" destOrd="0" presId="urn:microsoft.com/office/officeart/2005/8/layout/orgChart1"/>
    <dgm:cxn modelId="{5DF4307B-5BC8-E143-8647-5EA0A9B1986F}" type="presParOf" srcId="{82BAD5FE-3C1F-A340-BFC0-352D85EE49A4}" destId="{762E0B88-97D8-6C40-AF81-0712F884216B}" srcOrd="0" destOrd="0" presId="urn:microsoft.com/office/officeart/2005/8/layout/orgChart1"/>
    <dgm:cxn modelId="{647A8CB1-E130-E846-840E-4FDDD61951B2}" type="presParOf" srcId="{82BAD5FE-3C1F-A340-BFC0-352D85EE49A4}" destId="{36BD975C-C3D4-0149-96B9-1B66335324B1}" srcOrd="1" destOrd="0" presId="urn:microsoft.com/office/officeart/2005/8/layout/orgChart1"/>
    <dgm:cxn modelId="{6AD8F87A-308D-2C4A-9E46-570A6E15B3B1}" type="presParOf" srcId="{5F775513-0C9F-8745-BF2E-C8611114FD36}" destId="{D5D580BD-E26F-114B-9B9D-AE2E2DD83166}" srcOrd="1" destOrd="0" presId="urn:microsoft.com/office/officeart/2005/8/layout/orgChart1"/>
    <dgm:cxn modelId="{F40F40ED-D4FD-4047-AADD-8A454F0FFE32}" type="presParOf" srcId="{5F775513-0C9F-8745-BF2E-C8611114FD36}" destId="{F9549C41-7378-AF4A-AB46-B5F36F4A7734}" srcOrd="2" destOrd="0" presId="urn:microsoft.com/office/officeart/2005/8/layout/orgChart1"/>
    <dgm:cxn modelId="{8294A42E-025B-8746-91EF-85E48DA0E389}" type="presParOf" srcId="{403876C2-E738-C04C-AD3F-BD14795F4F4F}" destId="{A6D87478-5183-1944-A394-B73D1BA9D21A}" srcOrd="2" destOrd="0" presId="urn:microsoft.com/office/officeart/2005/8/layout/orgChart1"/>
    <dgm:cxn modelId="{7E168705-F283-4A4F-BD01-72737889AFF5}" type="presParOf" srcId="{B85F7339-3BB2-0B46-B33E-A805011AFF43}" destId="{67987B6E-A8ED-3241-BEC9-C8F27B1D78AE}" srcOrd="1" destOrd="0" presId="urn:microsoft.com/office/officeart/2005/8/layout/orgChart1"/>
    <dgm:cxn modelId="{F8382321-713E-B14F-B415-37D1EAA028FE}" type="presParOf" srcId="{67987B6E-A8ED-3241-BEC9-C8F27B1D78AE}" destId="{2CB7B07A-AA7B-5842-8872-FC5E02775B9D}" srcOrd="0" destOrd="0" presId="urn:microsoft.com/office/officeart/2005/8/layout/orgChart1"/>
    <dgm:cxn modelId="{0D0B82BB-1B5F-0C4B-B518-D830FC09B2C7}" type="presParOf" srcId="{2CB7B07A-AA7B-5842-8872-FC5E02775B9D}" destId="{07F483A0-EA06-C147-8281-2AFE75EAFBF7}" srcOrd="0" destOrd="0" presId="urn:microsoft.com/office/officeart/2005/8/layout/orgChart1"/>
    <dgm:cxn modelId="{E13003D6-C185-5543-B23D-3C0F1E4323CD}" type="presParOf" srcId="{2CB7B07A-AA7B-5842-8872-FC5E02775B9D}" destId="{DB26D19D-65B0-9E46-A9B1-0C2F297016D7}" srcOrd="1" destOrd="0" presId="urn:microsoft.com/office/officeart/2005/8/layout/orgChart1"/>
    <dgm:cxn modelId="{A2D3C9F2-C330-204C-BFA2-7482368A2A45}" type="presParOf" srcId="{67987B6E-A8ED-3241-BEC9-C8F27B1D78AE}" destId="{3131B5E3-2A88-4448-BDFA-22FC490EE3F9}" srcOrd="1" destOrd="0" presId="urn:microsoft.com/office/officeart/2005/8/layout/orgChart1"/>
    <dgm:cxn modelId="{F8EA8C34-69A0-C648-9B95-37AB6400BEC0}" type="presParOf" srcId="{67987B6E-A8ED-3241-BEC9-C8F27B1D78AE}" destId="{1DEAD330-1E40-8741-AE84-299D7ED90C96}" srcOrd="2" destOrd="0" presId="urn:microsoft.com/office/officeart/2005/8/layout/orgChart1"/>
    <dgm:cxn modelId="{F1907B00-D630-5449-8A56-8AD07CAD3CBF}" type="presParOf" srcId="{B85F7339-3BB2-0B46-B33E-A805011AFF43}" destId="{9A32D127-2AD4-3A42-8D30-F8F63D665BC1}" srcOrd="2" destOrd="0" presId="urn:microsoft.com/office/officeart/2005/8/layout/orgChart1"/>
    <dgm:cxn modelId="{EF84FDB6-3519-9141-AB06-61D6F90A2E0D}" type="presParOf" srcId="{9A32D127-2AD4-3A42-8D30-F8F63D665BC1}" destId="{36F602F1-FC4C-F040-A8E7-33E3986394A0}" srcOrd="0" destOrd="0" presId="urn:microsoft.com/office/officeart/2005/8/layout/orgChart1"/>
    <dgm:cxn modelId="{5C562460-25FE-CA49-B1FB-C64664D72A3E}" type="presParOf" srcId="{36F602F1-FC4C-F040-A8E7-33E3986394A0}" destId="{81F378B6-FABA-664D-818A-A25AA262E225}" srcOrd="0" destOrd="0" presId="urn:microsoft.com/office/officeart/2005/8/layout/orgChart1"/>
    <dgm:cxn modelId="{6507D89E-6AED-0A4D-8A22-D07686A0DA32}" type="presParOf" srcId="{36F602F1-FC4C-F040-A8E7-33E3986394A0}" destId="{C7690953-0E1E-DB44-8E46-657B73A850E8}" srcOrd="1" destOrd="0" presId="urn:microsoft.com/office/officeart/2005/8/layout/orgChart1"/>
    <dgm:cxn modelId="{6081042B-C3FE-BB49-A5F8-5B5A13C5C94B}" type="presParOf" srcId="{9A32D127-2AD4-3A42-8D30-F8F63D665BC1}" destId="{CEABDA6D-2C13-6242-BFD8-5C9F8AAF80F3}" srcOrd="1" destOrd="0" presId="urn:microsoft.com/office/officeart/2005/8/layout/orgChart1"/>
    <dgm:cxn modelId="{8E5D2163-E348-3944-9E3E-7C53930C9490}" type="presParOf" srcId="{9A32D127-2AD4-3A42-8D30-F8F63D665BC1}" destId="{57214848-346E-9E4D-80DC-B138C1C7D4C9}" srcOrd="2" destOrd="0" presId="urn:microsoft.com/office/officeart/2005/8/layout/orgChart1"/>
    <dgm:cxn modelId="{537CBE01-C615-954E-BBAA-57F0A565F428}" type="presParOf" srcId="{B85F7339-3BB2-0B46-B33E-A805011AFF43}" destId="{1298EC68-BF31-9F44-BEB3-B65156CAD90F}" srcOrd="3" destOrd="0" presId="urn:microsoft.com/office/officeart/2005/8/layout/orgChart1"/>
    <dgm:cxn modelId="{ED8B7C9F-3208-E748-A285-CD186A9B6B5B}" type="presParOf" srcId="{1298EC68-BF31-9F44-BEB3-B65156CAD90F}" destId="{8FF97CF1-21D8-FC4D-BD5A-C35CEB038FD9}" srcOrd="0" destOrd="0" presId="urn:microsoft.com/office/officeart/2005/8/layout/orgChart1"/>
    <dgm:cxn modelId="{03144DF1-8DC4-E74F-B3A3-73F56BDF94BC}" type="presParOf" srcId="{8FF97CF1-21D8-FC4D-BD5A-C35CEB038FD9}" destId="{F9355CE8-84FE-714E-B7C3-6E2FB30421F8}" srcOrd="0" destOrd="0" presId="urn:microsoft.com/office/officeart/2005/8/layout/orgChart1"/>
    <dgm:cxn modelId="{8FCA463F-C6E3-2C4F-B661-1000CB06B4F6}" type="presParOf" srcId="{8FF97CF1-21D8-FC4D-BD5A-C35CEB038FD9}" destId="{66C46CD7-7450-5F4D-B862-2EAC9E3A4E95}" srcOrd="1" destOrd="0" presId="urn:microsoft.com/office/officeart/2005/8/layout/orgChart1"/>
    <dgm:cxn modelId="{0E7005CD-8E01-C944-A530-F8F4621DC8BE}" type="presParOf" srcId="{1298EC68-BF31-9F44-BEB3-B65156CAD90F}" destId="{8B4890A4-9287-9149-B6C2-BAB0AFDC132F}" srcOrd="1" destOrd="0" presId="urn:microsoft.com/office/officeart/2005/8/layout/orgChart1"/>
    <dgm:cxn modelId="{A19D6BB3-50DA-9649-ABCD-CB36A1D06A6C}" type="presParOf" srcId="{8B4890A4-9287-9149-B6C2-BAB0AFDC132F}" destId="{AC10F991-D1B4-EE4A-A07F-7935C1C763FA}" srcOrd="0" destOrd="0" presId="urn:microsoft.com/office/officeart/2005/8/layout/orgChart1"/>
    <dgm:cxn modelId="{150C5638-2CE5-934C-A7AA-B201B0D742C6}" type="presParOf" srcId="{8B4890A4-9287-9149-B6C2-BAB0AFDC132F}" destId="{A24B403E-6697-2F4F-81CD-E4866E39C8EB}" srcOrd="1" destOrd="0" presId="urn:microsoft.com/office/officeart/2005/8/layout/orgChart1"/>
    <dgm:cxn modelId="{AB52FFDC-3966-664F-AD00-1BF9ABECF1E4}" type="presParOf" srcId="{A24B403E-6697-2F4F-81CD-E4866E39C8EB}" destId="{A64838EC-D938-7F4C-B72A-7854BBFBD29B}" srcOrd="0" destOrd="0" presId="urn:microsoft.com/office/officeart/2005/8/layout/orgChart1"/>
    <dgm:cxn modelId="{4A45A513-E5D0-1241-ADA2-3F51B3A38E11}" type="presParOf" srcId="{A64838EC-D938-7F4C-B72A-7854BBFBD29B}" destId="{73774B30-0E90-8547-83BA-4D873917CE20}" srcOrd="0" destOrd="0" presId="urn:microsoft.com/office/officeart/2005/8/layout/orgChart1"/>
    <dgm:cxn modelId="{21DFFFB8-B0D7-7242-882F-2FA257235797}" type="presParOf" srcId="{A64838EC-D938-7F4C-B72A-7854BBFBD29B}" destId="{50703C66-9DD8-8943-9B3D-5B212D29C7A1}" srcOrd="1" destOrd="0" presId="urn:microsoft.com/office/officeart/2005/8/layout/orgChart1"/>
    <dgm:cxn modelId="{6F861A9B-D09F-434C-B115-D987BE062A3F}" type="presParOf" srcId="{A24B403E-6697-2F4F-81CD-E4866E39C8EB}" destId="{B7B28509-1C8D-F44F-ACBE-A9B7BDC2D5B3}" srcOrd="1" destOrd="0" presId="urn:microsoft.com/office/officeart/2005/8/layout/orgChart1"/>
    <dgm:cxn modelId="{5D466D17-6F21-9D49-A57E-69E84B169346}" type="presParOf" srcId="{A24B403E-6697-2F4F-81CD-E4866E39C8EB}" destId="{529DA37F-F945-0543-ADEB-B33F34AEA671}" srcOrd="2" destOrd="0" presId="urn:microsoft.com/office/officeart/2005/8/layout/orgChart1"/>
    <dgm:cxn modelId="{A1E52606-4BEC-FA49-A17F-17DCBF5459BB}" type="presParOf" srcId="{1298EC68-BF31-9F44-BEB3-B65156CAD90F}" destId="{09BCB82C-8B63-414D-9DB7-3AA7F2F6897A}" srcOrd="2" destOrd="0" presId="urn:microsoft.com/office/officeart/2005/8/layout/orgChart1"/>
    <dgm:cxn modelId="{F5B6EB69-EAD8-6D4D-8474-9CEC428575E3}" type="presParOf" srcId="{B85F7339-3BB2-0B46-B33E-A805011AFF43}" destId="{E5371B50-8E8C-A44B-9280-0E1095006ECC}" srcOrd="4" destOrd="0" presId="urn:microsoft.com/office/officeart/2005/8/layout/orgChart1"/>
    <dgm:cxn modelId="{5D9DCB56-4729-7047-A0C0-8804A55F6846}" type="presParOf" srcId="{E5371B50-8E8C-A44B-9280-0E1095006ECC}" destId="{808C0775-2FCF-F14E-9A10-7A44734A2BBB}" srcOrd="0" destOrd="0" presId="urn:microsoft.com/office/officeart/2005/8/layout/orgChart1"/>
    <dgm:cxn modelId="{0F7D7513-B6F5-DA40-A6EF-E80D6013EAB0}" type="presParOf" srcId="{808C0775-2FCF-F14E-9A10-7A44734A2BBB}" destId="{708E2A7F-6051-2245-A68A-B3D955073126}" srcOrd="0" destOrd="0" presId="urn:microsoft.com/office/officeart/2005/8/layout/orgChart1"/>
    <dgm:cxn modelId="{7322C1EE-C00E-6042-B2C0-3B1CE6670B86}" type="presParOf" srcId="{808C0775-2FCF-F14E-9A10-7A44734A2BBB}" destId="{A4909FEE-95DB-9848-BA5A-0DCFFFAE628D}" srcOrd="1" destOrd="0" presId="urn:microsoft.com/office/officeart/2005/8/layout/orgChart1"/>
    <dgm:cxn modelId="{1B02F22A-8B80-3147-A563-B3CAC48CC494}" type="presParOf" srcId="{E5371B50-8E8C-A44B-9280-0E1095006ECC}" destId="{52AD5FB7-0206-4B4B-B179-354DD467D596}" srcOrd="1" destOrd="0" presId="urn:microsoft.com/office/officeart/2005/8/layout/orgChart1"/>
    <dgm:cxn modelId="{E62935A1-B0CB-5849-BA9C-44CAA2FDA043}" type="presParOf" srcId="{E5371B50-8E8C-A44B-9280-0E1095006ECC}" destId="{767403F3-8FE3-814D-8373-6558738082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FE1CE-75AA-42D5-BAFD-D7236AF051EC}">
      <dsp:nvSpPr>
        <dsp:cNvPr id="0" name=""/>
        <dsp:cNvSpPr/>
      </dsp:nvSpPr>
      <dsp:spPr>
        <a:xfrm>
          <a:off x="1582" y="721866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2410F-3AD1-497B-83F5-F08C38154958}">
      <dsp:nvSpPr>
        <dsp:cNvPr id="0" name=""/>
        <dsp:cNvSpPr/>
      </dsp:nvSpPr>
      <dsp:spPr>
        <a:xfrm>
          <a:off x="1582" y="1981459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Partnerské / sponzorské spolupráce</a:t>
          </a:r>
          <a:endParaRPr lang="en-US" sz="1700" kern="1200"/>
        </a:p>
      </dsp:txBody>
      <dsp:txXfrm>
        <a:off x="1582" y="1981459"/>
        <a:ext cx="3261093" cy="489164"/>
      </dsp:txXfrm>
    </dsp:sp>
    <dsp:sp modelId="{BD9EEA2F-A049-4E83-B3EF-0386C8A77263}">
      <dsp:nvSpPr>
        <dsp:cNvPr id="0" name=""/>
        <dsp:cNvSpPr/>
      </dsp:nvSpPr>
      <dsp:spPr>
        <a:xfrm>
          <a:off x="1582" y="2525605"/>
          <a:ext cx="3261093" cy="94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EAC44-54CB-4BAB-9431-46289F4410EC}">
      <dsp:nvSpPr>
        <dsp:cNvPr id="0" name=""/>
        <dsp:cNvSpPr/>
      </dsp:nvSpPr>
      <dsp:spPr>
        <a:xfrm>
          <a:off x="3833367" y="721866"/>
          <a:ext cx="1141382" cy="114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F3BD-80A1-4FB7-B2D6-BB2579F90BEF}">
      <dsp:nvSpPr>
        <dsp:cNvPr id="0" name=""/>
        <dsp:cNvSpPr/>
      </dsp:nvSpPr>
      <dsp:spPr>
        <a:xfrm>
          <a:off x="3833367" y="1981459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Dotace na úrovních</a:t>
          </a:r>
          <a:endParaRPr lang="en-US" sz="1700" kern="1200"/>
        </a:p>
      </dsp:txBody>
      <dsp:txXfrm>
        <a:off x="3833367" y="1981459"/>
        <a:ext cx="3261093" cy="489164"/>
      </dsp:txXfrm>
    </dsp:sp>
    <dsp:sp modelId="{02830BC1-DE7D-438C-A38B-59259BAB0D42}">
      <dsp:nvSpPr>
        <dsp:cNvPr id="0" name=""/>
        <dsp:cNvSpPr/>
      </dsp:nvSpPr>
      <dsp:spPr>
        <a:xfrm>
          <a:off x="3833367" y="2525605"/>
          <a:ext cx="3261093" cy="94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Městských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Krajských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Národních</a:t>
          </a: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Nadnárodních</a:t>
          </a:r>
          <a:endParaRPr lang="en-US" sz="1300" kern="1200" dirty="0"/>
        </a:p>
      </dsp:txBody>
      <dsp:txXfrm>
        <a:off x="3833367" y="2525605"/>
        <a:ext cx="3261093" cy="945333"/>
      </dsp:txXfrm>
    </dsp:sp>
    <dsp:sp modelId="{22E09C8F-D7A2-487D-A34E-E91138882165}">
      <dsp:nvSpPr>
        <dsp:cNvPr id="0" name=""/>
        <dsp:cNvSpPr/>
      </dsp:nvSpPr>
      <dsp:spPr>
        <a:xfrm>
          <a:off x="7665152" y="721866"/>
          <a:ext cx="1141382" cy="114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3F25-DEB5-42B0-942A-AFDE57DDE966}">
      <dsp:nvSpPr>
        <dsp:cNvPr id="0" name=""/>
        <dsp:cNvSpPr/>
      </dsp:nvSpPr>
      <dsp:spPr>
        <a:xfrm>
          <a:off x="7665152" y="1981459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Diskuze</a:t>
          </a:r>
          <a:endParaRPr lang="en-US" sz="1700" kern="1200"/>
        </a:p>
      </dsp:txBody>
      <dsp:txXfrm>
        <a:off x="7665152" y="1981459"/>
        <a:ext cx="3261093" cy="489164"/>
      </dsp:txXfrm>
    </dsp:sp>
    <dsp:sp modelId="{A662F4FB-80F7-4A75-B0EF-0F07D18426D9}">
      <dsp:nvSpPr>
        <dsp:cNvPr id="0" name=""/>
        <dsp:cNvSpPr/>
      </dsp:nvSpPr>
      <dsp:spPr>
        <a:xfrm>
          <a:off x="7665152" y="2525605"/>
          <a:ext cx="3261093" cy="94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D8FC1-0290-4ACE-9622-E7E8C994281A}">
      <dsp:nvSpPr>
        <dsp:cNvPr id="0" name=""/>
        <dsp:cNvSpPr/>
      </dsp:nvSpPr>
      <dsp:spPr>
        <a:xfrm>
          <a:off x="657693" y="465147"/>
          <a:ext cx="982262" cy="9822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39C69-29C1-4319-BAA4-E6BB39D6FCBC}">
      <dsp:nvSpPr>
        <dsp:cNvPr id="0" name=""/>
        <dsp:cNvSpPr/>
      </dsp:nvSpPr>
      <dsp:spPr>
        <a:xfrm>
          <a:off x="57422" y="1780172"/>
          <a:ext cx="21828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Základní zaběhlá úroveň </a:t>
          </a:r>
          <a:endParaRPr lang="en-US" sz="1600" kern="1200"/>
        </a:p>
      </dsp:txBody>
      <dsp:txXfrm>
        <a:off x="57422" y="1780172"/>
        <a:ext cx="2182805" cy="720000"/>
      </dsp:txXfrm>
    </dsp:sp>
    <dsp:sp modelId="{A26A73D9-56CB-4F85-B9A5-6B6ED1465AF8}">
      <dsp:nvSpPr>
        <dsp:cNvPr id="0" name=""/>
        <dsp:cNvSpPr/>
      </dsp:nvSpPr>
      <dsp:spPr>
        <a:xfrm>
          <a:off x="3222490" y="465147"/>
          <a:ext cx="982262" cy="9822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752C9-779A-4FDA-8B47-6F964AD368EF}">
      <dsp:nvSpPr>
        <dsp:cNvPr id="0" name=""/>
        <dsp:cNvSpPr/>
      </dsp:nvSpPr>
      <dsp:spPr>
        <a:xfrm>
          <a:off x="2622219" y="1780172"/>
          <a:ext cx="21828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Zpravidla sportovní kluby zvládají samy</a:t>
          </a:r>
          <a:endParaRPr lang="en-US" sz="1600" kern="1200"/>
        </a:p>
      </dsp:txBody>
      <dsp:txXfrm>
        <a:off x="2622219" y="1780172"/>
        <a:ext cx="2182805" cy="720000"/>
      </dsp:txXfrm>
    </dsp:sp>
    <dsp:sp modelId="{B2BC0847-8347-4ECC-862F-B849A5357326}">
      <dsp:nvSpPr>
        <dsp:cNvPr id="0" name=""/>
        <dsp:cNvSpPr/>
      </dsp:nvSpPr>
      <dsp:spPr>
        <a:xfrm>
          <a:off x="1940092" y="3045874"/>
          <a:ext cx="982262" cy="9822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DF61E-29BA-4BED-8196-06D25B992303}">
      <dsp:nvSpPr>
        <dsp:cNvPr id="0" name=""/>
        <dsp:cNvSpPr/>
      </dsp:nvSpPr>
      <dsp:spPr>
        <a:xfrm>
          <a:off x="1339820" y="4360899"/>
          <a:ext cx="21828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Zpravidla minimální administrativní náročnost</a:t>
          </a:r>
          <a:endParaRPr lang="en-US" sz="1600" kern="1200"/>
        </a:p>
      </dsp:txBody>
      <dsp:txXfrm>
        <a:off x="1339820" y="4360899"/>
        <a:ext cx="218280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F5FDF-E358-6744-A366-7F02F3BCE0F5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0334D1-AF2E-EF4D-9F36-C6B65CBA6011}">
      <dsp:nvSpPr>
        <dsp:cNvPr id="0" name=""/>
        <dsp:cNvSpPr/>
      </dsp:nvSpPr>
      <dsp:spPr>
        <a:xfrm>
          <a:off x="0" y="2663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Nadnárodní (nejméně 2 země)</a:t>
          </a:r>
          <a:endParaRPr lang="en-US" sz="2500" kern="1200"/>
        </a:p>
      </dsp:txBody>
      <dsp:txXfrm>
        <a:off x="0" y="2663"/>
        <a:ext cx="6666833" cy="908098"/>
      </dsp:txXfrm>
    </dsp:sp>
    <dsp:sp modelId="{01E1D6C8-7491-5F4E-A9BB-DC02784C94BC}">
      <dsp:nvSpPr>
        <dsp:cNvPr id="0" name=""/>
        <dsp:cNvSpPr/>
      </dsp:nvSpPr>
      <dsp:spPr>
        <a:xfrm>
          <a:off x="0" y="910762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5B6C5-9ECA-D644-81ED-E80C41909345}">
      <dsp:nvSpPr>
        <dsp:cNvPr id="0" name=""/>
        <dsp:cNvSpPr/>
      </dsp:nvSpPr>
      <dsp:spPr>
        <a:xfrm>
          <a:off x="0" y="910762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Musí pomoci naplňovat nejméně jednu prioritu programu</a:t>
          </a:r>
          <a:endParaRPr lang="en-US" sz="2500" kern="1200" dirty="0"/>
        </a:p>
      </dsp:txBody>
      <dsp:txXfrm>
        <a:off x="0" y="910762"/>
        <a:ext cx="6666833" cy="908098"/>
      </dsp:txXfrm>
    </dsp:sp>
    <dsp:sp modelId="{1FD311A4-F2D0-704C-A295-D511AEFACAE8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23F627-BDC2-6546-9FFE-85D54738B09B}">
      <dsp:nvSpPr>
        <dsp:cNvPr id="0" name=""/>
        <dsp:cNvSpPr/>
      </dsp:nvSpPr>
      <dsp:spPr>
        <a:xfrm>
          <a:off x="0" y="1818861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Přidaná hodnota na evropské úrovni (proč by neměl stačit jen národní grant)</a:t>
          </a:r>
          <a:endParaRPr lang="en-US" sz="2500" kern="1200" dirty="0"/>
        </a:p>
      </dsp:txBody>
      <dsp:txXfrm>
        <a:off x="0" y="1818861"/>
        <a:ext cx="6666833" cy="908098"/>
      </dsp:txXfrm>
    </dsp:sp>
    <dsp:sp modelId="{60F16186-71F8-9B4C-AEE0-FFF5846C8BB0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3460F-4DBC-0742-8FCF-F0EE429E7B3D}">
      <dsp:nvSpPr>
        <dsp:cNvPr id="0" name=""/>
        <dsp:cNvSpPr/>
      </dsp:nvSpPr>
      <dsp:spPr>
        <a:xfrm>
          <a:off x="0" y="2726960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Brát v potaz environmentální a sociální dimenzi + digitalizaci</a:t>
          </a:r>
          <a:endParaRPr lang="en-US" sz="2500" kern="1200"/>
        </a:p>
      </dsp:txBody>
      <dsp:txXfrm>
        <a:off x="0" y="2726960"/>
        <a:ext cx="6666833" cy="908098"/>
      </dsp:txXfrm>
    </dsp:sp>
    <dsp:sp modelId="{B18FE0EC-C3B1-764A-AE2E-9F3A3CBFFC97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57314-FECD-B647-A40D-4E4637B07DB7}">
      <dsp:nvSpPr>
        <dsp:cNvPr id="0" name=""/>
        <dsp:cNvSpPr/>
      </dsp:nvSpPr>
      <dsp:spPr>
        <a:xfrm>
          <a:off x="0" y="3635058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Inovativnost</a:t>
          </a:r>
          <a:endParaRPr lang="en-US" sz="2500" kern="1200"/>
        </a:p>
      </dsp:txBody>
      <dsp:txXfrm>
        <a:off x="0" y="3635058"/>
        <a:ext cx="6666833" cy="908098"/>
      </dsp:txXfrm>
    </dsp:sp>
    <dsp:sp modelId="{CB4CAA07-A1EB-DA4A-BD3D-D40890500C46}">
      <dsp:nvSpPr>
        <dsp:cNvPr id="0" name=""/>
        <dsp:cNvSpPr/>
      </dsp:nvSpPr>
      <dsp:spPr>
        <a:xfrm>
          <a:off x="0" y="4543157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3BDBCF-53EF-CF43-A33B-B2F26C9189D8}">
      <dsp:nvSpPr>
        <dsp:cNvPr id="0" name=""/>
        <dsp:cNvSpPr/>
      </dsp:nvSpPr>
      <dsp:spPr>
        <a:xfrm>
          <a:off x="0" y="4543157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Udržitelnost</a:t>
          </a:r>
          <a:endParaRPr lang="en-US" sz="2500" kern="1200"/>
        </a:p>
      </dsp:txBody>
      <dsp:txXfrm>
        <a:off x="0" y="4543157"/>
        <a:ext cx="6666833" cy="908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0F991-D1B4-EE4A-A07F-7935C1C763FA}">
      <dsp:nvSpPr>
        <dsp:cNvPr id="0" name=""/>
        <dsp:cNvSpPr/>
      </dsp:nvSpPr>
      <dsp:spPr>
        <a:xfrm>
          <a:off x="7681963" y="1899959"/>
          <a:ext cx="91440" cy="392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8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0D9EA-7A0A-EF48-9291-CB74339A0934}">
      <dsp:nvSpPr>
        <dsp:cNvPr id="0" name=""/>
        <dsp:cNvSpPr/>
      </dsp:nvSpPr>
      <dsp:spPr>
        <a:xfrm>
          <a:off x="890655" y="1899959"/>
          <a:ext cx="91440" cy="392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8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84B74-A6C0-EB4E-8696-975645DF07B6}">
      <dsp:nvSpPr>
        <dsp:cNvPr id="0" name=""/>
        <dsp:cNvSpPr/>
      </dsp:nvSpPr>
      <dsp:spPr>
        <a:xfrm>
          <a:off x="933" y="964517"/>
          <a:ext cx="1870883" cy="935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Jedna částka – lump sum – na implementaci projektu</a:t>
          </a:r>
          <a:endParaRPr lang="en-US" sz="1500" kern="1200"/>
        </a:p>
      </dsp:txBody>
      <dsp:txXfrm>
        <a:off x="933" y="964517"/>
        <a:ext cx="1870883" cy="935441"/>
      </dsp:txXfrm>
    </dsp:sp>
    <dsp:sp modelId="{762E0B88-97D8-6C40-AF81-0712F884216B}">
      <dsp:nvSpPr>
        <dsp:cNvPr id="0" name=""/>
        <dsp:cNvSpPr/>
      </dsp:nvSpPr>
      <dsp:spPr>
        <a:xfrm>
          <a:off x="933" y="2292845"/>
          <a:ext cx="1870883" cy="935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 podstatě není nutné spolufinancování</a:t>
          </a:r>
          <a:endParaRPr lang="en-US" sz="1500" kern="1200"/>
        </a:p>
      </dsp:txBody>
      <dsp:txXfrm>
        <a:off x="933" y="2292845"/>
        <a:ext cx="1870883" cy="935441"/>
      </dsp:txXfrm>
    </dsp:sp>
    <dsp:sp modelId="{07F483A0-EA06-C147-8281-2AFE75EAFBF7}">
      <dsp:nvSpPr>
        <dsp:cNvPr id="0" name=""/>
        <dsp:cNvSpPr/>
      </dsp:nvSpPr>
      <dsp:spPr>
        <a:xfrm>
          <a:off x="2264703" y="964517"/>
          <a:ext cx="1870883" cy="935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Čím vyšší částka, tím vyšší očekávání ohledně kvality a výsledků projektu</a:t>
          </a:r>
          <a:endParaRPr lang="en-US" sz="1500" kern="1200"/>
        </a:p>
      </dsp:txBody>
      <dsp:txXfrm>
        <a:off x="2264703" y="964517"/>
        <a:ext cx="1870883" cy="935441"/>
      </dsp:txXfrm>
    </dsp:sp>
    <dsp:sp modelId="{81F378B6-FABA-664D-818A-A25AA262E225}">
      <dsp:nvSpPr>
        <dsp:cNvPr id="0" name=""/>
        <dsp:cNvSpPr/>
      </dsp:nvSpPr>
      <dsp:spPr>
        <a:xfrm>
          <a:off x="4528472" y="964517"/>
          <a:ext cx="1870883" cy="935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Flexibilita v implementaci, ale nutnost velmi dobré přípravy</a:t>
          </a:r>
          <a:endParaRPr lang="en-US" sz="1500" kern="1200"/>
        </a:p>
      </dsp:txBody>
      <dsp:txXfrm>
        <a:off x="4528472" y="964517"/>
        <a:ext cx="1870883" cy="935441"/>
      </dsp:txXfrm>
    </dsp:sp>
    <dsp:sp modelId="{F9355CE8-84FE-714E-B7C3-6E2FB30421F8}">
      <dsp:nvSpPr>
        <dsp:cNvPr id="0" name=""/>
        <dsp:cNvSpPr/>
      </dsp:nvSpPr>
      <dsp:spPr>
        <a:xfrm>
          <a:off x="6792242" y="964517"/>
          <a:ext cx="1870883" cy="935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Větší dohled výkonné agentury nad aktivitami a výsledky projektu (Brusel / DZS)</a:t>
          </a:r>
          <a:endParaRPr lang="en-US" sz="1500" kern="1200"/>
        </a:p>
      </dsp:txBody>
      <dsp:txXfrm>
        <a:off x="6792242" y="964517"/>
        <a:ext cx="1870883" cy="935441"/>
      </dsp:txXfrm>
    </dsp:sp>
    <dsp:sp modelId="{73774B30-0E90-8547-83BA-4D873917CE20}">
      <dsp:nvSpPr>
        <dsp:cNvPr id="0" name=""/>
        <dsp:cNvSpPr/>
      </dsp:nvSpPr>
      <dsp:spPr>
        <a:xfrm>
          <a:off x="6792242" y="2292845"/>
          <a:ext cx="1870883" cy="935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Menší kontrola finanční administrace</a:t>
          </a:r>
          <a:endParaRPr lang="en-US" sz="1500" kern="1200"/>
        </a:p>
      </dsp:txBody>
      <dsp:txXfrm>
        <a:off x="6792242" y="2292845"/>
        <a:ext cx="1870883" cy="935441"/>
      </dsp:txXfrm>
    </dsp:sp>
    <dsp:sp modelId="{708E2A7F-6051-2245-A68A-B3D955073126}">
      <dsp:nvSpPr>
        <dsp:cNvPr id="0" name=""/>
        <dsp:cNvSpPr/>
      </dsp:nvSpPr>
      <dsp:spPr>
        <a:xfrm>
          <a:off x="9056011" y="964517"/>
          <a:ext cx="1870883" cy="935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Oprávněná doba začíná den po podpisu smlouvy o grantu</a:t>
          </a:r>
          <a:endParaRPr lang="en-US" sz="1500" kern="1200"/>
        </a:p>
      </dsp:txBody>
      <dsp:txXfrm>
        <a:off x="9056011" y="964517"/>
        <a:ext cx="1870883" cy="935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000DD-0B66-016D-BAAC-BA71F28F5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FA5FBF-ED4F-40A6-9DDE-5E2BCF169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AFB9F6-80AD-D74A-56E4-3DAD0C64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10D282-3818-FA23-A15C-8E9D02E3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40FC87-9068-69CC-3843-4D728AE2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61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97317-3EF0-19D4-A66F-5A1D5DE2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B8DFAD-8C9E-D570-6BCD-A29CBC4FE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AC0FB3-F9C5-6675-DE5A-9AA1F127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A6098B-EEB2-8DAE-D24D-B7793B0C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8F1895-CA14-3356-ADC4-1AE43B93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8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C9DBF3C-21E2-6CE6-E181-9F14D9E24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2DD00-AA09-3371-A804-4780E8F74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E5744D-834B-BA55-FB0B-BF04CD00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D4D27F-10C5-C91F-D375-564E51B5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2DE828-7314-4644-243B-A5544B5F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23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68429-79B6-B3C8-DE5E-1F2B672E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E4AE4-D592-A9F9-DCC6-4B3835ED4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B59BEF-294F-D0BC-DBFA-1AA643B8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F3A993-9F75-53DD-8598-52C6415A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0CEA0-93C0-DDB1-4E9D-5DDB8B14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25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F269D-93BD-D20B-8F5E-CB15EF31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216FE2-4083-E621-B462-ED0E37A4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03AA43-A35E-1529-7C48-FE30896E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83C40D-1C10-D8D3-31EC-4037988E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0A107F-F363-2175-04BB-C49E1C81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84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A34FD-370D-02D5-BF93-7DCCF81D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343415-1002-56D6-A48E-4CD28B042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5BCECA-9A54-EDFE-B3E2-873942268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5476AF-5745-351C-9818-F178F54D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CF72A9-C6A1-7B0B-CA5F-483D47BF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130E0B-F949-16F8-01EB-C95047B3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08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CD11F-0BC3-801F-028D-7556DC28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72E483-D4AE-5120-5F87-82D6EBA3A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B07366-1EB4-BDAE-7E9E-E1BF0DE81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02FEEA-5B40-839F-C254-9A457F6AE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6B7AF5B-7900-A7C5-0C13-DD54701CE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D99D42-C664-17AB-1157-4127C3D8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B0F75E-5ED6-CF16-FF31-48E6DB8D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44A463-0D8E-38CB-F614-DD97BE1A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0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BB260-A13F-C89C-8E7F-7F77FC8B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FB693F-7D62-C958-986F-FB1C638C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C81537-5D5E-DBBE-205D-D9DCF673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8D8345-8DA3-E09C-3147-746483DC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74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AD2B7C-4645-1151-EC78-9F5F3D31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1F5276-AD1C-25A0-E3D6-2F975A67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090DF1-EDDD-1A0D-971B-111EC3E3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49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2A862-CE88-758A-3733-A295F6F11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497A37-7C09-A454-0BD7-72FD512D3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5246A9-F57C-8420-2E70-235788D24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3E32B7-062D-C562-442D-30463433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F6FD49-D059-46BD-7F56-49752453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9F7462-238B-FAA5-3EAE-E2B8216A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49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85842-C7AA-E3CC-7BE8-D7FA0BEE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346C98-BD76-8D5B-E7D9-5C94AAF79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2753C9-A9B7-F0F2-1754-958705A93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8E2295-15EC-5BAC-F8B0-F5E91193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2FF9C7-E984-9BF0-5582-ED7332F5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67CC0F-DC05-0F44-8F39-3E937ADC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77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541A4A9-9621-79F8-EFB4-19022ECA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D91DFD-45D9-FD31-DFF2-A57580741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74FF72-9AB1-75EC-4D77-9B71C132C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E612-1CC8-1243-B897-9418CECDCBBC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1E1779-5530-AD98-3AC4-E33244201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AB85FE-23C3-CB4D-6970-BA6C05F21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C3C91-0814-BC46-AF8A-BC6A94D9E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46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mpsports.cz/benefity-partnerstvi-ve-sport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3612E8-E7DD-B142-A384-BE3B5859D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cs-CZ" sz="4800">
                <a:solidFill>
                  <a:srgbClr val="FFFFFF"/>
                </a:solidFill>
              </a:rPr>
              <a:t>Možnosti financování sportu v ČR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E97BAA-3B1B-173C-3301-AC447E6DA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Mgr. Adam Kyselica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E2F580-71A3-BC4E-AD62-1D60A646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Případová studie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A0709-C721-5C4F-B653-62B505F3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20000"/>
          </a:bodyPr>
          <a:lstStyle/>
          <a:p>
            <a:r>
              <a:rPr lang="cs-CZ" sz="1900" b="1" dirty="0"/>
              <a:t>Žďár nad Sázavou</a:t>
            </a:r>
          </a:p>
          <a:p>
            <a:pPr lvl="1"/>
            <a:r>
              <a:rPr lang="cs-CZ" sz="1900" dirty="0"/>
              <a:t>SPORT</a:t>
            </a:r>
          </a:p>
          <a:p>
            <a:pPr lvl="2"/>
            <a:r>
              <a:rPr lang="cs-CZ" sz="1900" dirty="0"/>
              <a:t>Podpora sportu dospělých</a:t>
            </a:r>
          </a:p>
          <a:p>
            <a:pPr lvl="2"/>
            <a:r>
              <a:rPr lang="cs-CZ" sz="1900" dirty="0"/>
              <a:t>Podpora sportu mládeže</a:t>
            </a:r>
          </a:p>
          <a:p>
            <a:pPr lvl="2"/>
            <a:r>
              <a:rPr lang="cs-CZ" sz="1900" dirty="0"/>
              <a:t>Podpora sportovních akcí</a:t>
            </a:r>
          </a:p>
          <a:p>
            <a:pPr lvl="1"/>
            <a:r>
              <a:rPr lang="cs-CZ" sz="1900" dirty="0"/>
              <a:t>SPORTOVIŠTĚ</a:t>
            </a:r>
          </a:p>
          <a:p>
            <a:pPr lvl="2"/>
            <a:r>
              <a:rPr lang="cs-CZ" sz="1900" dirty="0"/>
              <a:t>Mládež = hrazeno 100% pronájmů pro sportování mládeže v místních oddílech</a:t>
            </a:r>
          </a:p>
          <a:p>
            <a:pPr lvl="2"/>
            <a:r>
              <a:rPr lang="cs-CZ" sz="1900" dirty="0"/>
              <a:t>Dospělí = hrazeno 50% pronájmů pro sportování dospělých v místních oddílech</a:t>
            </a:r>
          </a:p>
          <a:p>
            <a:pPr lvl="2"/>
            <a:endParaRPr lang="cs-CZ" sz="1900" dirty="0"/>
          </a:p>
          <a:p>
            <a:pPr marL="457200" lvl="1" indent="0">
              <a:buNone/>
            </a:pPr>
            <a:r>
              <a:rPr lang="cs-CZ" sz="1900" dirty="0">
                <a:solidFill>
                  <a:srgbClr val="00B050"/>
                </a:solidFill>
              </a:rPr>
              <a:t>+ Sportovní oddíly nemají zpravidla problém s financováním sportovní činnosti</a:t>
            </a:r>
          </a:p>
          <a:p>
            <a:pPr marL="457200" lvl="1" indent="0">
              <a:buNone/>
            </a:pPr>
            <a:r>
              <a:rPr lang="cs-CZ" sz="1900" dirty="0">
                <a:solidFill>
                  <a:srgbClr val="00B050"/>
                </a:solidFill>
              </a:rPr>
              <a:t>+ Jednoduchá administrace</a:t>
            </a:r>
          </a:p>
          <a:p>
            <a:pPr marL="457200" lvl="1" indent="0">
              <a:buNone/>
            </a:pPr>
            <a:r>
              <a:rPr lang="cs-CZ" sz="1900" dirty="0">
                <a:solidFill>
                  <a:srgbClr val="00B050"/>
                </a:solidFill>
              </a:rPr>
              <a:t>+ Rychlé vyhodnocení</a:t>
            </a:r>
          </a:p>
          <a:p>
            <a:pPr marL="457200" lvl="1" indent="0">
              <a:buNone/>
            </a:pPr>
            <a:r>
              <a:rPr lang="cs-CZ" sz="1900" dirty="0">
                <a:solidFill>
                  <a:srgbClr val="00B050"/>
                </a:solidFill>
              </a:rPr>
              <a:t>+ Ochota přizpůsobovat granty potřebám místních oddílů</a:t>
            </a:r>
          </a:p>
          <a:p>
            <a:pPr marL="457200" lvl="1" indent="0">
              <a:buNone/>
            </a:pPr>
            <a:r>
              <a:rPr lang="cs-CZ" sz="1900" dirty="0">
                <a:solidFill>
                  <a:srgbClr val="FF0000"/>
                </a:solidFill>
              </a:rPr>
              <a:t>- Problém nastává s vyúčtováváním – výplaty trenérům nejsou uznatelným výdajem </a:t>
            </a:r>
          </a:p>
        </p:txBody>
      </p:sp>
    </p:spTree>
    <p:extLst>
      <p:ext uri="{BB962C8B-B14F-4D97-AF65-F5344CB8AC3E}">
        <p14:creationId xmlns:p14="http://schemas.microsoft.com/office/powerpoint/2010/main" val="83795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937009-1165-A551-03BD-AD755586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Případová studie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48363A-7090-9CF0-53F4-A587689B4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30" y="1664710"/>
            <a:ext cx="9912984" cy="5055404"/>
          </a:xfrm>
        </p:spPr>
        <p:txBody>
          <a:bodyPr anchor="ctr">
            <a:normAutofit/>
          </a:bodyPr>
          <a:lstStyle/>
          <a:p>
            <a:r>
              <a:rPr lang="cs-CZ" sz="2000" dirty="0"/>
              <a:t>Brno</a:t>
            </a:r>
          </a:p>
          <a:p>
            <a:pPr lvl="1"/>
            <a:r>
              <a:rPr lang="cs-CZ" sz="2000" dirty="0"/>
              <a:t>Podpora sportovních odvětví</a:t>
            </a:r>
          </a:p>
          <a:p>
            <a:pPr lvl="1"/>
            <a:r>
              <a:rPr lang="cs-CZ" sz="2000" dirty="0"/>
              <a:t>Podpora významných sportovních akcí</a:t>
            </a:r>
          </a:p>
          <a:p>
            <a:pPr lvl="1"/>
            <a:r>
              <a:rPr lang="cs-CZ" sz="2000" dirty="0"/>
              <a:t>Podpora handicapovaných sportovců</a:t>
            </a:r>
          </a:p>
          <a:p>
            <a:pPr lvl="1"/>
            <a:r>
              <a:rPr lang="cs-CZ" sz="2000" dirty="0"/>
              <a:t>Pravidelná sportovní činnost dospělých</a:t>
            </a:r>
          </a:p>
          <a:p>
            <a:pPr lvl="1"/>
            <a:r>
              <a:rPr lang="cs-CZ" sz="2000" dirty="0"/>
              <a:t>Podpora provozu sportovišť</a:t>
            </a:r>
          </a:p>
          <a:p>
            <a:pPr lvl="1"/>
            <a:r>
              <a:rPr lang="cs-CZ" sz="2000" dirty="0"/>
              <a:t>Mládežnický sport</a:t>
            </a:r>
          </a:p>
          <a:p>
            <a:pPr lvl="1"/>
            <a:r>
              <a:rPr lang="cs-CZ" sz="2000" dirty="0"/>
              <a:t>Podpora vrcholového sportu</a:t>
            </a:r>
          </a:p>
          <a:p>
            <a:pPr marL="457200" lvl="1" indent="0">
              <a:buNone/>
            </a:pPr>
            <a:endParaRPr lang="cs-CZ" sz="2000" dirty="0"/>
          </a:p>
          <a:p>
            <a:pPr marL="457200" lvl="1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+ Poměrně velké množství financí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- Velké množství klubů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- Velké množství </a:t>
            </a:r>
            <a:r>
              <a:rPr lang="cs-CZ" sz="2000" dirty="0" err="1">
                <a:solidFill>
                  <a:srgbClr val="FF0000"/>
                </a:solidFill>
              </a:rPr>
              <a:t>vrocholových</a:t>
            </a:r>
            <a:r>
              <a:rPr lang="cs-CZ" sz="2000" dirty="0">
                <a:solidFill>
                  <a:srgbClr val="FF0000"/>
                </a:solidFill>
              </a:rPr>
              <a:t> klubů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5C59BA-90E2-3AEF-F31C-6D34B38A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594" y="1885279"/>
            <a:ext cx="5837450" cy="45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4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5E7E6F-5DB6-381D-5647-3315103E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Krajské 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9539DB-5C82-3056-D93A-4D4A86DD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Omezený počet přijímaných žádostí</a:t>
            </a:r>
          </a:p>
          <a:p>
            <a:r>
              <a:rPr lang="cs-CZ" sz="2000" dirty="0"/>
              <a:t>Kluby často zkouší, ale při neúspěchu rychle vzdávají</a:t>
            </a:r>
          </a:p>
          <a:p>
            <a:r>
              <a:rPr lang="cs-CZ" sz="2000" dirty="0"/>
              <a:t>Podpora vlastní iniciativy a projektů</a:t>
            </a:r>
          </a:p>
          <a:p>
            <a:r>
              <a:rPr lang="cs-CZ" sz="2000" dirty="0"/>
              <a:t>Administrativně mnohdy poměrně náročnější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773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BB8809-0B12-A110-B6FB-4FB760BA0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Případová studie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E4CC60-9210-755C-2779-8DD1F720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4140660"/>
          </a:xfrm>
        </p:spPr>
        <p:txBody>
          <a:bodyPr anchor="ctr">
            <a:normAutofit/>
          </a:bodyPr>
          <a:lstStyle/>
          <a:p>
            <a:r>
              <a:rPr lang="cs-CZ" sz="2000" dirty="0"/>
              <a:t>Jihomoravský kraj</a:t>
            </a:r>
          </a:p>
          <a:p>
            <a:pPr lvl="1"/>
            <a:r>
              <a:rPr lang="cs-CZ" sz="2000" dirty="0"/>
              <a:t>Podpora sportu</a:t>
            </a:r>
          </a:p>
          <a:p>
            <a:pPr lvl="1"/>
            <a:r>
              <a:rPr lang="cs-CZ" sz="2000" dirty="0"/>
              <a:t>Podpora vrcholového sportu</a:t>
            </a:r>
          </a:p>
          <a:p>
            <a:pPr lvl="1"/>
            <a:r>
              <a:rPr lang="cs-CZ" sz="2000" dirty="0"/>
              <a:t>Podpora významných sportovních akcí</a:t>
            </a:r>
          </a:p>
          <a:p>
            <a:pPr lvl="1"/>
            <a:r>
              <a:rPr lang="cs-CZ" sz="2000" dirty="0"/>
              <a:t>Podpora individuálních sportovců </a:t>
            </a:r>
          </a:p>
          <a:p>
            <a:pPr marL="457200" lvl="1" indent="0">
              <a:buNone/>
            </a:pPr>
            <a:endParaRPr lang="cs-CZ" sz="2000" dirty="0"/>
          </a:p>
          <a:p>
            <a:pPr marL="457200" lvl="1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+ Transparentní hodnocení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+ Jasně stanovené uznatelné / neuznatelné náklady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+ Jednoduše určitelní možní žadatelé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+ Komunikace a podpora při zpracování žádosti </a:t>
            </a:r>
          </a:p>
          <a:p>
            <a:pPr lvl="1"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Určená mládežnická kategorie do 21 let (všude běžně 18, může lehce ztížit)</a:t>
            </a:r>
          </a:p>
          <a:p>
            <a:pPr lvl="1"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Ne úplně uživatelsky přívětivý systém na podávání grantů</a:t>
            </a:r>
          </a:p>
        </p:txBody>
      </p:sp>
    </p:spTree>
    <p:extLst>
      <p:ext uri="{BB962C8B-B14F-4D97-AF65-F5344CB8AC3E}">
        <p14:creationId xmlns:p14="http://schemas.microsoft.com/office/powerpoint/2010/main" val="167230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626AD-5058-1B87-C026-46D3698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D7D3E8-70A9-1768-0D5D-E96D3A6FC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70909F-4935-27BD-0DF6-DD16DD10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1" y="38965"/>
            <a:ext cx="6531429" cy="68190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ACB16A-85B5-9E55-717A-A8B48D34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65"/>
            <a:ext cx="5660571" cy="38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4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638C87-F92A-9432-5D8B-A1DA9E4D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Případová studie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513AB-8522-30C7-45A7-819FD2B7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003" y="1996514"/>
            <a:ext cx="10123173" cy="4378810"/>
          </a:xfrm>
        </p:spPr>
        <p:txBody>
          <a:bodyPr anchor="ctr">
            <a:normAutofit lnSpcReduction="10000"/>
          </a:bodyPr>
          <a:lstStyle/>
          <a:p>
            <a:r>
              <a:rPr lang="cs-CZ" sz="2000" dirty="0"/>
              <a:t>Olomoucký kraj</a:t>
            </a:r>
          </a:p>
          <a:p>
            <a:pPr lvl="1"/>
            <a:r>
              <a:rPr lang="cs-CZ" sz="2000" dirty="0"/>
              <a:t>Podpora sportovní činnosti</a:t>
            </a:r>
          </a:p>
          <a:p>
            <a:pPr lvl="1"/>
            <a:r>
              <a:rPr lang="cs-CZ" sz="2000" dirty="0"/>
              <a:t>Podpora sportu v OL kraji</a:t>
            </a:r>
          </a:p>
          <a:p>
            <a:pPr lvl="1"/>
            <a:r>
              <a:rPr lang="cs-CZ" sz="2000" dirty="0"/>
              <a:t>Podpora volnočasových aktivit a rekreačního sportu</a:t>
            </a:r>
          </a:p>
          <a:p>
            <a:pPr lvl="1"/>
            <a:r>
              <a:rPr lang="cs-CZ" sz="2000" dirty="0"/>
              <a:t>Podpora sportovní činnosti dětí a mládeže</a:t>
            </a:r>
          </a:p>
          <a:p>
            <a:pPr lvl="1"/>
            <a:r>
              <a:rPr lang="cs-CZ" sz="2000" dirty="0"/>
              <a:t>Podpora sportu handicapovaných</a:t>
            </a:r>
          </a:p>
          <a:p>
            <a:pPr lvl="1"/>
            <a:r>
              <a:rPr lang="cs-CZ" sz="2000" dirty="0"/>
              <a:t>Podpora investic</a:t>
            </a:r>
          </a:p>
          <a:p>
            <a:pPr lvl="1"/>
            <a:r>
              <a:rPr lang="cs-CZ" sz="2000" dirty="0"/>
              <a:t>Podpora rekonstrukcí</a:t>
            </a:r>
          </a:p>
          <a:p>
            <a:pPr lvl="1"/>
            <a:endParaRPr lang="cs-CZ" sz="2000" dirty="0"/>
          </a:p>
          <a:p>
            <a:pPr marL="457200" lvl="1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+ Uživatelsky přívětivý a jednoduchý online systém</a:t>
            </a:r>
          </a:p>
          <a:p>
            <a:pPr marL="457200" lvl="1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+ Komunikace a podpora při zpracování žádosti </a:t>
            </a:r>
            <a:endParaRPr lang="cs-CZ" sz="2000" dirty="0"/>
          </a:p>
          <a:p>
            <a:pPr marL="457200" lvl="1" indent="0">
              <a:buNone/>
            </a:pPr>
            <a:r>
              <a:rPr lang="cs-CZ" sz="2000" dirty="0">
                <a:solidFill>
                  <a:srgbClr val="00B050"/>
                </a:solidFill>
              </a:rPr>
              <a:t>+ Rychlost vyhodnocení </a:t>
            </a:r>
          </a:p>
          <a:p>
            <a:pPr lvl="1"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Velké množství žádostí</a:t>
            </a:r>
          </a:p>
          <a:p>
            <a:pPr lvl="1">
              <a:buFontTx/>
              <a:buChar char="-"/>
            </a:pPr>
            <a:r>
              <a:rPr lang="cs-CZ" sz="2000" dirty="0">
                <a:solidFill>
                  <a:srgbClr val="FF0000"/>
                </a:solidFill>
              </a:rPr>
              <a:t>Rozdrobení přidělených částek mezi žadatele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6585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63F9B6-91C8-9873-23C7-CC970822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Národní dotace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0A664-3DF0-41CE-0732-E7508EB12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b="1" dirty="0"/>
              <a:t>NSA</a:t>
            </a:r>
            <a:endParaRPr lang="cs-CZ" sz="2000" b="1"/>
          </a:p>
          <a:p>
            <a:pPr lvl="1"/>
            <a:r>
              <a:rPr lang="cs-CZ" sz="2000"/>
              <a:t>Počáteční náročnost při registraci</a:t>
            </a:r>
          </a:p>
          <a:p>
            <a:pPr marL="0" indent="0">
              <a:buNone/>
            </a:pPr>
            <a:endParaRPr lang="cs-CZ" sz="2000"/>
          </a:p>
          <a:p>
            <a:r>
              <a:rPr lang="cs-CZ" sz="2000" b="1"/>
              <a:t>Neinvestiční (Můj klub)</a:t>
            </a:r>
          </a:p>
          <a:p>
            <a:pPr lvl="1"/>
            <a:r>
              <a:rPr lang="cs-CZ" sz="2000"/>
              <a:t>Jednoduchá administrace</a:t>
            </a:r>
          </a:p>
          <a:p>
            <a:pPr lvl="1"/>
            <a:r>
              <a:rPr lang="cs-CZ" sz="2000"/>
              <a:t>Přehlednost</a:t>
            </a:r>
          </a:p>
          <a:p>
            <a:r>
              <a:rPr lang="cs-CZ" sz="2000" b="1"/>
              <a:t>Investiční</a:t>
            </a:r>
          </a:p>
          <a:p>
            <a:pPr lvl="1"/>
            <a:r>
              <a:rPr lang="cs-CZ" sz="2000"/>
              <a:t>Náročná administrace</a:t>
            </a:r>
          </a:p>
          <a:p>
            <a:pPr lvl="1"/>
            <a:r>
              <a:rPr lang="cs-CZ" sz="2000"/>
              <a:t>Dlouhá čekací lhůta na vyhlášení</a:t>
            </a:r>
          </a:p>
          <a:p>
            <a:pPr marL="0" indent="0">
              <a:buNone/>
            </a:pPr>
            <a:endParaRPr lang="cs-CZ" sz="2000"/>
          </a:p>
          <a:p>
            <a:pPr marL="0" indent="0">
              <a:buNone/>
            </a:pPr>
            <a:r>
              <a:rPr lang="cs-CZ" sz="2000" b="1" dirty="0"/>
              <a:t>Speciální výzvy (MMR, MF,…)</a:t>
            </a:r>
          </a:p>
          <a:p>
            <a:pPr lvl="1"/>
            <a:r>
              <a:rPr lang="cs-CZ" sz="2000"/>
              <a:t>Administrativně náročné</a:t>
            </a:r>
          </a:p>
          <a:p>
            <a:pPr lvl="1"/>
            <a:r>
              <a:rPr lang="cs-CZ" sz="2000"/>
              <a:t>Nepravidelné</a:t>
            </a:r>
          </a:p>
          <a:p>
            <a:endParaRPr lang="cs-CZ" sz="20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135147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AEB13B-E3DA-03C3-1825-37FAC029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b="1" dirty="0">
                <a:solidFill>
                  <a:srgbClr val="FFFFFF"/>
                </a:solidFill>
              </a:rPr>
              <a:t>NSA</a:t>
            </a:r>
            <a:r>
              <a:rPr lang="cs-CZ" sz="4000" dirty="0">
                <a:solidFill>
                  <a:srgbClr val="FFFFFF"/>
                </a:solidFill>
              </a:rPr>
              <a:t>– neinvestiční výzvy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01459-5AC5-7C22-A6AD-E5DDE0BC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Můj klub</a:t>
            </a:r>
          </a:p>
          <a:p>
            <a:r>
              <a:rPr lang="cs-CZ" sz="2000" b="1" dirty="0"/>
              <a:t>Můj klub – pohyb a zdraví</a:t>
            </a:r>
          </a:p>
          <a:p>
            <a:r>
              <a:rPr lang="cs-CZ" sz="2000" b="1" u="sng" dirty="0"/>
              <a:t>Podpora sportovních organizací svazového charakteru</a:t>
            </a:r>
          </a:p>
          <a:p>
            <a:r>
              <a:rPr lang="cs-CZ" sz="2000" b="1" dirty="0"/>
              <a:t>Všesportovní organizace</a:t>
            </a:r>
          </a:p>
          <a:p>
            <a:r>
              <a:rPr lang="cs-CZ" sz="2000" dirty="0"/>
              <a:t>Zastřešující sportovní organizace</a:t>
            </a:r>
          </a:p>
          <a:p>
            <a:r>
              <a:rPr lang="cs-CZ" sz="2000" dirty="0"/>
              <a:t>Univerzitní sport</a:t>
            </a:r>
          </a:p>
          <a:p>
            <a:r>
              <a:rPr lang="cs-CZ" sz="2000" b="1" dirty="0"/>
              <a:t>Významné sportovní akce </a:t>
            </a:r>
            <a:r>
              <a:rPr lang="cs-CZ" sz="2000" dirty="0"/>
              <a:t>(+mimořádné důležitosti)</a:t>
            </a:r>
          </a:p>
          <a:p>
            <a:r>
              <a:rPr lang="cs-CZ" sz="2000" dirty="0"/>
              <a:t>Podpora státní reprezentace žen kolektivních sportů LOH 28 + ZOH 26</a:t>
            </a:r>
          </a:p>
          <a:p>
            <a:r>
              <a:rPr lang="cs-CZ" sz="2000" dirty="0"/>
              <a:t>Sportovní organizace olympijského a paralympijského hnutí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3699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B932B9-9D60-1DD0-F6AA-13671411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Můj klub + pohyb a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D40CD-D9A6-4DD9-4B63-A59994C74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970" y="1009645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Základní grant</a:t>
            </a:r>
          </a:p>
          <a:p>
            <a:r>
              <a:rPr lang="cs-CZ" sz="2000" dirty="0"/>
              <a:t>Poměrně složitá počáteční registrace a vyplnění členů</a:t>
            </a:r>
          </a:p>
          <a:p>
            <a:r>
              <a:rPr lang="cs-CZ" sz="2000" dirty="0"/>
              <a:t>Dále uživatelsky přívětivý systém</a:t>
            </a:r>
          </a:p>
          <a:p>
            <a:r>
              <a:rPr lang="cs-CZ" sz="2000" dirty="0"/>
              <a:t>Jednoduchý vzorec pro výpočet dotace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4788CB-B9FA-3F54-A4FC-8AB7244CB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70" y="4118597"/>
            <a:ext cx="7282545" cy="22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6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95C6F5-4728-AAF2-997B-33A2BED1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FFFFFF"/>
                </a:solidFill>
              </a:rPr>
              <a:t>Podpora sportovních organizací svazového charakteru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A2D30-4D05-DB64-28EA-980C0A0AC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539803"/>
          </a:xfrm>
        </p:spPr>
        <p:txBody>
          <a:bodyPr anchor="ctr">
            <a:normAutofit/>
          </a:bodyPr>
          <a:lstStyle/>
          <a:p>
            <a:r>
              <a:rPr lang="cs-CZ" sz="2000" dirty="0"/>
              <a:t>Zajímavá primárně </a:t>
            </a:r>
            <a:r>
              <a:rPr lang="cs-CZ" sz="2000" u="sng" dirty="0"/>
              <a:t>oblast 2</a:t>
            </a:r>
            <a:r>
              <a:rPr lang="cs-CZ" sz="2000" dirty="0"/>
              <a:t> – </a:t>
            </a:r>
            <a:r>
              <a:rPr lang="cs-CZ" sz="2000" b="1" dirty="0"/>
              <a:t>Péče o talentovanou mládež</a:t>
            </a:r>
          </a:p>
          <a:p>
            <a:pPr lvl="1"/>
            <a:r>
              <a:rPr lang="cs-CZ" sz="1600" dirty="0" err="1"/>
              <a:t>Zajištěni</a:t>
            </a:r>
            <a:r>
              <a:rPr lang="cs-CZ" sz="1600" dirty="0"/>
              <a:t>́ </a:t>
            </a:r>
            <a:r>
              <a:rPr lang="cs-CZ" sz="1600" dirty="0" err="1"/>
              <a:t>přípravy</a:t>
            </a:r>
            <a:r>
              <a:rPr lang="cs-CZ" sz="1600" dirty="0"/>
              <a:t> </a:t>
            </a:r>
            <a:r>
              <a:rPr lang="cs-CZ" sz="1600" dirty="0" err="1"/>
              <a:t>sportovne</a:t>
            </a:r>
            <a:r>
              <a:rPr lang="cs-CZ" sz="1600" dirty="0"/>
              <a:t>̌ </a:t>
            </a:r>
            <a:r>
              <a:rPr lang="cs-CZ" sz="1600" dirty="0" err="1"/>
              <a:t>talentovane</a:t>
            </a:r>
            <a:r>
              <a:rPr lang="cs-CZ" sz="1600" dirty="0"/>
              <a:t>́ </a:t>
            </a:r>
            <a:r>
              <a:rPr lang="cs-CZ" sz="1600" dirty="0" err="1"/>
              <a:t>mládeže</a:t>
            </a:r>
            <a:endParaRPr lang="cs-CZ" sz="1600" dirty="0"/>
          </a:p>
          <a:p>
            <a:pPr lvl="1"/>
            <a:r>
              <a:rPr lang="cs-CZ" sz="1600" dirty="0"/>
              <a:t>Kategorie směřující ke státní sportovní reprezentaci</a:t>
            </a:r>
          </a:p>
          <a:p>
            <a:pPr lvl="2"/>
            <a:r>
              <a:rPr lang="cs-CZ" sz="1200" dirty="0"/>
              <a:t>dle </a:t>
            </a:r>
            <a:r>
              <a:rPr lang="cs-CZ" sz="1200" dirty="0" err="1"/>
              <a:t>platných</a:t>
            </a:r>
            <a:r>
              <a:rPr lang="cs-CZ" sz="1200" dirty="0"/>
              <a:t> </a:t>
            </a:r>
            <a:r>
              <a:rPr lang="cs-CZ" sz="1200" dirty="0" err="1"/>
              <a:t>mezinárodních</a:t>
            </a:r>
            <a:r>
              <a:rPr lang="cs-CZ" sz="1200" dirty="0"/>
              <a:t> pravidel </a:t>
            </a:r>
            <a:r>
              <a:rPr lang="cs-CZ" sz="1200" dirty="0" err="1"/>
              <a:t>sportovního</a:t>
            </a:r>
            <a:r>
              <a:rPr lang="cs-CZ" sz="1200" dirty="0"/>
              <a:t> </a:t>
            </a:r>
            <a:r>
              <a:rPr lang="cs-CZ" sz="1200" dirty="0" err="1"/>
              <a:t>odvětvi</a:t>
            </a:r>
            <a:r>
              <a:rPr lang="cs-CZ" sz="1200" dirty="0"/>
              <a:t>́</a:t>
            </a:r>
          </a:p>
          <a:p>
            <a:pPr lvl="1"/>
            <a:r>
              <a:rPr lang="cs-CZ" sz="1600" dirty="0" err="1"/>
              <a:t>Zejména</a:t>
            </a:r>
            <a:r>
              <a:rPr lang="cs-CZ" sz="1600" dirty="0"/>
              <a:t> ve sportech </a:t>
            </a:r>
            <a:r>
              <a:rPr lang="cs-CZ" sz="1600" dirty="0" err="1"/>
              <a:t>zařazených</a:t>
            </a:r>
            <a:r>
              <a:rPr lang="cs-CZ" sz="1600" dirty="0"/>
              <a:t> do programu </a:t>
            </a:r>
            <a:r>
              <a:rPr lang="cs-CZ" sz="1600" dirty="0" err="1"/>
              <a:t>olympijských</a:t>
            </a:r>
            <a:r>
              <a:rPr lang="cs-CZ" sz="1600" dirty="0"/>
              <a:t> her</a:t>
            </a:r>
          </a:p>
          <a:p>
            <a:pPr lvl="1"/>
            <a:r>
              <a:rPr lang="cs-CZ" sz="1600" dirty="0"/>
              <a:t>U15 – U21 (případně 12 – 15 včetně)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 err="1"/>
              <a:t>jakým</a:t>
            </a:r>
            <a:r>
              <a:rPr lang="cs-CZ" sz="1600" dirty="0"/>
              <a:t> </a:t>
            </a:r>
            <a:r>
              <a:rPr lang="cs-CZ" sz="1600" dirty="0" err="1"/>
              <a:t>způsobem</a:t>
            </a:r>
            <a:r>
              <a:rPr lang="cs-CZ" sz="1600" dirty="0"/>
              <a:t> jsou tato centra </a:t>
            </a:r>
            <a:r>
              <a:rPr lang="cs-CZ" sz="1600" dirty="0" err="1"/>
              <a:t>mládeže</a:t>
            </a:r>
            <a:r>
              <a:rPr lang="cs-CZ" sz="1600" dirty="0"/>
              <a:t> </a:t>
            </a:r>
            <a:r>
              <a:rPr lang="cs-CZ" sz="1600" dirty="0" err="1"/>
              <a:t>řízena</a:t>
            </a:r>
            <a:r>
              <a:rPr lang="cs-CZ" sz="1600" dirty="0"/>
              <a:t> </a:t>
            </a:r>
            <a:r>
              <a:rPr lang="cs-CZ" sz="1600" dirty="0" err="1"/>
              <a:t>sportovním</a:t>
            </a:r>
            <a:r>
              <a:rPr lang="cs-CZ" sz="1600" dirty="0"/>
              <a:t> svazem,</a:t>
            </a:r>
          </a:p>
          <a:p>
            <a:pPr lvl="1"/>
            <a:r>
              <a:rPr lang="cs-CZ" sz="1600" dirty="0" err="1"/>
              <a:t>jakým</a:t>
            </a:r>
            <a:r>
              <a:rPr lang="cs-CZ" sz="1600" dirty="0"/>
              <a:t> </a:t>
            </a:r>
            <a:r>
              <a:rPr lang="cs-CZ" sz="1600" dirty="0" err="1"/>
              <a:t>způsobem</a:t>
            </a:r>
            <a:r>
              <a:rPr lang="cs-CZ" sz="1600" dirty="0"/>
              <a:t> jsou </a:t>
            </a:r>
            <a:r>
              <a:rPr lang="cs-CZ" sz="1600" dirty="0" err="1"/>
              <a:t>určeny</a:t>
            </a:r>
            <a:r>
              <a:rPr lang="cs-CZ" sz="1600" dirty="0"/>
              <a:t>, </a:t>
            </a:r>
            <a:r>
              <a:rPr lang="cs-CZ" sz="1600" dirty="0" err="1"/>
              <a:t>kontrolovány</a:t>
            </a:r>
            <a:r>
              <a:rPr lang="cs-CZ" sz="1600" dirty="0"/>
              <a:t> </a:t>
            </a:r>
            <a:r>
              <a:rPr lang="cs-CZ" sz="1600" dirty="0" err="1"/>
              <a:t>tréninkove</a:t>
            </a:r>
            <a:r>
              <a:rPr lang="cs-CZ" sz="1600" dirty="0"/>
              <a:t>́ a jiné procesy </a:t>
            </a:r>
            <a:r>
              <a:rPr lang="cs-CZ" sz="1600" dirty="0" err="1"/>
              <a:t>související</a:t>
            </a:r>
            <a:r>
              <a:rPr lang="cs-CZ" sz="1600" dirty="0"/>
              <a:t> s </a:t>
            </a:r>
            <a:r>
              <a:rPr lang="cs-CZ" sz="1600" dirty="0" err="1"/>
              <a:t>přípravou</a:t>
            </a:r>
            <a:r>
              <a:rPr lang="cs-CZ" sz="1600" dirty="0"/>
              <a:t> </a:t>
            </a:r>
            <a:r>
              <a:rPr lang="cs-CZ" sz="1600" dirty="0" err="1"/>
              <a:t>talentovane</a:t>
            </a:r>
            <a:r>
              <a:rPr lang="cs-CZ" sz="1600" dirty="0"/>
              <a:t>́ </a:t>
            </a:r>
            <a:r>
              <a:rPr lang="cs-CZ" sz="1600" dirty="0" err="1"/>
              <a:t>mládeže</a:t>
            </a:r>
            <a:r>
              <a:rPr lang="cs-CZ" sz="1600" dirty="0"/>
              <a:t>,</a:t>
            </a:r>
          </a:p>
          <a:p>
            <a:pPr lvl="1"/>
            <a:r>
              <a:rPr lang="cs-CZ" sz="1600" dirty="0" err="1"/>
              <a:t>jakým</a:t>
            </a:r>
            <a:r>
              <a:rPr lang="cs-CZ" sz="1600" dirty="0"/>
              <a:t> </a:t>
            </a:r>
            <a:r>
              <a:rPr lang="cs-CZ" sz="1600" dirty="0" err="1"/>
              <a:t>způsobem</a:t>
            </a:r>
            <a:r>
              <a:rPr lang="cs-CZ" sz="1600" dirty="0"/>
              <a:t> je </a:t>
            </a:r>
            <a:r>
              <a:rPr lang="cs-CZ" sz="1600" dirty="0" err="1"/>
              <a:t>zajištěna</a:t>
            </a:r>
            <a:r>
              <a:rPr lang="cs-CZ" sz="1600" dirty="0"/>
              <a:t> </a:t>
            </a:r>
            <a:r>
              <a:rPr lang="cs-CZ" sz="1600" dirty="0" err="1"/>
              <a:t>provázanost</a:t>
            </a:r>
            <a:r>
              <a:rPr lang="cs-CZ" sz="1600" dirty="0"/>
              <a:t> do </a:t>
            </a:r>
            <a:r>
              <a:rPr lang="cs-CZ" sz="1600" dirty="0" err="1"/>
              <a:t>systémových</a:t>
            </a:r>
            <a:r>
              <a:rPr lang="cs-CZ" sz="1600" dirty="0"/>
              <a:t> </a:t>
            </a:r>
            <a:r>
              <a:rPr lang="cs-CZ" sz="1600" dirty="0" err="1"/>
              <a:t>soutěži</a:t>
            </a:r>
            <a:r>
              <a:rPr lang="cs-CZ" sz="1600" dirty="0"/>
              <a:t>́,</a:t>
            </a:r>
          </a:p>
          <a:p>
            <a:pPr lvl="1"/>
            <a:r>
              <a:rPr lang="cs-CZ" sz="1600" dirty="0" err="1"/>
              <a:t>jakým</a:t>
            </a:r>
            <a:r>
              <a:rPr lang="cs-CZ" sz="1600" dirty="0"/>
              <a:t> </a:t>
            </a:r>
            <a:r>
              <a:rPr lang="cs-CZ" sz="1600" dirty="0" err="1"/>
              <a:t>způsobem</a:t>
            </a:r>
            <a:r>
              <a:rPr lang="cs-CZ" sz="1600" dirty="0"/>
              <a:t> je </a:t>
            </a:r>
            <a:r>
              <a:rPr lang="cs-CZ" sz="1600" dirty="0" err="1"/>
              <a:t>zajištěno</a:t>
            </a:r>
            <a:r>
              <a:rPr lang="cs-CZ" sz="1600" dirty="0"/>
              <a:t> jejich hodnocení</a:t>
            </a:r>
          </a:p>
          <a:p>
            <a:pPr lvl="1"/>
            <a:r>
              <a:rPr lang="cs-CZ" sz="1600" dirty="0"/>
              <a:t>jak je </a:t>
            </a:r>
            <a:r>
              <a:rPr lang="cs-CZ" sz="1600" dirty="0" err="1"/>
              <a:t>zajištěna</a:t>
            </a:r>
            <a:r>
              <a:rPr lang="cs-CZ" sz="1600" dirty="0"/>
              <a:t> </a:t>
            </a:r>
            <a:r>
              <a:rPr lang="cs-CZ" sz="1600" dirty="0" err="1"/>
              <a:t>provázanost</a:t>
            </a:r>
            <a:r>
              <a:rPr lang="cs-CZ" sz="1600" dirty="0"/>
              <a:t> na </a:t>
            </a:r>
            <a:r>
              <a:rPr lang="cs-CZ" sz="1600" dirty="0" err="1"/>
              <a:t>výběry</a:t>
            </a:r>
            <a:r>
              <a:rPr lang="cs-CZ" sz="1600" dirty="0"/>
              <a:t> do U Age reprezentací</a:t>
            </a:r>
          </a:p>
          <a:p>
            <a:r>
              <a:rPr lang="cs-CZ" sz="2000" dirty="0"/>
              <a:t>Alokace 802 000 000 Kč</a:t>
            </a:r>
          </a:p>
        </p:txBody>
      </p:sp>
    </p:spTree>
    <p:extLst>
      <p:ext uri="{BB962C8B-B14F-4D97-AF65-F5344CB8AC3E}">
        <p14:creationId xmlns:p14="http://schemas.microsoft.com/office/powerpoint/2010/main" val="215616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4D38A-4491-7247-100F-1CA5D9F1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C6F4C-4B52-7FC5-376A-3C15008DC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Zpracovat rozpočet vybraného klubu</a:t>
            </a:r>
          </a:p>
          <a:p>
            <a:r>
              <a:rPr lang="cs-CZ" dirty="0"/>
              <a:t>Zahrnout reálné položky (ne účetní z výkazu)</a:t>
            </a:r>
          </a:p>
          <a:p>
            <a:r>
              <a:rPr lang="cs-CZ" dirty="0"/>
              <a:t>Zahrnout </a:t>
            </a:r>
            <a:r>
              <a:rPr lang="cs-CZ"/>
              <a:t>reálné částky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83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42D3B5-4BCF-E0BC-F4AE-2588EF03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b="1" dirty="0">
                <a:solidFill>
                  <a:srgbClr val="FFFFFF"/>
                </a:solidFill>
              </a:rPr>
              <a:t>NSA</a:t>
            </a:r>
            <a:r>
              <a:rPr lang="cs-CZ" sz="4000" dirty="0">
                <a:solidFill>
                  <a:srgbClr val="FFFFFF"/>
                </a:solidFill>
              </a:rPr>
              <a:t> – investiční 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41D017-A508-FEE0-1F96-7B99A3A59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Movité investice </a:t>
            </a:r>
            <a:r>
              <a:rPr lang="cs-CZ" sz="2000" dirty="0"/>
              <a:t>– Rozvoj materiálně technické základny sportovních svazů</a:t>
            </a:r>
          </a:p>
          <a:p>
            <a:r>
              <a:rPr lang="cs-CZ" sz="2000" dirty="0"/>
              <a:t>Regionální sportovní infrastruktura</a:t>
            </a:r>
          </a:p>
          <a:p>
            <a:r>
              <a:rPr lang="cs-CZ" sz="2000" dirty="0"/>
              <a:t>Regiony SK/TJ</a:t>
            </a:r>
          </a:p>
          <a:p>
            <a:r>
              <a:rPr lang="cs-CZ" sz="2000" dirty="0"/>
              <a:t>Investice do 10 mil. Kč</a:t>
            </a:r>
          </a:p>
          <a:p>
            <a:r>
              <a:rPr lang="cs-CZ" sz="2000" dirty="0"/>
              <a:t>Standardizovaná sportovní infrastruktura</a:t>
            </a:r>
          </a:p>
          <a:p>
            <a:r>
              <a:rPr lang="cs-CZ" sz="2000" dirty="0"/>
              <a:t>Kabina</a:t>
            </a:r>
          </a:p>
          <a:p>
            <a:r>
              <a:rPr lang="cs-CZ" sz="2000" dirty="0"/>
              <a:t>Nadregionální sportovní infrastruktura</a:t>
            </a:r>
          </a:p>
          <a:p>
            <a:pPr marL="0" indent="0">
              <a:buNone/>
            </a:pPr>
            <a:r>
              <a:rPr lang="cs-CZ" sz="2000" dirty="0"/>
              <a:t>_________________________________________________</a:t>
            </a:r>
          </a:p>
          <a:p>
            <a:r>
              <a:rPr lang="cs-CZ" sz="2000" dirty="0"/>
              <a:t>Složitá administrativa</a:t>
            </a:r>
          </a:p>
          <a:p>
            <a:r>
              <a:rPr lang="cs-CZ" sz="2000" dirty="0"/>
              <a:t>Často se měnící požadavky v průběhu hodnocení výzev</a:t>
            </a:r>
          </a:p>
          <a:p>
            <a:r>
              <a:rPr lang="cs-CZ" sz="2000" dirty="0"/>
              <a:t>Extrémně dlouhé čekací lhůty pro vyhodnocení </a:t>
            </a:r>
          </a:p>
        </p:txBody>
      </p:sp>
    </p:spTree>
    <p:extLst>
      <p:ext uri="{BB962C8B-B14F-4D97-AF65-F5344CB8AC3E}">
        <p14:creationId xmlns:p14="http://schemas.microsoft.com/office/powerpoint/2010/main" val="2427382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780F81-C5B8-964D-3213-450C569C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Speciální výzvy (MMR, MF,…)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13C3C3-4112-CD31-F87C-2E66E1B8F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Administrativně náročné</a:t>
            </a:r>
          </a:p>
          <a:p>
            <a:r>
              <a:rPr lang="cs-CZ" sz="2000" dirty="0"/>
              <a:t>Nepravidelně vypisované</a:t>
            </a:r>
          </a:p>
          <a:p>
            <a:r>
              <a:rPr lang="cs-CZ" sz="2000" dirty="0"/>
              <a:t>Zpravidla pro kluby v menších obcích (do 3 tisíc obyvatel)</a:t>
            </a:r>
          </a:p>
          <a:p>
            <a:r>
              <a:rPr lang="cs-CZ" sz="2000" dirty="0"/>
              <a:t>Potřeba spolupráce s obcí / školou</a:t>
            </a:r>
          </a:p>
          <a:p>
            <a:r>
              <a:rPr lang="cs-CZ" sz="2000" dirty="0"/>
              <a:t>Převážně: </a:t>
            </a:r>
          </a:p>
          <a:p>
            <a:pPr lvl="1"/>
            <a:r>
              <a:rPr lang="cs-CZ" sz="2000" dirty="0"/>
              <a:t>Investiční výzvy</a:t>
            </a:r>
          </a:p>
          <a:p>
            <a:pPr lvl="1"/>
            <a:r>
              <a:rPr lang="cs-CZ" sz="2000" dirty="0"/>
              <a:t>Vzdělávací projekty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2308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21B53A-CDB7-8318-DA22-8145A137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Nadnárodní 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B219D-614F-E3E6-72DD-9C23D5106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2000" b="1" u="sng" dirty="0"/>
              <a:t>INTERREG</a:t>
            </a:r>
          </a:p>
          <a:p>
            <a:pPr lvl="1"/>
            <a:r>
              <a:rPr lang="cs-CZ" sz="2000" dirty="0"/>
              <a:t>Končící cílená podpora sportu</a:t>
            </a:r>
          </a:p>
          <a:p>
            <a:r>
              <a:rPr lang="cs-CZ" sz="2000" b="1" u="sng" dirty="0"/>
              <a:t>Erasmus+</a:t>
            </a:r>
          </a:p>
          <a:p>
            <a:pPr lvl="1"/>
            <a:r>
              <a:rPr lang="cs-CZ" sz="2000" dirty="0"/>
              <a:t>Administrativně náročné</a:t>
            </a:r>
          </a:p>
          <a:p>
            <a:pPr lvl="1"/>
            <a:r>
              <a:rPr lang="cs-CZ" sz="2000" dirty="0"/>
              <a:t>Potřeba zahraničního partnera (min. 1)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42999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1D2405-3A0B-6D4E-888C-28F8A024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Programy Erasmus+</a:t>
            </a:r>
          </a:p>
        </p:txBody>
      </p:sp>
      <p:grpSp>
        <p:nvGrpSpPr>
          <p:cNvPr id="4" name="Google Shape;158;p9">
            <a:extLst>
              <a:ext uri="{FF2B5EF4-FFF2-40B4-BE49-F238E27FC236}">
                <a16:creationId xmlns:a16="http://schemas.microsoft.com/office/drawing/2014/main" id="{D2E8701E-04F0-D1AF-5703-F338E8B8A5C3}"/>
              </a:ext>
            </a:extLst>
          </p:cNvPr>
          <p:cNvGrpSpPr/>
          <p:nvPr/>
        </p:nvGrpSpPr>
        <p:grpSpPr>
          <a:xfrm>
            <a:off x="4037824" y="2527518"/>
            <a:ext cx="8154176" cy="2501978"/>
            <a:chOff x="569079" y="986724"/>
            <a:chExt cx="9377440" cy="2377890"/>
          </a:xfrm>
        </p:grpSpPr>
        <p:sp>
          <p:nvSpPr>
            <p:cNvPr id="5" name="Google Shape;159;p9">
              <a:extLst>
                <a:ext uri="{FF2B5EF4-FFF2-40B4-BE49-F238E27FC236}">
                  <a16:creationId xmlns:a16="http://schemas.microsoft.com/office/drawing/2014/main" id="{3D6D33F0-04EE-33C4-F738-4D43034ED0CA}"/>
                </a:ext>
              </a:extLst>
            </p:cNvPr>
            <p:cNvSpPr/>
            <p:nvPr/>
          </p:nvSpPr>
          <p:spPr>
            <a:xfrm>
              <a:off x="973190" y="986724"/>
              <a:ext cx="1264141" cy="12641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60;p9">
              <a:extLst>
                <a:ext uri="{FF2B5EF4-FFF2-40B4-BE49-F238E27FC236}">
                  <a16:creationId xmlns:a16="http://schemas.microsoft.com/office/drawing/2014/main" id="{E6DA77D3-458C-CB91-01F5-F82C0BFB9E6C}"/>
                </a:ext>
              </a:extLst>
            </p:cNvPr>
            <p:cNvSpPr/>
            <p:nvPr/>
          </p:nvSpPr>
          <p:spPr>
            <a:xfrm>
              <a:off x="1242597" y="1256131"/>
              <a:ext cx="725326" cy="725326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1;p9">
              <a:extLst>
                <a:ext uri="{FF2B5EF4-FFF2-40B4-BE49-F238E27FC236}">
                  <a16:creationId xmlns:a16="http://schemas.microsoft.com/office/drawing/2014/main" id="{FDB8496F-44AE-99F0-5CE4-76195D5545C3}"/>
                </a:ext>
              </a:extLst>
            </p:cNvPr>
            <p:cNvSpPr/>
            <p:nvPr/>
          </p:nvSpPr>
          <p:spPr>
            <a:xfrm>
              <a:off x="569079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2;p9">
              <a:extLst>
                <a:ext uri="{FF2B5EF4-FFF2-40B4-BE49-F238E27FC236}">
                  <a16:creationId xmlns:a16="http://schemas.microsoft.com/office/drawing/2014/main" id="{93367872-3F69-3332-EF68-E4068BABDBB8}"/>
                </a:ext>
              </a:extLst>
            </p:cNvPr>
            <p:cNvSpPr txBox="1"/>
            <p:nvPr/>
          </p:nvSpPr>
          <p:spPr>
            <a:xfrm>
              <a:off x="569079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643738">
                <a:lnSpc>
                  <a:spcPct val="90000"/>
                </a:lnSpc>
                <a:spcAft>
                  <a:spcPts val="768"/>
                </a:spcAft>
                <a:buClr>
                  <a:schemeClr val="dk1"/>
                </a:buClr>
                <a:buSzPts val="1700"/>
              </a:pPr>
              <a:r>
                <a:rPr lang="cs-CZ" sz="1197" kern="1200">
                  <a:solidFill>
                    <a:schemeClr val="dk1"/>
                  </a:solidFill>
                  <a:latin typeface="Calibri"/>
                  <a:ea typeface="+mn-ea"/>
                  <a:cs typeface="Calibri"/>
                  <a:sym typeface="Calibri"/>
                </a:rPr>
                <a:t>KOOPERATIVNÍ PARTNERSTVÍ (SCP)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63;p9">
              <a:extLst>
                <a:ext uri="{FF2B5EF4-FFF2-40B4-BE49-F238E27FC236}">
                  <a16:creationId xmlns:a16="http://schemas.microsoft.com/office/drawing/2014/main" id="{796F0EB5-8C7A-8C97-57C2-072AC298F598}"/>
                </a:ext>
              </a:extLst>
            </p:cNvPr>
            <p:cNvSpPr/>
            <p:nvPr/>
          </p:nvSpPr>
          <p:spPr>
            <a:xfrm>
              <a:off x="3408216" y="986724"/>
              <a:ext cx="1264141" cy="12641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4;p9">
              <a:extLst>
                <a:ext uri="{FF2B5EF4-FFF2-40B4-BE49-F238E27FC236}">
                  <a16:creationId xmlns:a16="http://schemas.microsoft.com/office/drawing/2014/main" id="{B6E93E23-C539-3562-4AA7-ADEDEEB3280C}"/>
                </a:ext>
              </a:extLst>
            </p:cNvPr>
            <p:cNvSpPr/>
            <p:nvPr/>
          </p:nvSpPr>
          <p:spPr>
            <a:xfrm>
              <a:off x="3677623" y="1256131"/>
              <a:ext cx="725326" cy="72532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5;p9">
              <a:extLst>
                <a:ext uri="{FF2B5EF4-FFF2-40B4-BE49-F238E27FC236}">
                  <a16:creationId xmlns:a16="http://schemas.microsoft.com/office/drawing/2014/main" id="{6180BB4D-B5AC-E8BE-398F-E142584ED467}"/>
                </a:ext>
              </a:extLst>
            </p:cNvPr>
            <p:cNvSpPr/>
            <p:nvPr/>
          </p:nvSpPr>
          <p:spPr>
            <a:xfrm>
              <a:off x="3004105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6;p9">
              <a:extLst>
                <a:ext uri="{FF2B5EF4-FFF2-40B4-BE49-F238E27FC236}">
                  <a16:creationId xmlns:a16="http://schemas.microsoft.com/office/drawing/2014/main" id="{097C75BC-361E-5769-EC1E-DF573B633E25}"/>
                </a:ext>
              </a:extLst>
            </p:cNvPr>
            <p:cNvSpPr txBox="1"/>
            <p:nvPr/>
          </p:nvSpPr>
          <p:spPr>
            <a:xfrm>
              <a:off x="3004105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643738">
                <a:lnSpc>
                  <a:spcPct val="90000"/>
                </a:lnSpc>
                <a:spcAft>
                  <a:spcPts val="768"/>
                </a:spcAft>
                <a:buClr>
                  <a:schemeClr val="dk1"/>
                </a:buClr>
                <a:buSzPts val="1700"/>
              </a:pPr>
              <a:r>
                <a:rPr lang="cs-CZ" sz="1197" kern="1200">
                  <a:solidFill>
                    <a:schemeClr val="dk1"/>
                  </a:solidFill>
                  <a:latin typeface="Calibri"/>
                  <a:ea typeface="+mn-ea"/>
                  <a:cs typeface="Calibri"/>
                  <a:sym typeface="Calibri"/>
                </a:rPr>
                <a:t>PARTNERSTVÍ MALÉHO ROZSAHU (SSCP)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67;p9">
              <a:extLst>
                <a:ext uri="{FF2B5EF4-FFF2-40B4-BE49-F238E27FC236}">
                  <a16:creationId xmlns:a16="http://schemas.microsoft.com/office/drawing/2014/main" id="{51078602-2423-2A43-91E7-7240EEC1C414}"/>
                </a:ext>
              </a:extLst>
            </p:cNvPr>
            <p:cNvSpPr/>
            <p:nvPr/>
          </p:nvSpPr>
          <p:spPr>
            <a:xfrm>
              <a:off x="5843242" y="986724"/>
              <a:ext cx="1264141" cy="12641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8;p9">
              <a:extLst>
                <a:ext uri="{FF2B5EF4-FFF2-40B4-BE49-F238E27FC236}">
                  <a16:creationId xmlns:a16="http://schemas.microsoft.com/office/drawing/2014/main" id="{2599FA1D-CDAD-5987-E458-96D4C4D14BE6}"/>
                </a:ext>
              </a:extLst>
            </p:cNvPr>
            <p:cNvSpPr/>
            <p:nvPr/>
          </p:nvSpPr>
          <p:spPr>
            <a:xfrm>
              <a:off x="6112649" y="1256131"/>
              <a:ext cx="725326" cy="7253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9;p9">
              <a:extLst>
                <a:ext uri="{FF2B5EF4-FFF2-40B4-BE49-F238E27FC236}">
                  <a16:creationId xmlns:a16="http://schemas.microsoft.com/office/drawing/2014/main" id="{24622CEB-DBE9-E254-583D-D7C57E084DA3}"/>
                </a:ext>
              </a:extLst>
            </p:cNvPr>
            <p:cNvSpPr/>
            <p:nvPr/>
          </p:nvSpPr>
          <p:spPr>
            <a:xfrm>
              <a:off x="5439131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0;p9">
              <a:extLst>
                <a:ext uri="{FF2B5EF4-FFF2-40B4-BE49-F238E27FC236}">
                  <a16:creationId xmlns:a16="http://schemas.microsoft.com/office/drawing/2014/main" id="{F257086B-2BF9-C6E5-4230-09C6CC1DCDB2}"/>
                </a:ext>
              </a:extLst>
            </p:cNvPr>
            <p:cNvSpPr txBox="1"/>
            <p:nvPr/>
          </p:nvSpPr>
          <p:spPr>
            <a:xfrm>
              <a:off x="5439131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643738">
                <a:lnSpc>
                  <a:spcPct val="90000"/>
                </a:lnSpc>
                <a:spcAft>
                  <a:spcPts val="768"/>
                </a:spcAft>
                <a:buClr>
                  <a:schemeClr val="dk1"/>
                </a:buClr>
                <a:buSzPts val="1700"/>
              </a:pPr>
              <a:r>
                <a:rPr lang="cs-CZ" sz="1197" kern="1200">
                  <a:solidFill>
                    <a:schemeClr val="dk1"/>
                  </a:solidFill>
                  <a:latin typeface="Calibri"/>
                  <a:ea typeface="+mn-ea"/>
                  <a:cs typeface="Calibri"/>
                  <a:sym typeface="Calibri"/>
                </a:rPr>
                <a:t>NEZISKOVÉ EVROPSKÉ SPORTOVNÍ AKCE (SNCESE)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1;p9">
              <a:extLst>
                <a:ext uri="{FF2B5EF4-FFF2-40B4-BE49-F238E27FC236}">
                  <a16:creationId xmlns:a16="http://schemas.microsoft.com/office/drawing/2014/main" id="{21B52263-538A-D941-B6D5-75DBFEE2B34D}"/>
                </a:ext>
              </a:extLst>
            </p:cNvPr>
            <p:cNvSpPr/>
            <p:nvPr/>
          </p:nvSpPr>
          <p:spPr>
            <a:xfrm>
              <a:off x="8278268" y="986724"/>
              <a:ext cx="1264141" cy="1264141"/>
            </a:xfrm>
            <a:prstGeom prst="ellipse">
              <a:avLst/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;p9">
              <a:extLst>
                <a:ext uri="{FF2B5EF4-FFF2-40B4-BE49-F238E27FC236}">
                  <a16:creationId xmlns:a16="http://schemas.microsoft.com/office/drawing/2014/main" id="{1C77BA48-AA5A-3D36-FD85-DFEB58381A36}"/>
                </a:ext>
              </a:extLst>
            </p:cNvPr>
            <p:cNvSpPr/>
            <p:nvPr/>
          </p:nvSpPr>
          <p:spPr>
            <a:xfrm>
              <a:off x="8547675" y="1256131"/>
              <a:ext cx="725326" cy="72532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3;p9">
              <a:extLst>
                <a:ext uri="{FF2B5EF4-FFF2-40B4-BE49-F238E27FC236}">
                  <a16:creationId xmlns:a16="http://schemas.microsoft.com/office/drawing/2014/main" id="{D1986342-3E63-9853-254D-62324E6BDAAD}"/>
                </a:ext>
              </a:extLst>
            </p:cNvPr>
            <p:cNvSpPr/>
            <p:nvPr/>
          </p:nvSpPr>
          <p:spPr>
            <a:xfrm>
              <a:off x="7874157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;p9">
              <a:extLst>
                <a:ext uri="{FF2B5EF4-FFF2-40B4-BE49-F238E27FC236}">
                  <a16:creationId xmlns:a16="http://schemas.microsoft.com/office/drawing/2014/main" id="{6F30C265-32F0-7375-F722-D2DDF03BC2B1}"/>
                </a:ext>
              </a:extLst>
            </p:cNvPr>
            <p:cNvSpPr txBox="1"/>
            <p:nvPr/>
          </p:nvSpPr>
          <p:spPr>
            <a:xfrm>
              <a:off x="7874157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643738">
                <a:lnSpc>
                  <a:spcPct val="90000"/>
                </a:lnSpc>
                <a:spcAft>
                  <a:spcPts val="768"/>
                </a:spcAft>
                <a:buClr>
                  <a:schemeClr val="dk1"/>
                </a:buClr>
                <a:buSzPts val="1700"/>
              </a:pPr>
              <a:r>
                <a:rPr lang="cs-CZ" sz="1197" kern="1200">
                  <a:solidFill>
                    <a:schemeClr val="dk1"/>
                  </a:solidFill>
                  <a:latin typeface="Calibri"/>
                  <a:ea typeface="+mn-ea"/>
                  <a:cs typeface="Calibri"/>
                  <a:sym typeface="Calibri"/>
                </a:rPr>
                <a:t>BUDOVÁNÍ KAPACIT V OBLASTI SPORTU (CB) – NOVÉ OD LETOŠKA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167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136;p6" descr="Obsah obrázku mapa&#10;&#10;Popis byl vytvořen automaticky">
            <a:extLst>
              <a:ext uri="{FF2B5EF4-FFF2-40B4-BE49-F238E27FC236}">
                <a16:creationId xmlns:a16="http://schemas.microsoft.com/office/drawing/2014/main" id="{DD5A750C-5840-272F-DBBA-A8E39D95059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b="868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563946-E046-854C-9846-A0789D03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Programové země</a:t>
            </a:r>
          </a:p>
        </p:txBody>
      </p:sp>
    </p:spTree>
    <p:extLst>
      <p:ext uri="{BB962C8B-B14F-4D97-AF65-F5344CB8AC3E}">
        <p14:creationId xmlns:p14="http://schemas.microsoft.com/office/powerpoint/2010/main" val="971017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147;p7" descr="Obsah obrázku mapa&#10;&#10;Popis byl vytvořen automaticky">
            <a:extLst>
              <a:ext uri="{FF2B5EF4-FFF2-40B4-BE49-F238E27FC236}">
                <a16:creationId xmlns:a16="http://schemas.microsoft.com/office/drawing/2014/main" id="{1261FDB1-5F96-6B36-BC36-46BE0C88D36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10501" r="2863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00DC48-4A44-DDF7-EFAA-64734C7D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Partnerské země</a:t>
            </a:r>
          </a:p>
        </p:txBody>
      </p:sp>
    </p:spTree>
    <p:extLst>
      <p:ext uri="{BB962C8B-B14F-4D97-AF65-F5344CB8AC3E}">
        <p14:creationId xmlns:p14="http://schemas.microsoft.com/office/powerpoint/2010/main" val="927006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4A382A-9345-0A09-606A-FFD287D1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Co musí projekty splňovat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D9EB9F0-E454-047C-86BB-56F69810D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3400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653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7CC7A5-05B0-0E5F-4A85-66B5953A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Financování projektu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9288DF5-C22C-20FF-6463-DD4B49BB7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48642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51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863987-0F24-7A6C-2B9C-DECCF2AB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Orientační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počty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přijatých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projektů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období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oogle Shape;213;p18" descr="Obsah obrázku stůl&#10;&#10;Popis byl vytvořen automaticky">
            <a:extLst>
              <a:ext uri="{FF2B5EF4-FFF2-40B4-BE49-F238E27FC236}">
                <a16:creationId xmlns:a16="http://schemas.microsoft.com/office/drawing/2014/main" id="{F205CF05-F974-AAAC-E1C7-40F6C1ABB20F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7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32225" y="2719792"/>
            <a:ext cx="11327549" cy="2945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920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D66FEC-1AF9-17AE-F5C4-46E812AC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Erasmus+ mobility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5CEEA-F436-1473-0422-3E0AA42F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891970"/>
            <a:ext cx="10729913" cy="45231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1700" b="1" dirty="0"/>
          </a:p>
          <a:p>
            <a:r>
              <a:rPr lang="cs-CZ" sz="2100" dirty="0"/>
              <a:t>Letos poprvé</a:t>
            </a:r>
          </a:p>
          <a:p>
            <a:r>
              <a:rPr lang="cs-CZ" sz="2100" dirty="0"/>
              <a:t>Poměrně složitá první fáze registračního procesu</a:t>
            </a:r>
          </a:p>
          <a:p>
            <a:r>
              <a:rPr lang="cs-CZ" sz="2100" dirty="0"/>
              <a:t>Dále poměrně jednoduchá administrace</a:t>
            </a:r>
          </a:p>
          <a:p>
            <a:r>
              <a:rPr lang="cs-CZ" sz="2100" dirty="0"/>
              <a:t>Nadstandardní finanční ohodnocení</a:t>
            </a:r>
          </a:p>
          <a:p>
            <a:pPr lvl="1"/>
            <a:endParaRPr lang="cs-CZ" sz="1700" dirty="0"/>
          </a:p>
          <a:p>
            <a:pPr marL="114300" indent="0" algn="l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Stínování na pracovišti (</a:t>
            </a:r>
            <a:r>
              <a:rPr lang="cs-CZ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job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shadowing</a:t>
            </a: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2 - 14 dnů 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(pozorování)</a:t>
            </a:r>
            <a:endParaRPr lang="cs-CZ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4300" indent="0" algn="l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Trénování v hostitelské organizaci 16 - 60 dní </a:t>
            </a: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(sdílení know-how)</a:t>
            </a:r>
            <a:endParaRPr lang="cs-CZ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sz="2000" dirty="0"/>
          </a:p>
          <a:p>
            <a:pPr marL="11430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kritéria </a:t>
            </a:r>
            <a:endParaRPr lang="cs-CZ" sz="2000" b="1" i="0" u="sng" strike="noStrike" dirty="0">
              <a:solidFill>
                <a:srgbClr val="000000"/>
              </a:solidFill>
              <a:effectLst/>
            </a:endParaRPr>
          </a:p>
          <a:p>
            <a:pPr fontAlgn="base">
              <a:spcBef>
                <a:spcPts val="0"/>
              </a:spcBef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význam a dopad projektu (30b)</a:t>
            </a:r>
          </a:p>
          <a:p>
            <a:pPr fontAlgn="base">
              <a:spcBef>
                <a:spcPts val="0"/>
              </a:spcBef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kvalita koncepce a realizace projektu (40b)</a:t>
            </a:r>
          </a:p>
          <a:p>
            <a:pPr fontAlgn="base">
              <a:spcBef>
                <a:spcPts val="0"/>
              </a:spcBef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kvalita následných opatření/přesah (30b)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87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C9E213-F030-613C-6146-E75474A8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Obsah prezentace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7729694-453D-2BDC-2A1C-0380C5748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56643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197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C475D1-F78A-DCD2-7998-6B66D170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Projekty malého rozsahu </a:t>
            </a:r>
          </a:p>
        </p:txBody>
      </p:sp>
      <p:pic>
        <p:nvPicPr>
          <p:cNvPr id="4" name="Google Shape;225;g1128bf78ade_1_15">
            <a:extLst>
              <a:ext uri="{FF2B5EF4-FFF2-40B4-BE49-F238E27FC236}">
                <a16:creationId xmlns:a16="http://schemas.microsoft.com/office/drawing/2014/main" id="{5965F9AE-7F2B-FEF8-A8EB-AB1ACE22558B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432225" y="3201212"/>
            <a:ext cx="11327549" cy="1982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789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32CA88-9A62-162C-7470-571A8505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Kooperativní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partnerství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oogle Shape;219;g1128bf78ade_1_7">
            <a:extLst>
              <a:ext uri="{FF2B5EF4-FFF2-40B4-BE49-F238E27FC236}">
                <a16:creationId xmlns:a16="http://schemas.microsoft.com/office/drawing/2014/main" id="{3E10E97C-3D41-F834-5BB1-DAEC288004F9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432225" y="2733950"/>
            <a:ext cx="11327549" cy="2916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074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CCE4C9-0374-863A-F464-091CBF44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Neziskové sportovní akce (12 – 18 měsíců)</a:t>
            </a:r>
          </a:p>
        </p:txBody>
      </p:sp>
      <p:pic>
        <p:nvPicPr>
          <p:cNvPr id="4" name="Google Shape;231;g1128bf78ade_1_22" descr="Obsah obrázku stůl&#10;&#10;Popis byl vytvořen automaticky">
            <a:extLst>
              <a:ext uri="{FF2B5EF4-FFF2-40B4-BE49-F238E27FC236}">
                <a16:creationId xmlns:a16="http://schemas.microsoft.com/office/drawing/2014/main" id="{90433179-1678-AFD5-86A7-9C7BA5E591D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432225" y="2889705"/>
            <a:ext cx="11327549" cy="2605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71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3A0435-A60A-C5A0-373C-BA09A8E0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cs-CZ" sz="4000"/>
              <a:t>Partnerské x sponzorské plnění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E1A982-ACE8-A6A1-C2CB-145DD122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130" y="1437619"/>
            <a:ext cx="3876165" cy="355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BE310-B241-001E-897A-FC7BBCA55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r>
              <a:rPr lang="cs-CZ" sz="2000" dirty="0"/>
              <a:t>Snížení základu daně</a:t>
            </a:r>
          </a:p>
          <a:p>
            <a:pPr lvl="1"/>
            <a:r>
              <a:rPr lang="cs-CZ" sz="2000" dirty="0"/>
              <a:t>Min. 2% - max 10% ze základu daně právnických osob </a:t>
            </a:r>
          </a:p>
          <a:p>
            <a:r>
              <a:rPr lang="cs-CZ" sz="2000" dirty="0"/>
              <a:t>Fyzické osoby až 15% ze základu daně</a:t>
            </a:r>
          </a:p>
          <a:p>
            <a:r>
              <a:rPr lang="cs-CZ" sz="2000" dirty="0"/>
              <a:t>Dary </a:t>
            </a:r>
            <a:r>
              <a:rPr lang="cs-CZ" sz="2000" dirty="0" err="1"/>
              <a:t>x</a:t>
            </a:r>
            <a:r>
              <a:rPr lang="cs-CZ" sz="2000" dirty="0"/>
              <a:t> výdaje na reklamu a propagaci / sponzoring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0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5152E4-4F75-0A9F-00E1-9AF5218B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Dary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5F20A-A94C-73A5-C22B-10F90A97E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343" y="1770742"/>
            <a:ext cx="10943771" cy="4792719"/>
          </a:xfrm>
        </p:spPr>
        <p:txBody>
          <a:bodyPr anchor="ctr">
            <a:normAutofit/>
          </a:bodyPr>
          <a:lstStyle/>
          <a:p>
            <a:r>
              <a:rPr lang="cs-CZ" sz="2000" b="0" i="0" u="none" strike="noStrike" dirty="0">
                <a:effectLst/>
              </a:rPr>
              <a:t>§ 15 odst. 1 ZDP pro fyzické osoby, resp. § 20 odst. 8 ZDP</a:t>
            </a:r>
            <a:endParaRPr lang="cs-CZ" sz="2000" dirty="0"/>
          </a:p>
          <a:p>
            <a:r>
              <a:rPr lang="cs-CZ" sz="2000" dirty="0"/>
              <a:t>Účely tělovýchovné a sportovní</a:t>
            </a:r>
          </a:p>
          <a:p>
            <a:r>
              <a:rPr lang="cs-CZ" sz="2000" dirty="0"/>
              <a:t>Alespoň 2 000 Kč. V úhrnu lze odečíst nejvýše 10 %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>
                <a:hlinkClick r:id="rId2"/>
              </a:rPr>
              <a:t>https://fmpsports.cz/benefity-partnerstvi-ve-sportu/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83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99DFDF-D8AB-045E-C785-E24A3162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Výdaje na reklamu a propagaci / sponzoring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B72F3-1B54-6E3E-A7B6-81693B4C8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74" y="647982"/>
            <a:ext cx="11074400" cy="539190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Zákona 40/1995 Sb. o regulaci reklamy a o změně a doplnění zákona č. 468/1991 Sb., o provozování rozhlasového a televizního vysílání</a:t>
            </a:r>
          </a:p>
          <a:p>
            <a:r>
              <a:rPr lang="cs-CZ" sz="2000" b="1" dirty="0"/>
              <a:t>Reklama</a:t>
            </a:r>
            <a:r>
              <a:rPr lang="cs-CZ" sz="2000" dirty="0"/>
              <a:t> = oznámení, předvedení či jiná prezentace šířená zejména komunikačními médii, mající za cíl podporu podnikatelské činnosti, zejména podporu spotřeby nebo prodeje zboží, případně propagaci ochranné známky</a:t>
            </a:r>
          </a:p>
          <a:p>
            <a:r>
              <a:rPr lang="cs-CZ" sz="2000" b="1" dirty="0"/>
              <a:t>Sponzoring</a:t>
            </a:r>
            <a:r>
              <a:rPr lang="cs-CZ" sz="2000" dirty="0"/>
              <a:t> = příspěvek poskytnutý s cílem podporovat výrobu nebo prodej zboží, poskytování služeb nebo jiné výkony sponzora</a:t>
            </a:r>
          </a:p>
        </p:txBody>
      </p:sp>
    </p:spTree>
    <p:extLst>
      <p:ext uri="{BB962C8B-B14F-4D97-AF65-F5344CB8AC3E}">
        <p14:creationId xmlns:p14="http://schemas.microsoft.com/office/powerpoint/2010/main" val="276987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D72FB5-DF19-5D9A-6D40-016DFB67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Benefity partnerství ve sportu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7C1CD-57A2-9F1C-263F-60DD4DDD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Organizace podporující sport tak získává vícero benefitů, jako např.:</a:t>
            </a:r>
          </a:p>
          <a:p>
            <a:pPr lvl="1"/>
            <a:r>
              <a:rPr lang="cs-CZ" sz="2000" dirty="0"/>
              <a:t>sníží svůj daňový základ,</a:t>
            </a:r>
          </a:p>
          <a:p>
            <a:pPr lvl="1"/>
            <a:r>
              <a:rPr lang="cs-CZ" sz="2000" dirty="0"/>
              <a:t>získá další propagační prostor (reklama, kontakty, …)</a:t>
            </a:r>
          </a:p>
          <a:p>
            <a:pPr lvl="1"/>
            <a:r>
              <a:rPr lang="cs-CZ" sz="2000" dirty="0"/>
              <a:t>podpoří rozvoj sportu, který je v ČR finančně poddimenzovaný,</a:t>
            </a:r>
          </a:p>
          <a:p>
            <a:pPr lvl="1"/>
            <a:r>
              <a:rPr lang="cs-CZ" sz="2000" dirty="0"/>
              <a:t>podpoří budoucnost mládeže, sport je jedním ze základních socializačních a prevenčních faktorů.</a:t>
            </a:r>
          </a:p>
        </p:txBody>
      </p:sp>
    </p:spTree>
    <p:extLst>
      <p:ext uri="{BB962C8B-B14F-4D97-AF65-F5344CB8AC3E}">
        <p14:creationId xmlns:p14="http://schemas.microsoft.com/office/powerpoint/2010/main" val="78582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5E4F37-931D-AD5B-8259-7649C8DE2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Dotační možnosti pro sportovní kluby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65FEBE-3280-190C-20BF-1F638CE3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cs-CZ" sz="2000" dirty="0"/>
              <a:t>Městské</a:t>
            </a:r>
          </a:p>
          <a:p>
            <a:r>
              <a:rPr lang="cs-CZ" sz="2000" dirty="0"/>
              <a:t>Krajské</a:t>
            </a:r>
          </a:p>
          <a:p>
            <a:r>
              <a:rPr lang="cs-CZ" sz="2000" dirty="0"/>
              <a:t>Národní</a:t>
            </a:r>
          </a:p>
          <a:p>
            <a:r>
              <a:rPr lang="cs-CZ" sz="2000" dirty="0"/>
              <a:t>Nadnárodní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7339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A12C53-9044-89B0-F688-1363AB01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 dirty="0">
                <a:solidFill>
                  <a:srgbClr val="FFFFFF"/>
                </a:solidFill>
              </a:rPr>
              <a:t>Městské / obecní dotace</a:t>
            </a:r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DE889DD4-330F-D3D5-A578-968CBBFB9D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03158" y="649480"/>
          <a:ext cx="48624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3677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1133</Words>
  <Application>Microsoft Macintosh PowerPoint</Application>
  <PresentationFormat>Širokoúhlá obrazovka</PresentationFormat>
  <Paragraphs>215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Možnosti financování sportu v ČR</vt:lpstr>
      <vt:lpstr>Úkol</vt:lpstr>
      <vt:lpstr>Obsah prezentace</vt:lpstr>
      <vt:lpstr>Partnerské x sponzorské plnění</vt:lpstr>
      <vt:lpstr>Dary</vt:lpstr>
      <vt:lpstr>Výdaje na reklamu a propagaci / sponzoring</vt:lpstr>
      <vt:lpstr>Benefity partnerství ve sportu</vt:lpstr>
      <vt:lpstr>Dotační možnosti pro sportovní kluby</vt:lpstr>
      <vt:lpstr>Městské / obecní dotace</vt:lpstr>
      <vt:lpstr>Případová studie 1</vt:lpstr>
      <vt:lpstr>Případová studie 2</vt:lpstr>
      <vt:lpstr>Krajské dotace</vt:lpstr>
      <vt:lpstr>Případová studie 1</vt:lpstr>
      <vt:lpstr>Prezentace aplikace PowerPoint</vt:lpstr>
      <vt:lpstr>Případová studie 2</vt:lpstr>
      <vt:lpstr>Národní dotace</vt:lpstr>
      <vt:lpstr>NSA– neinvestiční výzvy </vt:lpstr>
      <vt:lpstr>Můj klub + pohyb a zdraví</vt:lpstr>
      <vt:lpstr>Podpora sportovních organizací svazového charakteru</vt:lpstr>
      <vt:lpstr>NSA – investiční dotace</vt:lpstr>
      <vt:lpstr>Speciální výzvy (MMR, MF,…)</vt:lpstr>
      <vt:lpstr>Nadnárodní dotace</vt:lpstr>
      <vt:lpstr>Programy Erasmus+</vt:lpstr>
      <vt:lpstr>Programové země</vt:lpstr>
      <vt:lpstr>Partnerské země</vt:lpstr>
      <vt:lpstr>Co musí projekty splňovat</vt:lpstr>
      <vt:lpstr>Financování projektu</vt:lpstr>
      <vt:lpstr>Orientační počty přijatých projektů za období</vt:lpstr>
      <vt:lpstr>Erasmus+ mobility </vt:lpstr>
      <vt:lpstr>Projekty malého rozsahu </vt:lpstr>
      <vt:lpstr>Kooperativní partnerství</vt:lpstr>
      <vt:lpstr>Neziskové sportovní akce (12 – 18 měsíců)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financování sportu v ČR</dc:title>
  <dc:creator>Adam Kyselica</dc:creator>
  <cp:lastModifiedBy>Adam Kyselica</cp:lastModifiedBy>
  <cp:revision>4</cp:revision>
  <dcterms:created xsi:type="dcterms:W3CDTF">2023-03-17T09:39:55Z</dcterms:created>
  <dcterms:modified xsi:type="dcterms:W3CDTF">2023-03-29T06:00:55Z</dcterms:modified>
</cp:coreProperties>
</file>