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B61839-830F-48AF-8AE9-0D29371383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68FA09E-CA37-4ECF-85D6-2E0A0C9153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A58CF4B-FCC7-4F2E-81C4-783B4CF2E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C4CC6-8187-47EE-A71E-69C03E34DAEF}" type="datetimeFigureOut">
              <a:rPr lang="cs-CZ" smtClean="0"/>
              <a:t>16.02.2023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D995033-2285-4295-B6E5-0074807F6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16FED65-75CF-43E3-917B-EDF02C800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B138D-6893-4247-9F5B-E0328E0336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10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EC7867-BCE0-4489-A76E-A13CCBB70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5A4541C-6C15-4FB1-B56B-8C5BDE8709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A778D73-4921-436F-BDEB-9ACDB0149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C4CC6-8187-47EE-A71E-69C03E34DAEF}" type="datetimeFigureOut">
              <a:rPr lang="cs-CZ" smtClean="0"/>
              <a:t>16.02.2023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F4C61D5-888F-4186-984C-2500278E4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ED1624B-A24E-4998-91DD-F7FCAABD6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B138D-6893-4247-9F5B-E0328E0336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8000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12DFE87-F76B-438D-923C-2303A9ECAB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28116E2-837D-4860-912F-E86DB1BE94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4A5EBAC-6A7C-4011-94EC-496D4A03D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C4CC6-8187-47EE-A71E-69C03E34DAEF}" type="datetimeFigureOut">
              <a:rPr lang="cs-CZ" smtClean="0"/>
              <a:t>16.02.2023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20A2CE9-E7D6-4471-A359-F6EE9B344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7D4B069-6C32-46BA-A2B8-1C0EB128D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B138D-6893-4247-9F5B-E0328E0336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61613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432" y="6062548"/>
            <a:ext cx="1104535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41642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63789D-93FB-4615-88D6-AC74DAF23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BDCBE9-08FD-447B-9EB2-1C1D508F4C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D566895-15D0-438C-AB55-C36B83381A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C4CC6-8187-47EE-A71E-69C03E34DAEF}" type="datetimeFigureOut">
              <a:rPr lang="cs-CZ" smtClean="0"/>
              <a:t>16.02.2023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AEF01D0-39B6-4E59-81D0-981722D10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42564E7-C06E-474F-A302-47D7DF415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B138D-6893-4247-9F5B-E0328E0336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9320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E0991B-DED0-4CC5-850A-D15E2AB49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525F3A1-1CE8-4BD4-981A-DF4676656F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739CE9A-47A8-47A8-B1BF-D294789E4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C4CC6-8187-47EE-A71E-69C03E34DAEF}" type="datetimeFigureOut">
              <a:rPr lang="cs-CZ" smtClean="0"/>
              <a:t>16.02.2023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42C6916-D5D1-42FC-B1AF-81FE678C2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8EEA5BB-B914-44FA-9957-8BF0CE054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B138D-6893-4247-9F5B-E0328E0336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3941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3E276F-38AE-49B2-8955-9D60EE7AF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275768B-1409-4728-81F6-A28EA4481B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92E3469-580D-4789-B0BF-091A668578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E95E133-3CDD-4EAD-967B-6D069EA71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C4CC6-8187-47EE-A71E-69C03E34DAEF}" type="datetimeFigureOut">
              <a:rPr lang="cs-CZ" smtClean="0"/>
              <a:t>16.02.2023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B864BFF-07F4-48B4-BA61-83829A363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DE23C89-BCB5-4E3E-9139-39CF51021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B138D-6893-4247-9F5B-E0328E0336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0760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8282F8-B325-4DB8-B8BC-7BCFF52FE4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AB3DC2B-3E1E-48D8-9CBC-FEC15AC64A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518D5F3-4A27-488C-88C3-B5EAA6EF53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FA18E9B-E12B-40E5-9EA0-1F76C56B3A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8AE9761-CA46-49C9-B2EB-CD6584F5A9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384329D-9972-4E65-A2F6-C26DC2117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C4CC6-8187-47EE-A71E-69C03E34DAEF}" type="datetimeFigureOut">
              <a:rPr lang="cs-CZ" smtClean="0"/>
              <a:t>16.02.2023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5CC4B50-3FFE-441C-8E4E-E7D9FD8EF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6F62493-0D33-41DB-93A9-325B0033A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B138D-6893-4247-9F5B-E0328E0336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1643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5F98E6-74ED-4947-B0F7-D7A55CC32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19B45B7-BA5B-433C-8451-828225629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C4CC6-8187-47EE-A71E-69C03E34DAEF}" type="datetimeFigureOut">
              <a:rPr lang="cs-CZ" smtClean="0"/>
              <a:t>16.02.2023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6248828-3CE6-4181-8CCF-8742B5634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AD7FFC2-9EFB-4BE3-8265-A2B879014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B138D-6893-4247-9F5B-E0328E0336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7983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88E83A5-1B0E-484F-8A2E-C7EB967B3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C4CC6-8187-47EE-A71E-69C03E34DAEF}" type="datetimeFigureOut">
              <a:rPr lang="cs-CZ" smtClean="0"/>
              <a:t>16.02.2023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2265206-8210-41A6-B522-19EFB8ECF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6B3FD70-1F32-4B74-8EE3-E00FC0B37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B138D-6893-4247-9F5B-E0328E0336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2574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0EA8CA-A385-4B77-95EF-CFA692820D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258CA0-F800-45CC-87EF-270963694B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DF65C01-2401-4695-A510-49CE7D75B2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A9EA2B7-A301-41D4-8740-B9A1EC59C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C4CC6-8187-47EE-A71E-69C03E34DAEF}" type="datetimeFigureOut">
              <a:rPr lang="cs-CZ" smtClean="0"/>
              <a:t>16.02.2023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7CDD424-2FD5-4995-A1E2-8EA0F81B7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A0B2602-A545-4353-992E-7107D16A1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B138D-6893-4247-9F5B-E0328E0336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1121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C0580C-B424-44B9-8C0B-2B089A28B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E3C15DA-90E8-47DB-B605-20EA2CB1CB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94EF0C9-499F-46A4-8EB5-1474446719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1DCBF8C-0002-4143-AB93-8E55934DF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C4CC6-8187-47EE-A71E-69C03E34DAEF}" type="datetimeFigureOut">
              <a:rPr lang="cs-CZ" smtClean="0"/>
              <a:t>16.02.2023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EBBCAEB-3F4D-4F26-8829-4F758BC9A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E342158-7352-41A6-94D8-EA535D18A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B138D-6893-4247-9F5B-E0328E0336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1650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00D15B1-C7A7-48B5-9C6A-0FE9A049D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0CF1B34-AD85-4B1A-8C58-E43AD6540F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2463696-2B7E-4CEF-ACF7-12C3612720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C4CC6-8187-47EE-A71E-69C03E34DAEF}" type="datetimeFigureOut">
              <a:rPr lang="cs-CZ" smtClean="0"/>
              <a:t>16.02.2023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EA99686-46A1-4026-AF2E-49CFDB653E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C311A3A-C0DA-4E9C-B3D2-579B7E3B69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B138D-6893-4247-9F5B-E0328E0336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4168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4D07E7D-9367-4BCE-B8D9-89B5F5AA9AB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Mgr. Dominik Bokůvka, Ph.D. </a:t>
            </a:r>
            <a:r>
              <a:rPr lang="en-GB" noProof="0" dirty="0"/>
              <a:t>/ </a:t>
            </a:r>
            <a:r>
              <a:rPr lang="cs-CZ" noProof="0" dirty="0"/>
              <a:t>Katedra sportovního výkonu a diagnostiky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3387317-0BB4-4E84-B59F-3C799BE10F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B4A58D-52F8-43FF-9B53-31BBC4767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a didaktika fotbalu</a:t>
            </a:r>
            <a:endParaRPr lang="en-GB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4B7DA38F-639F-41A0-A1FB-0D7FC8003DC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np4127</a:t>
            </a:r>
          </a:p>
          <a:p>
            <a:endParaRPr lang="cs-CZ" dirty="0"/>
          </a:p>
          <a:p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549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F6AD7F2-EF80-4661-9044-0579745E675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Mgr. Dominik Bokůvka, Ph.D. </a:t>
            </a:r>
            <a:r>
              <a:rPr lang="en-GB" dirty="0"/>
              <a:t>/ </a:t>
            </a:r>
            <a:r>
              <a:rPr lang="cs-CZ" noProof="0" dirty="0"/>
              <a:t>Katedra sportovního výkonu a diagnostiky</a:t>
            </a:r>
            <a:endParaRPr lang="en-GB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8AC2C28-0DE2-4D9B-9B59-F4F9718F12A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384469D-3D5C-41E5-B703-11BB1F091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Témata výstupů</a:t>
            </a:r>
            <a:endParaRPr lang="en-GB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10D6B5E-144E-434E-9C5D-8552860E10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72000" indent="0">
              <a:buNone/>
            </a:pPr>
            <a:r>
              <a:rPr lang="cs-CZ" dirty="0"/>
              <a:t>1.týden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2000" dirty="0"/>
              <a:t>Nácvik správného pohybu na hřišti a správného výběru místa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2000" dirty="0"/>
              <a:t>Nácvik vedení míče a jeho krytí před soupeřem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2.týden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2000" dirty="0"/>
              <a:t>Nácvik přihrávání a zpracování míče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2000" dirty="0"/>
              <a:t>Nácvik vedení míče a obcházení soupeře</a:t>
            </a:r>
          </a:p>
          <a:p>
            <a:pPr marL="7200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8177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B3079C9-F9E9-45D3-AC1B-6BB3B83D743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Mgr. Dominik Bokůvka, Ph.D. </a:t>
            </a:r>
            <a:r>
              <a:rPr lang="en-GB" dirty="0"/>
              <a:t>/ </a:t>
            </a:r>
            <a:r>
              <a:rPr lang="cs-CZ" noProof="0" dirty="0"/>
              <a:t>Katedra sportovního výkonu a diagnostiky</a:t>
            </a:r>
            <a:endParaRPr lang="en-GB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712DE0A-AC62-4EC8-B3C6-F2B387997CB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E071C56-8FF6-4B13-8212-F7ED4A6E4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Témata výstupů</a:t>
            </a:r>
            <a:endParaRPr lang="en-GB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21F2159-DFF4-41B9-831B-94274C79FE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72000" indent="0">
              <a:buNone/>
            </a:pPr>
            <a:r>
              <a:rPr lang="cs-CZ" dirty="0"/>
              <a:t>3.týden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2000" dirty="0"/>
              <a:t>Nácvik vedení míče a střelby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2000" dirty="0"/>
              <a:t>Hra brankáře a nácvik střelby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4.týden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2000" dirty="0"/>
              <a:t>Nácvik hry hlavou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2000" dirty="0"/>
              <a:t>Nácvik obsazování hráče a odebírání míče</a:t>
            </a:r>
          </a:p>
        </p:txBody>
      </p:sp>
    </p:spTree>
    <p:extLst>
      <p:ext uri="{BB962C8B-B14F-4D97-AF65-F5344CB8AC3E}">
        <p14:creationId xmlns:p14="http://schemas.microsoft.com/office/powerpoint/2010/main" val="1511867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91C7D65-F570-486F-B780-CCA3C0BE604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Mgr. Dominik Bokůvka, Ph.D. </a:t>
            </a:r>
            <a:r>
              <a:rPr lang="en-GB" dirty="0"/>
              <a:t>/ </a:t>
            </a:r>
            <a:r>
              <a:rPr lang="cs-CZ" noProof="0" dirty="0"/>
              <a:t>Katedra sportovního výkonu a diagnostiky</a:t>
            </a:r>
            <a:endParaRPr lang="en-GB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F2B5E4C-999B-4F46-9539-EC4AA6B965A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C4F46D2-6113-4295-8D11-695781C85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Témata výstupů</a:t>
            </a:r>
            <a:endParaRPr lang="en-GB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841D490-2F0A-43F4-9584-34DC144C3D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72000" indent="0">
              <a:buNone/>
            </a:pPr>
            <a:r>
              <a:rPr lang="cs-CZ" dirty="0"/>
              <a:t>5.týden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2000" dirty="0"/>
              <a:t>Nácvik útočných herních kombinací zakončených střelbou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2000" dirty="0"/>
              <a:t>Nácvik herních dovedností pomocí individuálních her (každý má míč)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6.týden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2000" dirty="0"/>
              <a:t>Nácvik herních dovedností pomocí her v týmu (jeden míč v týmu)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2000" dirty="0"/>
              <a:t>Malé formy her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665076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173</Words>
  <Application>Microsoft Office PowerPoint</Application>
  <PresentationFormat>Širokoúhlá obrazovka</PresentationFormat>
  <Paragraphs>35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Motiv Office</vt:lpstr>
      <vt:lpstr>Teorie a didaktika fotbalu</vt:lpstr>
      <vt:lpstr>Témata výstupů</vt:lpstr>
      <vt:lpstr>Témata výstupů</vt:lpstr>
      <vt:lpstr>Témata výstupů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Teorie a didaktika fotbalu</dc:title>
  <dc:creator>Dominik Bokůvka</dc:creator>
  <cp:lastModifiedBy>Dominik Bokůvka</cp:lastModifiedBy>
  <cp:revision>1</cp:revision>
  <dcterms:created xsi:type="dcterms:W3CDTF">2023-02-16T07:39:38Z</dcterms:created>
  <dcterms:modified xsi:type="dcterms:W3CDTF">2023-02-16T07:40:12Z</dcterms:modified>
</cp:coreProperties>
</file>