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Pedagogika – </a:t>
            </a:r>
            <a:r>
              <a:rPr lang="cs-CZ" dirty="0" err="1"/>
              <a:t>bp4005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719592"/>
            <a:ext cx="11361600" cy="2508407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: </a:t>
            </a:r>
            <a:br>
              <a:rPr lang="cs-CZ" sz="2800" dirty="0"/>
            </a:br>
            <a:r>
              <a:rPr lang="cs-CZ" sz="2800" dirty="0"/>
              <a:t>Vladimír Jůva</a:t>
            </a:r>
            <a:br>
              <a:rPr lang="cs-CZ" sz="2800" dirty="0"/>
            </a:br>
            <a:r>
              <a:rPr lang="cs-CZ" sz="2800" b="1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: </a:t>
            </a:r>
          </a:p>
          <a:p>
            <a:pPr algn="ctr">
              <a:defRPr/>
            </a:pPr>
            <a:r>
              <a:rPr lang="cs-CZ" sz="2800" dirty="0"/>
              <a:t>PhDr. Jakub </a:t>
            </a:r>
            <a:r>
              <a:rPr lang="cs-CZ" sz="2800" dirty="0" err="1"/>
              <a:t>Forýtek</a:t>
            </a:r>
            <a:r>
              <a:rPr lang="cs-CZ" sz="280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68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99652"/>
            <a:ext cx="11017298" cy="5471651"/>
          </a:xfrm>
        </p:spPr>
        <p:txBody>
          <a:bodyPr/>
          <a:lstStyle/>
          <a:p>
            <a:pPr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r>
              <a:rPr lang="cs-CZ" dirty="0"/>
              <a:t>Aktuální informace v časopisech a na webových stranách: </a:t>
            </a: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…, MŠMT, Národní pedagogický institut České republiky – </a:t>
            </a:r>
            <a:r>
              <a:rPr lang="cs-CZ" dirty="0">
                <a:hlinkClick r:id="rId2"/>
              </a:rPr>
              <a:t>www.npi.cz</a:t>
            </a: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95</TotalTime>
  <Words>575</Words>
  <Application>Microsoft Office PowerPoint</Application>
  <PresentationFormat>Širokoúhlá obrazovka</PresentationFormat>
  <Paragraphs>66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Pedagogika – bp4005  Úvodní přednáška</vt:lpstr>
      <vt:lpstr>Požadavky k ukončení předmětu pedagogika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25</cp:revision>
  <cp:lastPrinted>2020-10-06T09:00:51Z</cp:lastPrinted>
  <dcterms:created xsi:type="dcterms:W3CDTF">2020-10-05T06:18:46Z</dcterms:created>
  <dcterms:modified xsi:type="dcterms:W3CDTF">2024-02-19T07:40:05Z</dcterms:modified>
</cp:coreProperties>
</file>