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Pedagogická </a:t>
            </a:r>
            <a:r>
              <a:rPr lang="cs-CZ" dirty="0"/>
              <a:t>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4259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/>
              <a:t>…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12" y="388444"/>
            <a:ext cx="10667288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912" y="945397"/>
            <a:ext cx="10667288" cy="552415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000" b="1" dirty="0"/>
              <a:t>Vybraná literatura</a:t>
            </a:r>
            <a:r>
              <a:rPr lang="cs-CZ" sz="30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dirty="0"/>
              <a:t>Richard Braun: </a:t>
            </a:r>
            <a:r>
              <a:rPr lang="cs-CZ" sz="3000" i="1" dirty="0"/>
              <a:t>Pedagogicko-psychologická diagnostika.</a:t>
            </a:r>
            <a:r>
              <a:rPr lang="cs-CZ" sz="30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dirty="0"/>
              <a:t>Václav </a:t>
            </a:r>
            <a:r>
              <a:rPr lang="cs-CZ" sz="3000" dirty="0" err="1"/>
              <a:t>Mertin</a:t>
            </a:r>
            <a:r>
              <a:rPr lang="cs-CZ" sz="3000" dirty="0"/>
              <a:t>, Lenka Krejčová a kol. </a:t>
            </a:r>
            <a:r>
              <a:rPr lang="cs-CZ" sz="3000" i="1" dirty="0"/>
              <a:t>Metody a postupy poznávání žáka: pedagogická diagnostika.</a:t>
            </a:r>
            <a:r>
              <a:rPr lang="cs-CZ" sz="3000" dirty="0"/>
              <a:t> 2. vyd. Praha: </a:t>
            </a:r>
            <a:r>
              <a:rPr lang="cs-CZ" sz="3000" dirty="0" err="1"/>
              <a:t>Wolters</a:t>
            </a:r>
            <a:r>
              <a:rPr lang="cs-CZ" sz="3000" dirty="0"/>
              <a:t> </a:t>
            </a:r>
            <a:r>
              <a:rPr lang="cs-CZ" sz="3000" dirty="0" err="1"/>
              <a:t>Kluwer</a:t>
            </a:r>
            <a:r>
              <a:rPr lang="cs-CZ" sz="30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dirty="0"/>
              <a:t>Jana Kratochvílová a kol. </a:t>
            </a:r>
            <a:r>
              <a:rPr lang="cs-CZ" sz="3000" i="1" dirty="0"/>
              <a:t>Pedagogická diagnostika </a:t>
            </a:r>
            <a:br>
              <a:rPr lang="cs-CZ" sz="3000" i="1" dirty="0"/>
            </a:br>
            <a:r>
              <a:rPr lang="cs-CZ" sz="3000" i="1" dirty="0"/>
              <a:t>a pedagogické diagnostikování</a:t>
            </a:r>
            <a:r>
              <a:rPr lang="cs-CZ" sz="3000" dirty="0"/>
              <a:t>. Brno: MU, 2021. </a:t>
            </a:r>
            <a:r>
              <a:rPr lang="cs-CZ" sz="3000"/>
              <a:t>90 s.</a:t>
            </a:r>
            <a:endParaRPr lang="cs-CZ" sz="3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Heinrich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</a:t>
            </a:r>
            <a:r>
              <a:rPr lang="cs-CZ" sz="3200"/>
              <a:t>1857–1911)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124</TotalTime>
  <Words>1462</Words>
  <Application>Microsoft Office PowerPoint</Application>
  <PresentationFormat>Širokoúhlá obrazovka</PresentationFormat>
  <Paragraphs>189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2020-12-14T08:59:31Z</cp:lastPrinted>
  <dcterms:created xsi:type="dcterms:W3CDTF">2020-10-05T06:18:46Z</dcterms:created>
  <dcterms:modified xsi:type="dcterms:W3CDTF">2023-09-11T10:32:00Z</dcterms:modified>
</cp:coreProperties>
</file>