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4" r:id="rId2"/>
    <p:sldMasterId id="2147483773" r:id="rId3"/>
    <p:sldMasterId id="2147483785" r:id="rId4"/>
  </p:sldMasterIdLst>
  <p:notesMasterIdLst>
    <p:notesMasterId r:id="rId40"/>
  </p:notesMasterIdLst>
  <p:sldIdLst>
    <p:sldId id="374" r:id="rId5"/>
    <p:sldId id="408" r:id="rId6"/>
    <p:sldId id="284" r:id="rId7"/>
    <p:sldId id="419" r:id="rId8"/>
    <p:sldId id="286" r:id="rId9"/>
    <p:sldId id="378" r:id="rId10"/>
    <p:sldId id="382" r:id="rId11"/>
    <p:sldId id="379" r:id="rId12"/>
    <p:sldId id="385" r:id="rId13"/>
    <p:sldId id="413" r:id="rId14"/>
    <p:sldId id="1273" r:id="rId15"/>
    <p:sldId id="270" r:id="rId16"/>
    <p:sldId id="262" r:id="rId17"/>
    <p:sldId id="414" r:id="rId18"/>
    <p:sldId id="415" r:id="rId19"/>
    <p:sldId id="416" r:id="rId20"/>
    <p:sldId id="1272" r:id="rId21"/>
    <p:sldId id="285" r:id="rId22"/>
    <p:sldId id="287" r:id="rId23"/>
    <p:sldId id="294" r:id="rId24"/>
    <p:sldId id="1269" r:id="rId25"/>
    <p:sldId id="1270" r:id="rId26"/>
    <p:sldId id="1271" r:id="rId27"/>
    <p:sldId id="421" r:id="rId28"/>
    <p:sldId id="1234" r:id="rId29"/>
    <p:sldId id="1235" r:id="rId30"/>
    <p:sldId id="272" r:id="rId31"/>
    <p:sldId id="387" r:id="rId32"/>
    <p:sldId id="322" r:id="rId33"/>
    <p:sldId id="388" r:id="rId34"/>
    <p:sldId id="316" r:id="rId35"/>
    <p:sldId id="389" r:id="rId36"/>
    <p:sldId id="323" r:id="rId37"/>
    <p:sldId id="344" r:id="rId38"/>
    <p:sldId id="34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Energetický výdej</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A9-4715-B8B0-09F0D96C37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A9-4715-B8B0-09F0D96C37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A9-4715-B8B0-09F0D96C3704}"/>
              </c:ext>
            </c:extLst>
          </c:dPt>
          <c:cat>
            <c:strRef>
              <c:f>List1!$A$2:$A$5</c:f>
              <c:strCache>
                <c:ptCount val="3"/>
                <c:pt idx="0">
                  <c:v>BM</c:v>
                </c:pt>
                <c:pt idx="1">
                  <c:v>PA</c:v>
                </c:pt>
                <c:pt idx="2">
                  <c:v>DIT</c:v>
                </c:pt>
              </c:strCache>
            </c:strRef>
          </c:cat>
          <c:val>
            <c:numRef>
              <c:f>List1!$B$2:$B$5</c:f>
              <c:numCache>
                <c:formatCode>General</c:formatCode>
                <c:ptCount val="3"/>
                <c:pt idx="0">
                  <c:v>60</c:v>
                </c:pt>
                <c:pt idx="1">
                  <c:v>30</c:v>
                </c:pt>
                <c:pt idx="2">
                  <c:v>10</c:v>
                </c:pt>
              </c:numCache>
            </c:numRef>
          </c:val>
          <c:extLst>
            <c:ext xmlns:c16="http://schemas.microsoft.com/office/drawing/2014/chart" uri="{C3380CC4-5D6E-409C-BE32-E72D297353CC}">
              <c16:uniqueId val="{00000000-DB81-4D92-9C8A-E6A894DF145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Energetický výdej</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1B-4D37-9E36-7B25E1903B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1B-4D37-9E36-7B25E1903B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1B-4D37-9E36-7B25E1903B0C}"/>
              </c:ext>
            </c:extLst>
          </c:dPt>
          <c:cat>
            <c:strRef>
              <c:f>List1!$A$2:$A$5</c:f>
              <c:strCache>
                <c:ptCount val="3"/>
                <c:pt idx="0">
                  <c:v>BM</c:v>
                </c:pt>
                <c:pt idx="1">
                  <c:v>PA</c:v>
                </c:pt>
                <c:pt idx="2">
                  <c:v>DIT</c:v>
                </c:pt>
              </c:strCache>
            </c:strRef>
          </c:cat>
          <c:val>
            <c:numRef>
              <c:f>List1!$B$2:$B$5</c:f>
              <c:numCache>
                <c:formatCode>General</c:formatCode>
                <c:ptCount val="3"/>
                <c:pt idx="0">
                  <c:v>30</c:v>
                </c:pt>
                <c:pt idx="1">
                  <c:v>60</c:v>
                </c:pt>
                <c:pt idx="2">
                  <c:v>10</c:v>
                </c:pt>
              </c:numCache>
            </c:numRef>
          </c:val>
          <c:extLst>
            <c:ext xmlns:c16="http://schemas.microsoft.com/office/drawing/2014/chart" uri="{C3380CC4-5D6E-409C-BE32-E72D297353CC}">
              <c16:uniqueId val="{00000006-021B-4D37-9E36-7B25E1903B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ata3.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80.png"/><Relationship Id="rId3" Type="http://schemas.openxmlformats.org/officeDocument/2006/relationships/image" Target="../media/image84.png"/><Relationship Id="rId7" Type="http://schemas.openxmlformats.org/officeDocument/2006/relationships/image" Target="../media/image72.png"/><Relationship Id="rId12" Type="http://schemas.openxmlformats.org/officeDocument/2006/relationships/image" Target="../media/image89.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88.png"/><Relationship Id="rId5" Type="http://schemas.openxmlformats.org/officeDocument/2006/relationships/image" Target="../media/image86.png"/><Relationship Id="rId10" Type="http://schemas.openxmlformats.org/officeDocument/2006/relationships/image" Target="../media/image79.svg"/><Relationship Id="rId4" Type="http://schemas.openxmlformats.org/officeDocument/2006/relationships/image" Target="../media/image85.svg"/><Relationship Id="rId9" Type="http://schemas.openxmlformats.org/officeDocument/2006/relationships/image" Target="../media/image78.png"/><Relationship Id="rId14" Type="http://schemas.openxmlformats.org/officeDocument/2006/relationships/image" Target="../media/image81.svg"/></Relationships>
</file>

<file path=ppt/diagrams/_rels/data5.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80.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83.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94.svg"/><Relationship Id="rId11" Type="http://schemas.openxmlformats.org/officeDocument/2006/relationships/image" Target="../media/image82.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8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80.png"/><Relationship Id="rId3" Type="http://schemas.openxmlformats.org/officeDocument/2006/relationships/image" Target="../media/image84.png"/><Relationship Id="rId7" Type="http://schemas.openxmlformats.org/officeDocument/2006/relationships/image" Target="../media/image72.png"/><Relationship Id="rId12" Type="http://schemas.openxmlformats.org/officeDocument/2006/relationships/image" Target="../media/image89.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88.png"/><Relationship Id="rId5" Type="http://schemas.openxmlformats.org/officeDocument/2006/relationships/image" Target="../media/image86.png"/><Relationship Id="rId10" Type="http://schemas.openxmlformats.org/officeDocument/2006/relationships/image" Target="../media/image79.svg"/><Relationship Id="rId4" Type="http://schemas.openxmlformats.org/officeDocument/2006/relationships/image" Target="../media/image85.svg"/><Relationship Id="rId9" Type="http://schemas.openxmlformats.org/officeDocument/2006/relationships/image" Target="../media/image78.png"/><Relationship Id="rId14" Type="http://schemas.openxmlformats.org/officeDocument/2006/relationships/image" Target="../media/image8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80.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83.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94.svg"/><Relationship Id="rId11" Type="http://schemas.openxmlformats.org/officeDocument/2006/relationships/image" Target="../media/image82.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F4E56-B819-4FFA-B607-AB3A0C0910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9BD505-61CC-4557-949D-872542A4D4E6}">
      <dgm:prSet/>
      <dgm:spPr/>
      <dgm:t>
        <a:bodyPr/>
        <a:lstStyle/>
        <a:p>
          <a:pPr>
            <a:lnSpc>
              <a:spcPct val="100000"/>
            </a:lnSpc>
          </a:pPr>
          <a:r>
            <a:rPr lang="cs-CZ"/>
            <a:t>Nejdůležitější a nejpohotovější zdroj E.</a:t>
          </a:r>
          <a:endParaRPr lang="en-US"/>
        </a:p>
      </dgm:t>
    </dgm:pt>
    <dgm:pt modelId="{4D5E66A2-E8F5-4F35-800F-59A292913066}" type="parTrans" cxnId="{972B566E-C380-4B26-9A95-8E3FCA5C6BBA}">
      <dgm:prSet/>
      <dgm:spPr/>
      <dgm:t>
        <a:bodyPr/>
        <a:lstStyle/>
        <a:p>
          <a:endParaRPr lang="en-US"/>
        </a:p>
      </dgm:t>
    </dgm:pt>
    <dgm:pt modelId="{44E625F7-EF22-4657-9586-DD0D68FD1F98}" type="sibTrans" cxnId="{972B566E-C380-4B26-9A95-8E3FCA5C6BBA}">
      <dgm:prSet/>
      <dgm:spPr/>
      <dgm:t>
        <a:bodyPr/>
        <a:lstStyle/>
        <a:p>
          <a:endParaRPr lang="en-US"/>
        </a:p>
      </dgm:t>
    </dgm:pt>
    <dgm:pt modelId="{E3795C7E-2783-4A86-A1A8-ED98555D1DA4}">
      <dgm:prSet/>
      <dgm:spPr/>
      <dgm:t>
        <a:bodyPr/>
        <a:lstStyle/>
        <a:p>
          <a:pPr>
            <a:lnSpc>
              <a:spcPct val="100000"/>
            </a:lnSpc>
          </a:pPr>
          <a:r>
            <a:rPr lang="cs-CZ"/>
            <a:t>Udržování krevní glykémie.</a:t>
          </a:r>
          <a:endParaRPr lang="en-US"/>
        </a:p>
      </dgm:t>
    </dgm:pt>
    <dgm:pt modelId="{2E0D36E3-11BC-47AB-A36E-C925558F157C}" type="parTrans" cxnId="{F7A11FED-54F6-4CBC-AC30-597DA637D7F7}">
      <dgm:prSet/>
      <dgm:spPr/>
      <dgm:t>
        <a:bodyPr/>
        <a:lstStyle/>
        <a:p>
          <a:endParaRPr lang="en-US"/>
        </a:p>
      </dgm:t>
    </dgm:pt>
    <dgm:pt modelId="{CD1C0738-5BA7-4B07-8017-CDFE6C886211}" type="sibTrans" cxnId="{F7A11FED-54F6-4CBC-AC30-597DA637D7F7}">
      <dgm:prSet/>
      <dgm:spPr/>
      <dgm:t>
        <a:bodyPr/>
        <a:lstStyle/>
        <a:p>
          <a:endParaRPr lang="en-US"/>
        </a:p>
      </dgm:t>
    </dgm:pt>
    <dgm:pt modelId="{CFA08F77-08DC-4B7F-AEE9-E4AF46F53B86}">
      <dgm:prSet/>
      <dgm:spPr/>
      <dgm:t>
        <a:bodyPr/>
        <a:lstStyle/>
        <a:p>
          <a:pPr>
            <a:lnSpc>
              <a:spcPct val="100000"/>
            </a:lnSpc>
          </a:pPr>
          <a:r>
            <a:rPr lang="cs-CZ" dirty="0"/>
            <a:t>Nejrychleji využitelný energetický substrát – zdroj ATP.</a:t>
          </a:r>
          <a:endParaRPr lang="en-US" dirty="0"/>
        </a:p>
      </dgm:t>
    </dgm:pt>
    <dgm:pt modelId="{34C7AC84-53EE-4446-A496-E965E4C0809A}" type="parTrans" cxnId="{A1936A5B-BCA1-4E2A-A433-46F0FD364D32}">
      <dgm:prSet/>
      <dgm:spPr/>
      <dgm:t>
        <a:bodyPr/>
        <a:lstStyle/>
        <a:p>
          <a:endParaRPr lang="en-US"/>
        </a:p>
      </dgm:t>
    </dgm:pt>
    <dgm:pt modelId="{ABEC5E4B-C5E8-48E2-A9C9-90565E02D49B}" type="sibTrans" cxnId="{A1936A5B-BCA1-4E2A-A433-46F0FD364D32}">
      <dgm:prSet/>
      <dgm:spPr/>
      <dgm:t>
        <a:bodyPr/>
        <a:lstStyle/>
        <a:p>
          <a:endParaRPr lang="en-US"/>
        </a:p>
      </dgm:t>
    </dgm:pt>
    <dgm:pt modelId="{C861E1DD-B96D-4952-8614-4C729B793DD2}">
      <dgm:prSet/>
      <dgm:spPr/>
      <dgm:t>
        <a:bodyPr/>
        <a:lstStyle/>
        <a:p>
          <a:pPr>
            <a:lnSpc>
              <a:spcPct val="100000"/>
            </a:lnSpc>
          </a:pPr>
          <a:r>
            <a:rPr lang="cs-CZ"/>
            <a:t>Potraviny na ně bohaté jsou často zdrojem esenciálních vitaminů.</a:t>
          </a:r>
          <a:endParaRPr lang="en-US"/>
        </a:p>
      </dgm:t>
    </dgm:pt>
    <dgm:pt modelId="{D821C05D-6A52-4159-BA1A-AB43A99811BB}" type="parTrans" cxnId="{9A2DF62D-A6C6-45F2-8958-E97D7D4B1C71}">
      <dgm:prSet/>
      <dgm:spPr/>
      <dgm:t>
        <a:bodyPr/>
        <a:lstStyle/>
        <a:p>
          <a:endParaRPr lang="en-US"/>
        </a:p>
      </dgm:t>
    </dgm:pt>
    <dgm:pt modelId="{FB57EB38-D260-4121-9270-657E0387A568}" type="sibTrans" cxnId="{9A2DF62D-A6C6-45F2-8958-E97D7D4B1C71}">
      <dgm:prSet/>
      <dgm:spPr/>
      <dgm:t>
        <a:bodyPr/>
        <a:lstStyle/>
        <a:p>
          <a:endParaRPr lang="en-US"/>
        </a:p>
      </dgm:t>
    </dgm:pt>
    <dgm:pt modelId="{81F71DEF-BA2D-49F0-A676-B4BAA0DAB1B6}">
      <dgm:prSet/>
      <dgm:spPr/>
      <dgm:t>
        <a:bodyPr/>
        <a:lstStyle/>
        <a:p>
          <a:pPr>
            <a:lnSpc>
              <a:spcPct val="100000"/>
            </a:lnSpc>
          </a:pPr>
          <a:r>
            <a:rPr lang="cs-CZ" dirty="0"/>
            <a:t>Nestravitelné sacharidy působí příznivě na činnost trávícího traktu.</a:t>
          </a:r>
          <a:endParaRPr lang="en-US" dirty="0"/>
        </a:p>
      </dgm:t>
    </dgm:pt>
    <dgm:pt modelId="{20EB8F7A-4847-4EB5-A759-65A7B2140FAE}" type="parTrans" cxnId="{53ED344D-2337-462D-897C-D90FCA9396EB}">
      <dgm:prSet/>
      <dgm:spPr/>
      <dgm:t>
        <a:bodyPr/>
        <a:lstStyle/>
        <a:p>
          <a:endParaRPr lang="en-US"/>
        </a:p>
      </dgm:t>
    </dgm:pt>
    <dgm:pt modelId="{DE532AA5-8BAF-4A33-BDA8-2DDF3E1005F5}" type="sibTrans" cxnId="{53ED344D-2337-462D-897C-D90FCA9396EB}">
      <dgm:prSet/>
      <dgm:spPr/>
      <dgm:t>
        <a:bodyPr/>
        <a:lstStyle/>
        <a:p>
          <a:endParaRPr lang="en-US"/>
        </a:p>
      </dgm:t>
    </dgm:pt>
    <dgm:pt modelId="{F0E83834-0075-4801-8064-9CBE6A36BD5B}">
      <dgm:prSet/>
      <dgm:spPr/>
      <dgm:t>
        <a:bodyPr/>
        <a:lstStyle/>
        <a:p>
          <a:pPr>
            <a:lnSpc>
              <a:spcPct val="100000"/>
            </a:lnSpc>
          </a:pPr>
          <a:r>
            <a:rPr lang="cs-CZ" b="1" dirty="0"/>
            <a:t>Dělení sacharidů na dalším listu.</a:t>
          </a:r>
          <a:endParaRPr lang="en-US" dirty="0"/>
        </a:p>
      </dgm:t>
    </dgm:pt>
    <dgm:pt modelId="{15919BA7-0EE7-4A6D-AA02-51F3D679E2DB}" type="parTrans" cxnId="{7077275E-4A9D-4422-BC1D-8CFE964BD532}">
      <dgm:prSet/>
      <dgm:spPr/>
      <dgm:t>
        <a:bodyPr/>
        <a:lstStyle/>
        <a:p>
          <a:endParaRPr lang="en-US"/>
        </a:p>
      </dgm:t>
    </dgm:pt>
    <dgm:pt modelId="{D04A0940-FFFC-45A2-B3B2-149D3B368F41}" type="sibTrans" cxnId="{7077275E-4A9D-4422-BC1D-8CFE964BD532}">
      <dgm:prSet/>
      <dgm:spPr/>
      <dgm:t>
        <a:bodyPr/>
        <a:lstStyle/>
        <a:p>
          <a:endParaRPr lang="en-US"/>
        </a:p>
      </dgm:t>
    </dgm:pt>
    <dgm:pt modelId="{FA3B2F77-57AB-4903-9E2B-058FBCC4300C}" type="pres">
      <dgm:prSet presAssocID="{559F4E56-B819-4FFA-B607-AB3A0C0910BB}" presName="root" presStyleCnt="0">
        <dgm:presLayoutVars>
          <dgm:dir/>
          <dgm:resizeHandles val="exact"/>
        </dgm:presLayoutVars>
      </dgm:prSet>
      <dgm:spPr/>
    </dgm:pt>
    <dgm:pt modelId="{B1539841-2866-488B-82AA-7B5E7BD94688}" type="pres">
      <dgm:prSet presAssocID="{E99BD505-61CC-4557-949D-872542A4D4E6}" presName="compNode" presStyleCnt="0"/>
      <dgm:spPr/>
    </dgm:pt>
    <dgm:pt modelId="{9F33BC77-BFF6-44BD-86E8-FE92404590A8}" type="pres">
      <dgm:prSet presAssocID="{E99BD505-61CC-4557-949D-872542A4D4E6}" presName="bgRect" presStyleLbl="bgShp" presStyleIdx="0" presStyleCnt="6"/>
      <dgm:spPr/>
    </dgm:pt>
    <dgm:pt modelId="{BA00C13D-50A0-490C-B3EE-A636BED644D7}" type="pres">
      <dgm:prSet presAssocID="{E99BD505-61CC-4557-949D-872542A4D4E6}"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ovárna"/>
        </a:ext>
      </dgm:extLst>
    </dgm:pt>
    <dgm:pt modelId="{FE58DA8A-A81D-44C2-8ADA-D52BFFC6CBDD}" type="pres">
      <dgm:prSet presAssocID="{E99BD505-61CC-4557-949D-872542A4D4E6}" presName="spaceRect" presStyleCnt="0"/>
      <dgm:spPr/>
    </dgm:pt>
    <dgm:pt modelId="{081531A5-0A4A-4AFF-B264-3E5944A2D3B8}" type="pres">
      <dgm:prSet presAssocID="{E99BD505-61CC-4557-949D-872542A4D4E6}" presName="parTx" presStyleLbl="revTx" presStyleIdx="0" presStyleCnt="6">
        <dgm:presLayoutVars>
          <dgm:chMax val="0"/>
          <dgm:chPref val="0"/>
        </dgm:presLayoutVars>
      </dgm:prSet>
      <dgm:spPr/>
    </dgm:pt>
    <dgm:pt modelId="{7F13B3DE-BC86-4A8B-B4BA-AEFD9E2E988C}" type="pres">
      <dgm:prSet presAssocID="{44E625F7-EF22-4657-9586-DD0D68FD1F98}" presName="sibTrans" presStyleCnt="0"/>
      <dgm:spPr/>
    </dgm:pt>
    <dgm:pt modelId="{7FCE0DAF-C936-4E7B-91EF-87C517F064CA}" type="pres">
      <dgm:prSet presAssocID="{E3795C7E-2783-4A86-A1A8-ED98555D1DA4}" presName="compNode" presStyleCnt="0"/>
      <dgm:spPr/>
    </dgm:pt>
    <dgm:pt modelId="{043C72D3-6900-4E5B-8446-6E8312D00809}" type="pres">
      <dgm:prSet presAssocID="{E3795C7E-2783-4A86-A1A8-ED98555D1DA4}" presName="bgRect" presStyleLbl="bgShp" presStyleIdx="1" presStyleCnt="6"/>
      <dgm:spPr/>
    </dgm:pt>
    <dgm:pt modelId="{26A35713-0067-4446-99BE-6A1845F329CB}" type="pres">
      <dgm:prSet presAssocID="{E3795C7E-2783-4A86-A1A8-ED98555D1DA4}"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rdce (orgán)"/>
        </a:ext>
      </dgm:extLst>
    </dgm:pt>
    <dgm:pt modelId="{96B98F1D-AC64-4DBB-964A-EED7467EE68E}" type="pres">
      <dgm:prSet presAssocID="{E3795C7E-2783-4A86-A1A8-ED98555D1DA4}" presName="spaceRect" presStyleCnt="0"/>
      <dgm:spPr/>
    </dgm:pt>
    <dgm:pt modelId="{01FEF99A-DB1D-4ABE-A561-1A5549D84E87}" type="pres">
      <dgm:prSet presAssocID="{E3795C7E-2783-4A86-A1A8-ED98555D1DA4}" presName="parTx" presStyleLbl="revTx" presStyleIdx="1" presStyleCnt="6">
        <dgm:presLayoutVars>
          <dgm:chMax val="0"/>
          <dgm:chPref val="0"/>
        </dgm:presLayoutVars>
      </dgm:prSet>
      <dgm:spPr/>
    </dgm:pt>
    <dgm:pt modelId="{F3EB1D34-7A0E-4A92-8439-A47157CDFB61}" type="pres">
      <dgm:prSet presAssocID="{CD1C0738-5BA7-4B07-8017-CDFE6C886211}" presName="sibTrans" presStyleCnt="0"/>
      <dgm:spPr/>
    </dgm:pt>
    <dgm:pt modelId="{1DDC1D6D-95CF-4521-A2C8-F83EB22B91AF}" type="pres">
      <dgm:prSet presAssocID="{CFA08F77-08DC-4B7F-AEE9-E4AF46F53B86}" presName="compNode" presStyleCnt="0"/>
      <dgm:spPr/>
    </dgm:pt>
    <dgm:pt modelId="{4DF58A52-7D6B-4CE1-838B-2D36DA1458FF}" type="pres">
      <dgm:prSet presAssocID="{CFA08F77-08DC-4B7F-AEE9-E4AF46F53B86}" presName="bgRect" presStyleLbl="bgShp" presStyleIdx="2" presStyleCnt="6"/>
      <dgm:spPr/>
    </dgm:pt>
    <dgm:pt modelId="{CB2872EB-F84B-4BAD-8547-8AAAC5015F76}" type="pres">
      <dgm:prSet presAssocID="{CFA08F77-08DC-4B7F-AEE9-E4AF46F53B86}"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lesk"/>
        </a:ext>
      </dgm:extLst>
    </dgm:pt>
    <dgm:pt modelId="{F941FAF3-FC69-45B4-B4BE-3D713E4A2847}" type="pres">
      <dgm:prSet presAssocID="{CFA08F77-08DC-4B7F-AEE9-E4AF46F53B86}" presName="spaceRect" presStyleCnt="0"/>
      <dgm:spPr/>
    </dgm:pt>
    <dgm:pt modelId="{37805F27-C3AF-4D3B-8262-7B60835BF6B3}" type="pres">
      <dgm:prSet presAssocID="{CFA08F77-08DC-4B7F-AEE9-E4AF46F53B86}" presName="parTx" presStyleLbl="revTx" presStyleIdx="2" presStyleCnt="6">
        <dgm:presLayoutVars>
          <dgm:chMax val="0"/>
          <dgm:chPref val="0"/>
        </dgm:presLayoutVars>
      </dgm:prSet>
      <dgm:spPr/>
    </dgm:pt>
    <dgm:pt modelId="{6469DD4C-1E30-4A8B-8E50-749F0B90E37E}" type="pres">
      <dgm:prSet presAssocID="{ABEC5E4B-C5E8-48E2-A9C9-90565E02D49B}" presName="sibTrans" presStyleCnt="0"/>
      <dgm:spPr/>
    </dgm:pt>
    <dgm:pt modelId="{53B6F758-A84B-4978-94C2-1425B8EEF505}" type="pres">
      <dgm:prSet presAssocID="{C861E1DD-B96D-4952-8614-4C729B793DD2}" presName="compNode" presStyleCnt="0"/>
      <dgm:spPr/>
    </dgm:pt>
    <dgm:pt modelId="{57074B69-A237-4358-9125-0A566ED70B27}" type="pres">
      <dgm:prSet presAssocID="{C861E1DD-B96D-4952-8614-4C729B793DD2}" presName="bgRect" presStyleLbl="bgShp" presStyleIdx="3" presStyleCnt="6"/>
      <dgm:spPr/>
    </dgm:pt>
    <dgm:pt modelId="{5037FAA0-937C-4EB4-B112-4624FC8EE2FF}" type="pres">
      <dgm:prSet presAssocID="{C861E1DD-B96D-4952-8614-4C729B793DD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vocado"/>
        </a:ext>
      </dgm:extLst>
    </dgm:pt>
    <dgm:pt modelId="{6E85676A-0E66-48E7-B26F-F303076109EA}" type="pres">
      <dgm:prSet presAssocID="{C861E1DD-B96D-4952-8614-4C729B793DD2}" presName="spaceRect" presStyleCnt="0"/>
      <dgm:spPr/>
    </dgm:pt>
    <dgm:pt modelId="{613E0C2D-43F6-4864-A54C-0FD70AC40401}" type="pres">
      <dgm:prSet presAssocID="{C861E1DD-B96D-4952-8614-4C729B793DD2}" presName="parTx" presStyleLbl="revTx" presStyleIdx="3" presStyleCnt="6">
        <dgm:presLayoutVars>
          <dgm:chMax val="0"/>
          <dgm:chPref val="0"/>
        </dgm:presLayoutVars>
      </dgm:prSet>
      <dgm:spPr/>
    </dgm:pt>
    <dgm:pt modelId="{23124C55-F43B-4B2E-A65B-541503920204}" type="pres">
      <dgm:prSet presAssocID="{FB57EB38-D260-4121-9270-657E0387A568}" presName="sibTrans" presStyleCnt="0"/>
      <dgm:spPr/>
    </dgm:pt>
    <dgm:pt modelId="{EC2424DF-F5EA-4ECD-8F86-0E5EB3CED3FE}" type="pres">
      <dgm:prSet presAssocID="{81F71DEF-BA2D-49F0-A676-B4BAA0DAB1B6}" presName="compNode" presStyleCnt="0"/>
      <dgm:spPr/>
    </dgm:pt>
    <dgm:pt modelId="{AFBC3207-9F1F-4CE5-9ED5-F61178A64615}" type="pres">
      <dgm:prSet presAssocID="{81F71DEF-BA2D-49F0-A676-B4BAA0DAB1B6}" presName="bgRect" presStyleLbl="bgShp" presStyleIdx="4" presStyleCnt="6"/>
      <dgm:spPr/>
    </dgm:pt>
    <dgm:pt modelId="{21879BB5-C998-4ED0-8BA7-A92BF7019F6B}" type="pres">
      <dgm:prSet presAssocID="{81F71DEF-BA2D-49F0-A676-B4BAA0DAB1B6}"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Žaludek"/>
        </a:ext>
      </dgm:extLst>
    </dgm:pt>
    <dgm:pt modelId="{0265B1D3-DA7C-4144-A1D6-A71D02E9B909}" type="pres">
      <dgm:prSet presAssocID="{81F71DEF-BA2D-49F0-A676-B4BAA0DAB1B6}" presName="spaceRect" presStyleCnt="0"/>
      <dgm:spPr/>
    </dgm:pt>
    <dgm:pt modelId="{147C927B-F1AA-40FC-AE08-5DAFFB11BCB1}" type="pres">
      <dgm:prSet presAssocID="{81F71DEF-BA2D-49F0-A676-B4BAA0DAB1B6}" presName="parTx" presStyleLbl="revTx" presStyleIdx="4" presStyleCnt="6">
        <dgm:presLayoutVars>
          <dgm:chMax val="0"/>
          <dgm:chPref val="0"/>
        </dgm:presLayoutVars>
      </dgm:prSet>
      <dgm:spPr/>
    </dgm:pt>
    <dgm:pt modelId="{EFEBF016-3EC3-4D19-A19A-8BD1F35D6783}" type="pres">
      <dgm:prSet presAssocID="{DE532AA5-8BAF-4A33-BDA8-2DDF3E1005F5}" presName="sibTrans" presStyleCnt="0"/>
      <dgm:spPr/>
    </dgm:pt>
    <dgm:pt modelId="{B1D614BA-1DF6-4397-A068-14FBD7EDE034}" type="pres">
      <dgm:prSet presAssocID="{F0E83834-0075-4801-8064-9CBE6A36BD5B}" presName="compNode" presStyleCnt="0"/>
      <dgm:spPr/>
    </dgm:pt>
    <dgm:pt modelId="{DA997232-3BC1-4BB1-99A4-F605C6EEF894}" type="pres">
      <dgm:prSet presAssocID="{F0E83834-0075-4801-8064-9CBE6A36BD5B}" presName="bgRect" presStyleLbl="bgShp" presStyleIdx="5" presStyleCnt="6"/>
      <dgm:spPr/>
    </dgm:pt>
    <dgm:pt modelId="{50C2D124-E489-4498-AFEB-528AA8370168}" type="pres">
      <dgm:prSet presAssocID="{F0E83834-0075-4801-8064-9CBE6A36BD5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Seznam"/>
        </a:ext>
      </dgm:extLst>
    </dgm:pt>
    <dgm:pt modelId="{8B7CC9F1-AD04-4A23-821E-C5AE3B5B4722}" type="pres">
      <dgm:prSet presAssocID="{F0E83834-0075-4801-8064-9CBE6A36BD5B}" presName="spaceRect" presStyleCnt="0"/>
      <dgm:spPr/>
    </dgm:pt>
    <dgm:pt modelId="{B0585117-3416-4889-ABEA-76C36185F2E5}" type="pres">
      <dgm:prSet presAssocID="{F0E83834-0075-4801-8064-9CBE6A36BD5B}" presName="parTx" presStyleLbl="revTx" presStyleIdx="5" presStyleCnt="6">
        <dgm:presLayoutVars>
          <dgm:chMax val="0"/>
          <dgm:chPref val="0"/>
        </dgm:presLayoutVars>
      </dgm:prSet>
      <dgm:spPr/>
    </dgm:pt>
  </dgm:ptLst>
  <dgm:cxnLst>
    <dgm:cxn modelId="{9A2DF62D-A6C6-45F2-8958-E97D7D4B1C71}" srcId="{559F4E56-B819-4FFA-B607-AB3A0C0910BB}" destId="{C861E1DD-B96D-4952-8614-4C729B793DD2}" srcOrd="3" destOrd="0" parTransId="{D821C05D-6A52-4159-BA1A-AB43A99811BB}" sibTransId="{FB57EB38-D260-4121-9270-657E0387A568}"/>
    <dgm:cxn modelId="{2AF9AD40-3A66-4BF4-A243-D33D94911077}" type="presOf" srcId="{E3795C7E-2783-4A86-A1A8-ED98555D1DA4}" destId="{01FEF99A-DB1D-4ABE-A561-1A5549D84E87}" srcOrd="0" destOrd="0" presId="urn:microsoft.com/office/officeart/2018/2/layout/IconVerticalSolidList"/>
    <dgm:cxn modelId="{A1936A5B-BCA1-4E2A-A433-46F0FD364D32}" srcId="{559F4E56-B819-4FFA-B607-AB3A0C0910BB}" destId="{CFA08F77-08DC-4B7F-AEE9-E4AF46F53B86}" srcOrd="2" destOrd="0" parTransId="{34C7AC84-53EE-4446-A496-E965E4C0809A}" sibTransId="{ABEC5E4B-C5E8-48E2-A9C9-90565E02D49B}"/>
    <dgm:cxn modelId="{7077275E-4A9D-4422-BC1D-8CFE964BD532}" srcId="{559F4E56-B819-4FFA-B607-AB3A0C0910BB}" destId="{F0E83834-0075-4801-8064-9CBE6A36BD5B}" srcOrd="5" destOrd="0" parTransId="{15919BA7-0EE7-4A6D-AA02-51F3D679E2DB}" sibTransId="{D04A0940-FFFC-45A2-B3B2-149D3B368F41}"/>
    <dgm:cxn modelId="{B918B15E-165B-40C9-B9FA-1D650BF70E92}" type="presOf" srcId="{81F71DEF-BA2D-49F0-A676-B4BAA0DAB1B6}" destId="{147C927B-F1AA-40FC-AE08-5DAFFB11BCB1}" srcOrd="0" destOrd="0" presId="urn:microsoft.com/office/officeart/2018/2/layout/IconVerticalSolidList"/>
    <dgm:cxn modelId="{9BA76D4B-A91C-4501-816A-5F4AA720048A}" type="presOf" srcId="{F0E83834-0075-4801-8064-9CBE6A36BD5B}" destId="{B0585117-3416-4889-ABEA-76C36185F2E5}" srcOrd="0" destOrd="0" presId="urn:microsoft.com/office/officeart/2018/2/layout/IconVerticalSolidList"/>
    <dgm:cxn modelId="{53ED344D-2337-462D-897C-D90FCA9396EB}" srcId="{559F4E56-B819-4FFA-B607-AB3A0C0910BB}" destId="{81F71DEF-BA2D-49F0-A676-B4BAA0DAB1B6}" srcOrd="4" destOrd="0" parTransId="{20EB8F7A-4847-4EB5-A759-65A7B2140FAE}" sibTransId="{DE532AA5-8BAF-4A33-BDA8-2DDF3E1005F5}"/>
    <dgm:cxn modelId="{972B566E-C380-4B26-9A95-8E3FCA5C6BBA}" srcId="{559F4E56-B819-4FFA-B607-AB3A0C0910BB}" destId="{E99BD505-61CC-4557-949D-872542A4D4E6}" srcOrd="0" destOrd="0" parTransId="{4D5E66A2-E8F5-4F35-800F-59A292913066}" sibTransId="{44E625F7-EF22-4657-9586-DD0D68FD1F98}"/>
    <dgm:cxn modelId="{791888AB-2C0D-488C-8057-5FFC0910649C}" type="presOf" srcId="{CFA08F77-08DC-4B7F-AEE9-E4AF46F53B86}" destId="{37805F27-C3AF-4D3B-8262-7B60835BF6B3}" srcOrd="0" destOrd="0" presId="urn:microsoft.com/office/officeart/2018/2/layout/IconVerticalSolidList"/>
    <dgm:cxn modelId="{E83968B1-A755-4E30-A261-BA6C64FE19FB}" type="presOf" srcId="{C861E1DD-B96D-4952-8614-4C729B793DD2}" destId="{613E0C2D-43F6-4864-A54C-0FD70AC40401}" srcOrd="0" destOrd="0" presId="urn:microsoft.com/office/officeart/2018/2/layout/IconVerticalSolidList"/>
    <dgm:cxn modelId="{222902C6-F4EF-4B65-A501-DFD471BDFBA0}" type="presOf" srcId="{E99BD505-61CC-4557-949D-872542A4D4E6}" destId="{081531A5-0A4A-4AFF-B264-3E5944A2D3B8}" srcOrd="0" destOrd="0" presId="urn:microsoft.com/office/officeart/2018/2/layout/IconVerticalSolidList"/>
    <dgm:cxn modelId="{81168FEB-4920-4ED6-B680-A48DB79552DD}" type="presOf" srcId="{559F4E56-B819-4FFA-B607-AB3A0C0910BB}" destId="{FA3B2F77-57AB-4903-9E2B-058FBCC4300C}" srcOrd="0" destOrd="0" presId="urn:microsoft.com/office/officeart/2018/2/layout/IconVerticalSolidList"/>
    <dgm:cxn modelId="{F7A11FED-54F6-4CBC-AC30-597DA637D7F7}" srcId="{559F4E56-B819-4FFA-B607-AB3A0C0910BB}" destId="{E3795C7E-2783-4A86-A1A8-ED98555D1DA4}" srcOrd="1" destOrd="0" parTransId="{2E0D36E3-11BC-47AB-A36E-C925558F157C}" sibTransId="{CD1C0738-5BA7-4B07-8017-CDFE6C886211}"/>
    <dgm:cxn modelId="{906B9022-F356-492E-8182-8C3CA090AD30}" type="presParOf" srcId="{FA3B2F77-57AB-4903-9E2B-058FBCC4300C}" destId="{B1539841-2866-488B-82AA-7B5E7BD94688}" srcOrd="0" destOrd="0" presId="urn:microsoft.com/office/officeart/2018/2/layout/IconVerticalSolidList"/>
    <dgm:cxn modelId="{18644671-91A2-4DD9-B7E8-EE7085C899BC}" type="presParOf" srcId="{B1539841-2866-488B-82AA-7B5E7BD94688}" destId="{9F33BC77-BFF6-44BD-86E8-FE92404590A8}" srcOrd="0" destOrd="0" presId="urn:microsoft.com/office/officeart/2018/2/layout/IconVerticalSolidList"/>
    <dgm:cxn modelId="{C2ECDD97-D82C-4C53-8766-8604FE5239E0}" type="presParOf" srcId="{B1539841-2866-488B-82AA-7B5E7BD94688}" destId="{BA00C13D-50A0-490C-B3EE-A636BED644D7}" srcOrd="1" destOrd="0" presId="urn:microsoft.com/office/officeart/2018/2/layout/IconVerticalSolidList"/>
    <dgm:cxn modelId="{DC30B9C8-09A9-4B47-9CD2-BFD4ABD24548}" type="presParOf" srcId="{B1539841-2866-488B-82AA-7B5E7BD94688}" destId="{FE58DA8A-A81D-44C2-8ADA-D52BFFC6CBDD}" srcOrd="2" destOrd="0" presId="urn:microsoft.com/office/officeart/2018/2/layout/IconVerticalSolidList"/>
    <dgm:cxn modelId="{3310B6BF-C570-48A1-BD39-48B7AC243E4A}" type="presParOf" srcId="{B1539841-2866-488B-82AA-7B5E7BD94688}" destId="{081531A5-0A4A-4AFF-B264-3E5944A2D3B8}" srcOrd="3" destOrd="0" presId="urn:microsoft.com/office/officeart/2018/2/layout/IconVerticalSolidList"/>
    <dgm:cxn modelId="{8934E99B-78CA-4713-8341-CAB12C6D56F8}" type="presParOf" srcId="{FA3B2F77-57AB-4903-9E2B-058FBCC4300C}" destId="{7F13B3DE-BC86-4A8B-B4BA-AEFD9E2E988C}" srcOrd="1" destOrd="0" presId="urn:microsoft.com/office/officeart/2018/2/layout/IconVerticalSolidList"/>
    <dgm:cxn modelId="{DE6F6515-587B-4792-BF16-2B5683C5E392}" type="presParOf" srcId="{FA3B2F77-57AB-4903-9E2B-058FBCC4300C}" destId="{7FCE0DAF-C936-4E7B-91EF-87C517F064CA}" srcOrd="2" destOrd="0" presId="urn:microsoft.com/office/officeart/2018/2/layout/IconVerticalSolidList"/>
    <dgm:cxn modelId="{57E11F04-4EA0-44DD-8989-CD1272A7073B}" type="presParOf" srcId="{7FCE0DAF-C936-4E7B-91EF-87C517F064CA}" destId="{043C72D3-6900-4E5B-8446-6E8312D00809}" srcOrd="0" destOrd="0" presId="urn:microsoft.com/office/officeart/2018/2/layout/IconVerticalSolidList"/>
    <dgm:cxn modelId="{7D6A65A9-36F0-487D-9114-E288360F287E}" type="presParOf" srcId="{7FCE0DAF-C936-4E7B-91EF-87C517F064CA}" destId="{26A35713-0067-4446-99BE-6A1845F329CB}" srcOrd="1" destOrd="0" presId="urn:microsoft.com/office/officeart/2018/2/layout/IconVerticalSolidList"/>
    <dgm:cxn modelId="{22695154-0116-4787-90FA-9C174E290934}" type="presParOf" srcId="{7FCE0DAF-C936-4E7B-91EF-87C517F064CA}" destId="{96B98F1D-AC64-4DBB-964A-EED7467EE68E}" srcOrd="2" destOrd="0" presId="urn:microsoft.com/office/officeart/2018/2/layout/IconVerticalSolidList"/>
    <dgm:cxn modelId="{D4F815B8-1432-4D4F-8CC5-879AA666FEF5}" type="presParOf" srcId="{7FCE0DAF-C936-4E7B-91EF-87C517F064CA}" destId="{01FEF99A-DB1D-4ABE-A561-1A5549D84E87}" srcOrd="3" destOrd="0" presId="urn:microsoft.com/office/officeart/2018/2/layout/IconVerticalSolidList"/>
    <dgm:cxn modelId="{34FBFAC6-5BDB-4C45-91F1-6F0D3D0FD06C}" type="presParOf" srcId="{FA3B2F77-57AB-4903-9E2B-058FBCC4300C}" destId="{F3EB1D34-7A0E-4A92-8439-A47157CDFB61}" srcOrd="3" destOrd="0" presId="urn:microsoft.com/office/officeart/2018/2/layout/IconVerticalSolidList"/>
    <dgm:cxn modelId="{BCFFFE0B-F7E9-40E8-A341-C1E22344DFE5}" type="presParOf" srcId="{FA3B2F77-57AB-4903-9E2B-058FBCC4300C}" destId="{1DDC1D6D-95CF-4521-A2C8-F83EB22B91AF}" srcOrd="4" destOrd="0" presId="urn:microsoft.com/office/officeart/2018/2/layout/IconVerticalSolidList"/>
    <dgm:cxn modelId="{903E8198-D2FC-4E3B-9A9D-E9874FDF963A}" type="presParOf" srcId="{1DDC1D6D-95CF-4521-A2C8-F83EB22B91AF}" destId="{4DF58A52-7D6B-4CE1-838B-2D36DA1458FF}" srcOrd="0" destOrd="0" presId="urn:microsoft.com/office/officeart/2018/2/layout/IconVerticalSolidList"/>
    <dgm:cxn modelId="{1E88CBB6-F5D2-4708-8184-CC383E3C68E9}" type="presParOf" srcId="{1DDC1D6D-95CF-4521-A2C8-F83EB22B91AF}" destId="{CB2872EB-F84B-4BAD-8547-8AAAC5015F76}" srcOrd="1" destOrd="0" presId="urn:microsoft.com/office/officeart/2018/2/layout/IconVerticalSolidList"/>
    <dgm:cxn modelId="{31B75D70-95EC-41BD-BCDB-690D9D634115}" type="presParOf" srcId="{1DDC1D6D-95CF-4521-A2C8-F83EB22B91AF}" destId="{F941FAF3-FC69-45B4-B4BE-3D713E4A2847}" srcOrd="2" destOrd="0" presId="urn:microsoft.com/office/officeart/2018/2/layout/IconVerticalSolidList"/>
    <dgm:cxn modelId="{5CF80A9C-BB40-486F-8CBD-1163E62FB3D8}" type="presParOf" srcId="{1DDC1D6D-95CF-4521-A2C8-F83EB22B91AF}" destId="{37805F27-C3AF-4D3B-8262-7B60835BF6B3}" srcOrd="3" destOrd="0" presId="urn:microsoft.com/office/officeart/2018/2/layout/IconVerticalSolidList"/>
    <dgm:cxn modelId="{8C9B58A3-B5BB-4791-9EB2-2EA28ACA3DB8}" type="presParOf" srcId="{FA3B2F77-57AB-4903-9E2B-058FBCC4300C}" destId="{6469DD4C-1E30-4A8B-8E50-749F0B90E37E}" srcOrd="5" destOrd="0" presId="urn:microsoft.com/office/officeart/2018/2/layout/IconVerticalSolidList"/>
    <dgm:cxn modelId="{830F8B93-FB33-4D6B-BD7D-87AEF6AC7AEF}" type="presParOf" srcId="{FA3B2F77-57AB-4903-9E2B-058FBCC4300C}" destId="{53B6F758-A84B-4978-94C2-1425B8EEF505}" srcOrd="6" destOrd="0" presId="urn:microsoft.com/office/officeart/2018/2/layout/IconVerticalSolidList"/>
    <dgm:cxn modelId="{E17DF22C-8922-473E-940A-AC1094C0C73B}" type="presParOf" srcId="{53B6F758-A84B-4978-94C2-1425B8EEF505}" destId="{57074B69-A237-4358-9125-0A566ED70B27}" srcOrd="0" destOrd="0" presId="urn:microsoft.com/office/officeart/2018/2/layout/IconVerticalSolidList"/>
    <dgm:cxn modelId="{29A2E0B0-3946-4FAC-B209-AE22C17E7AED}" type="presParOf" srcId="{53B6F758-A84B-4978-94C2-1425B8EEF505}" destId="{5037FAA0-937C-4EB4-B112-4624FC8EE2FF}" srcOrd="1" destOrd="0" presId="urn:microsoft.com/office/officeart/2018/2/layout/IconVerticalSolidList"/>
    <dgm:cxn modelId="{21FE7661-11B1-4C4D-993A-34E7001058EB}" type="presParOf" srcId="{53B6F758-A84B-4978-94C2-1425B8EEF505}" destId="{6E85676A-0E66-48E7-B26F-F303076109EA}" srcOrd="2" destOrd="0" presId="urn:microsoft.com/office/officeart/2018/2/layout/IconVerticalSolidList"/>
    <dgm:cxn modelId="{B7A0C9C9-0DCC-477F-9CAF-949E4789EAA1}" type="presParOf" srcId="{53B6F758-A84B-4978-94C2-1425B8EEF505}" destId="{613E0C2D-43F6-4864-A54C-0FD70AC40401}" srcOrd="3" destOrd="0" presId="urn:microsoft.com/office/officeart/2018/2/layout/IconVerticalSolidList"/>
    <dgm:cxn modelId="{87B9BC93-5FBA-435F-A0BB-70726E31AEB4}" type="presParOf" srcId="{FA3B2F77-57AB-4903-9E2B-058FBCC4300C}" destId="{23124C55-F43B-4B2E-A65B-541503920204}" srcOrd="7" destOrd="0" presId="urn:microsoft.com/office/officeart/2018/2/layout/IconVerticalSolidList"/>
    <dgm:cxn modelId="{31288D06-76B8-4D5D-8C39-30E44A35A9B9}" type="presParOf" srcId="{FA3B2F77-57AB-4903-9E2B-058FBCC4300C}" destId="{EC2424DF-F5EA-4ECD-8F86-0E5EB3CED3FE}" srcOrd="8" destOrd="0" presId="urn:microsoft.com/office/officeart/2018/2/layout/IconVerticalSolidList"/>
    <dgm:cxn modelId="{364C268E-E02D-4A8D-BC07-2C8804E8887B}" type="presParOf" srcId="{EC2424DF-F5EA-4ECD-8F86-0E5EB3CED3FE}" destId="{AFBC3207-9F1F-4CE5-9ED5-F61178A64615}" srcOrd="0" destOrd="0" presId="urn:microsoft.com/office/officeart/2018/2/layout/IconVerticalSolidList"/>
    <dgm:cxn modelId="{1E6FE0C0-F4EF-4309-97D7-798862F6E4E2}" type="presParOf" srcId="{EC2424DF-F5EA-4ECD-8F86-0E5EB3CED3FE}" destId="{21879BB5-C998-4ED0-8BA7-A92BF7019F6B}" srcOrd="1" destOrd="0" presId="urn:microsoft.com/office/officeart/2018/2/layout/IconVerticalSolidList"/>
    <dgm:cxn modelId="{F1CFCDF4-9667-49DD-B404-ED4A5F42979E}" type="presParOf" srcId="{EC2424DF-F5EA-4ECD-8F86-0E5EB3CED3FE}" destId="{0265B1D3-DA7C-4144-A1D6-A71D02E9B909}" srcOrd="2" destOrd="0" presId="urn:microsoft.com/office/officeart/2018/2/layout/IconVerticalSolidList"/>
    <dgm:cxn modelId="{77EEEE96-B15A-46BF-B648-A3A9205E0A0A}" type="presParOf" srcId="{EC2424DF-F5EA-4ECD-8F86-0E5EB3CED3FE}" destId="{147C927B-F1AA-40FC-AE08-5DAFFB11BCB1}" srcOrd="3" destOrd="0" presId="urn:microsoft.com/office/officeart/2018/2/layout/IconVerticalSolidList"/>
    <dgm:cxn modelId="{C7EDD18A-BDB9-4D39-8CE3-E53A9DE43BBE}" type="presParOf" srcId="{FA3B2F77-57AB-4903-9E2B-058FBCC4300C}" destId="{EFEBF016-3EC3-4D19-A19A-8BD1F35D6783}" srcOrd="9" destOrd="0" presId="urn:microsoft.com/office/officeart/2018/2/layout/IconVerticalSolidList"/>
    <dgm:cxn modelId="{C2572780-368D-45B8-A58C-F0578BB76DEC}" type="presParOf" srcId="{FA3B2F77-57AB-4903-9E2B-058FBCC4300C}" destId="{B1D614BA-1DF6-4397-A068-14FBD7EDE034}" srcOrd="10" destOrd="0" presId="urn:microsoft.com/office/officeart/2018/2/layout/IconVerticalSolidList"/>
    <dgm:cxn modelId="{36BE397E-9276-44A2-B27B-8DCCE694A56F}" type="presParOf" srcId="{B1D614BA-1DF6-4397-A068-14FBD7EDE034}" destId="{DA997232-3BC1-4BB1-99A4-F605C6EEF894}" srcOrd="0" destOrd="0" presId="urn:microsoft.com/office/officeart/2018/2/layout/IconVerticalSolidList"/>
    <dgm:cxn modelId="{B1CE734D-40BA-47D7-829F-8588A80378CF}" type="presParOf" srcId="{B1D614BA-1DF6-4397-A068-14FBD7EDE034}" destId="{50C2D124-E489-4498-AFEB-528AA8370168}" srcOrd="1" destOrd="0" presId="urn:microsoft.com/office/officeart/2018/2/layout/IconVerticalSolidList"/>
    <dgm:cxn modelId="{1D8CEAC6-90C4-4A60-A46E-ADFE721724D0}" type="presParOf" srcId="{B1D614BA-1DF6-4397-A068-14FBD7EDE034}" destId="{8B7CC9F1-AD04-4A23-821E-C5AE3B5B4722}" srcOrd="2" destOrd="0" presId="urn:microsoft.com/office/officeart/2018/2/layout/IconVerticalSolidList"/>
    <dgm:cxn modelId="{5FC17A30-89A8-48B3-A580-AA2B40D99ADC}" type="presParOf" srcId="{B1D614BA-1DF6-4397-A068-14FBD7EDE034}" destId="{B0585117-3416-4889-ABEA-76C36185F2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D89A6-9FA3-49C9-A184-ADD27D43F2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FE968E82-904C-48BD-B375-DE7C6E0B9188}">
      <dgm:prSet phldrT="[Text]" custT="1"/>
      <dgm:spPr/>
      <dgm:t>
        <a:bodyPr/>
        <a:lstStyle/>
        <a:p>
          <a:r>
            <a:rPr lang="cs-CZ" sz="3600" dirty="0">
              <a:latin typeface="+mn-lt"/>
            </a:rPr>
            <a:t>Sacharidy</a:t>
          </a:r>
        </a:p>
      </dgm:t>
    </dgm:pt>
    <dgm:pt modelId="{FC22DF4B-0938-4701-978E-15874A9D62E7}" type="parTrans" cxnId="{CAE7AC97-987B-4505-A851-6BB9A6BFE64C}">
      <dgm:prSet/>
      <dgm:spPr/>
      <dgm:t>
        <a:bodyPr/>
        <a:lstStyle/>
        <a:p>
          <a:endParaRPr lang="cs-CZ" sz="1400">
            <a:latin typeface="+mn-lt"/>
          </a:endParaRPr>
        </a:p>
      </dgm:t>
    </dgm:pt>
    <dgm:pt modelId="{0AAFBC21-F7AD-457C-8816-A43E578D065F}" type="sibTrans" cxnId="{CAE7AC97-987B-4505-A851-6BB9A6BFE64C}">
      <dgm:prSet/>
      <dgm:spPr/>
      <dgm:t>
        <a:bodyPr/>
        <a:lstStyle/>
        <a:p>
          <a:endParaRPr lang="cs-CZ" sz="1400">
            <a:latin typeface="+mn-lt"/>
          </a:endParaRPr>
        </a:p>
      </dgm:t>
    </dgm:pt>
    <dgm:pt modelId="{03E6DF37-172E-4B40-9D4B-6D6CFC404CE8}">
      <dgm:prSet phldrT="[Text]" custT="1"/>
      <dgm:spPr/>
      <dgm:t>
        <a:bodyPr/>
        <a:lstStyle/>
        <a:p>
          <a:r>
            <a:rPr lang="cs-CZ" sz="1600" dirty="0">
              <a:solidFill>
                <a:schemeClr val="accent1">
                  <a:lumMod val="50000"/>
                </a:schemeClr>
              </a:solidFill>
              <a:latin typeface="+mn-lt"/>
            </a:rPr>
            <a:t>Monosacharidy</a:t>
          </a:r>
        </a:p>
        <a:p>
          <a:r>
            <a:rPr lang="cs-CZ" sz="1400" dirty="0">
              <a:latin typeface="+mn-lt"/>
            </a:rPr>
            <a:t>1×6C</a:t>
          </a:r>
        </a:p>
      </dgm:t>
    </dgm:pt>
    <dgm:pt modelId="{079DAAF6-F799-4A4D-89FE-63DCBB81EB04}" type="parTrans" cxnId="{0CFD4CB9-011F-4DEB-A469-038DD38BAB34}">
      <dgm:prSet/>
      <dgm:spPr/>
      <dgm:t>
        <a:bodyPr/>
        <a:lstStyle/>
        <a:p>
          <a:endParaRPr lang="cs-CZ" sz="1400">
            <a:latin typeface="+mn-lt"/>
          </a:endParaRPr>
        </a:p>
      </dgm:t>
    </dgm:pt>
    <dgm:pt modelId="{511D3EB6-6ACB-4CF5-95DF-EF1B3F5DAC14}" type="sibTrans" cxnId="{0CFD4CB9-011F-4DEB-A469-038DD38BAB34}">
      <dgm:prSet/>
      <dgm:spPr/>
      <dgm:t>
        <a:bodyPr/>
        <a:lstStyle/>
        <a:p>
          <a:endParaRPr lang="cs-CZ" sz="1400">
            <a:latin typeface="+mn-lt"/>
          </a:endParaRPr>
        </a:p>
      </dgm:t>
    </dgm:pt>
    <dgm:pt modelId="{4FBF5ADE-A02C-4B4B-B6E8-4EA20E6E66EF}">
      <dgm:prSet phldrT="[Text]" custT="1"/>
      <dgm:spPr/>
      <dgm:t>
        <a:bodyPr/>
        <a:lstStyle/>
        <a:p>
          <a:r>
            <a:rPr lang="cs-CZ" sz="1600" dirty="0">
              <a:solidFill>
                <a:schemeClr val="accent1">
                  <a:lumMod val="50000"/>
                </a:schemeClr>
              </a:solidFill>
              <a:latin typeface="+mn-lt"/>
            </a:rPr>
            <a:t>Oligosacharidy</a:t>
          </a:r>
          <a:endParaRPr lang="cs-CZ" sz="1400" dirty="0">
            <a:solidFill>
              <a:schemeClr val="accent1">
                <a:lumMod val="50000"/>
              </a:schemeClr>
            </a:solidFill>
            <a:latin typeface="+mn-lt"/>
          </a:endParaRPr>
        </a:p>
        <a:p>
          <a:r>
            <a:rPr lang="cs-CZ" sz="1400" i="1" dirty="0">
              <a:latin typeface="+mn-lt"/>
            </a:rPr>
            <a:t>Laicky „cukry“</a:t>
          </a:r>
        </a:p>
        <a:p>
          <a:r>
            <a:rPr lang="cs-CZ" sz="1400" dirty="0">
              <a:latin typeface="+mn-lt"/>
            </a:rPr>
            <a:t>2-9×6C</a:t>
          </a:r>
        </a:p>
      </dgm:t>
    </dgm:pt>
    <dgm:pt modelId="{8FD74F7C-311B-4A0E-9D25-F5315AA1238D}" type="parTrans" cxnId="{6BC6AF04-AE6A-4501-B2B7-01959047BBE7}">
      <dgm:prSet/>
      <dgm:spPr/>
      <dgm:t>
        <a:bodyPr/>
        <a:lstStyle/>
        <a:p>
          <a:endParaRPr lang="cs-CZ" sz="1400">
            <a:latin typeface="+mn-lt"/>
          </a:endParaRPr>
        </a:p>
      </dgm:t>
    </dgm:pt>
    <dgm:pt modelId="{4055E136-7602-44D1-85EC-912957897D54}" type="sibTrans" cxnId="{6BC6AF04-AE6A-4501-B2B7-01959047BBE7}">
      <dgm:prSet/>
      <dgm:spPr/>
      <dgm:t>
        <a:bodyPr/>
        <a:lstStyle/>
        <a:p>
          <a:endParaRPr lang="cs-CZ" sz="1400">
            <a:latin typeface="+mn-lt"/>
          </a:endParaRPr>
        </a:p>
      </dgm:t>
    </dgm:pt>
    <dgm:pt modelId="{99DFF1D4-FAD8-42EB-B5AC-12303151DC77}">
      <dgm:prSet phldrT="[Text]" custT="1"/>
      <dgm:spPr/>
      <dgm:t>
        <a:bodyPr/>
        <a:lstStyle/>
        <a:p>
          <a:r>
            <a:rPr lang="cs-CZ" sz="1600" dirty="0">
              <a:solidFill>
                <a:schemeClr val="accent1">
                  <a:lumMod val="50000"/>
                </a:schemeClr>
              </a:solidFill>
              <a:latin typeface="+mn-lt"/>
            </a:rPr>
            <a:t>Polysacharidy</a:t>
          </a:r>
          <a:endParaRPr lang="cs-CZ" sz="1400" dirty="0">
            <a:solidFill>
              <a:schemeClr val="accent1">
                <a:lumMod val="50000"/>
              </a:schemeClr>
            </a:solidFill>
            <a:latin typeface="+mn-lt"/>
          </a:endParaRPr>
        </a:p>
        <a:p>
          <a:r>
            <a:rPr lang="cs-CZ" sz="1400" dirty="0">
              <a:latin typeface="+mn-lt"/>
              <a:cs typeface="Calibri" panose="020F0502020204030204" pitchFamily="34" charset="0"/>
            </a:rPr>
            <a:t>≥10</a:t>
          </a:r>
          <a:r>
            <a:rPr lang="cs-CZ" sz="1400" dirty="0">
              <a:latin typeface="+mn-lt"/>
            </a:rPr>
            <a:t>×6C</a:t>
          </a:r>
        </a:p>
      </dgm:t>
    </dgm:pt>
    <dgm:pt modelId="{7FA9F2D7-3D9B-4005-87B3-6F236150F439}" type="parTrans" cxnId="{EB5C9B2D-CFDB-483C-B287-701FEA423DD8}">
      <dgm:prSet/>
      <dgm:spPr/>
      <dgm:t>
        <a:bodyPr/>
        <a:lstStyle/>
        <a:p>
          <a:endParaRPr lang="cs-CZ" sz="1400">
            <a:latin typeface="+mn-lt"/>
          </a:endParaRPr>
        </a:p>
      </dgm:t>
    </dgm:pt>
    <dgm:pt modelId="{4E04863A-6971-44F7-AE89-2A226D8C4B84}" type="sibTrans" cxnId="{EB5C9B2D-CFDB-483C-B287-701FEA423DD8}">
      <dgm:prSet/>
      <dgm:spPr/>
      <dgm:t>
        <a:bodyPr/>
        <a:lstStyle/>
        <a:p>
          <a:endParaRPr lang="cs-CZ" sz="1400">
            <a:latin typeface="+mn-lt"/>
          </a:endParaRPr>
        </a:p>
      </dgm:t>
    </dgm:pt>
    <dgm:pt modelId="{7E966298-CCB4-484D-899B-F07B07523317}">
      <dgm:prSet custT="1"/>
      <dgm:spPr/>
      <dgm:t>
        <a:bodyPr anchor="t"/>
        <a:lstStyle/>
        <a:p>
          <a:pPr algn="l">
            <a:buFont typeface="Arial" panose="020B0604020202020204" pitchFamily="34" charset="0"/>
            <a:buChar char="•"/>
          </a:pPr>
          <a:r>
            <a:rPr lang="cs-CZ" sz="1400" b="1" dirty="0">
              <a:solidFill>
                <a:schemeClr val="accent1">
                  <a:lumMod val="50000"/>
                </a:schemeClr>
              </a:solidFill>
            </a:rPr>
            <a:t>Jedna jednotka šestiuhlíkaté sloučeniny</a:t>
          </a:r>
        </a:p>
        <a:p>
          <a:pPr algn="l">
            <a:buFont typeface="Arial" panose="020B0604020202020204" pitchFamily="34" charset="0"/>
            <a:buChar char="•"/>
          </a:pPr>
          <a:r>
            <a:rPr lang="cs-CZ" sz="1400" dirty="0"/>
            <a:t>- Glukóza</a:t>
          </a:r>
        </a:p>
        <a:p>
          <a:pPr algn="l">
            <a:buFont typeface="Arial" panose="020B0604020202020204" pitchFamily="34" charset="0"/>
            <a:buChar char="•"/>
          </a:pPr>
          <a:r>
            <a:rPr lang="cs-CZ" sz="1400" dirty="0"/>
            <a:t>- Fruktóza</a:t>
          </a:r>
        </a:p>
        <a:p>
          <a:pPr algn="l">
            <a:buFont typeface="Arial" panose="020B0604020202020204" pitchFamily="34" charset="0"/>
            <a:buChar char="•"/>
          </a:pPr>
          <a:r>
            <a:rPr lang="cs-CZ" sz="1400" dirty="0"/>
            <a:t>- Galaktóza</a:t>
          </a:r>
        </a:p>
      </dgm:t>
    </dgm:pt>
    <dgm:pt modelId="{87A50215-50B4-49D6-9B19-4FBDA2BDD92A}" type="parTrans" cxnId="{B4E9AB41-6B8C-4D08-BD38-F78E9AC26109}">
      <dgm:prSet/>
      <dgm:spPr/>
      <dgm:t>
        <a:bodyPr/>
        <a:lstStyle/>
        <a:p>
          <a:endParaRPr lang="cs-CZ" sz="1400"/>
        </a:p>
      </dgm:t>
    </dgm:pt>
    <dgm:pt modelId="{5D1DA411-AABA-4574-9816-11D7F8671F93}" type="sibTrans" cxnId="{B4E9AB41-6B8C-4D08-BD38-F78E9AC26109}">
      <dgm:prSet/>
      <dgm:spPr/>
      <dgm:t>
        <a:bodyPr/>
        <a:lstStyle/>
        <a:p>
          <a:endParaRPr lang="cs-CZ" sz="1400"/>
        </a:p>
      </dgm:t>
    </dgm:pt>
    <dgm:pt modelId="{1638E85A-32D6-487A-BE9D-36F007260061}">
      <dgm:prSet custT="1"/>
      <dgm:spPr/>
      <dgm:t>
        <a:bodyPr/>
        <a:lstStyle/>
        <a:p>
          <a:r>
            <a:rPr lang="cs-CZ" sz="1600" dirty="0">
              <a:solidFill>
                <a:schemeClr val="accent1">
                  <a:lumMod val="50000"/>
                </a:schemeClr>
              </a:solidFill>
              <a:latin typeface="+mn-lt"/>
            </a:rPr>
            <a:t>Disacharidy</a:t>
          </a:r>
          <a:r>
            <a:rPr lang="cs-CZ" sz="1400" dirty="0">
              <a:latin typeface="+mn-lt"/>
            </a:rPr>
            <a:t> </a:t>
          </a:r>
        </a:p>
        <a:p>
          <a:r>
            <a:rPr lang="cs-CZ" sz="1400" dirty="0">
              <a:latin typeface="+mn-lt"/>
            </a:rPr>
            <a:t>2×6C</a:t>
          </a:r>
        </a:p>
      </dgm:t>
    </dgm:pt>
    <dgm:pt modelId="{85B5A1D3-06F0-4D2A-AF6B-C3F670CC62D5}" type="parTrans" cxnId="{2C4B6DE5-1B97-434D-B7F2-1DFDFC6EC022}">
      <dgm:prSet/>
      <dgm:spPr/>
      <dgm:t>
        <a:bodyPr/>
        <a:lstStyle/>
        <a:p>
          <a:endParaRPr lang="cs-CZ" sz="1400"/>
        </a:p>
      </dgm:t>
    </dgm:pt>
    <dgm:pt modelId="{9CA58805-4A3C-48E3-85DF-FAAFBBE0D6B7}" type="sibTrans" cxnId="{2C4B6DE5-1B97-434D-B7F2-1DFDFC6EC022}">
      <dgm:prSet/>
      <dgm:spPr/>
      <dgm:t>
        <a:bodyPr/>
        <a:lstStyle/>
        <a:p>
          <a:endParaRPr lang="cs-CZ" sz="1400"/>
        </a:p>
      </dgm:t>
    </dgm:pt>
    <dgm:pt modelId="{57343379-ACA7-45D1-A69E-192CE88137C6}">
      <dgm:prSet custT="1"/>
      <dgm:spPr/>
      <dgm:t>
        <a:bodyPr anchor="t"/>
        <a:lstStyle/>
        <a:p>
          <a:pPr algn="l"/>
          <a:r>
            <a:rPr lang="cs-CZ" sz="1400" b="1" dirty="0">
              <a:solidFill>
                <a:schemeClr val="accent1">
                  <a:lumMod val="50000"/>
                </a:schemeClr>
              </a:solidFill>
            </a:rPr>
            <a:t>Dvě jednotky šestiuhlíkaté sloučeniny</a:t>
          </a:r>
        </a:p>
        <a:p>
          <a:pPr algn="l"/>
          <a:r>
            <a:rPr lang="cs-CZ" sz="1400" dirty="0"/>
            <a:t>- Sacharóza – </a:t>
          </a:r>
          <a:r>
            <a:rPr lang="cs-CZ" sz="1400" i="1" dirty="0"/>
            <a:t>„řepný cukr“</a:t>
          </a:r>
          <a:endParaRPr lang="cs-CZ" sz="1400" dirty="0"/>
        </a:p>
        <a:p>
          <a:pPr algn="l"/>
          <a:r>
            <a:rPr lang="cs-CZ" sz="1400" dirty="0"/>
            <a:t>- Laktóza – </a:t>
          </a:r>
          <a:r>
            <a:rPr lang="cs-CZ" sz="1400" i="1" dirty="0"/>
            <a:t>„mléčný cukr“</a:t>
          </a:r>
          <a:endParaRPr lang="cs-CZ" sz="1400" dirty="0"/>
        </a:p>
        <a:p>
          <a:pPr algn="l"/>
          <a:r>
            <a:rPr lang="cs-CZ" sz="1400" dirty="0"/>
            <a:t>- Maltóza – </a:t>
          </a:r>
          <a:r>
            <a:rPr lang="cs-CZ" sz="1400" i="1" dirty="0"/>
            <a:t>„sladový cukr“</a:t>
          </a:r>
          <a:endParaRPr lang="cs-CZ" sz="1400" dirty="0"/>
        </a:p>
      </dgm:t>
    </dgm:pt>
    <dgm:pt modelId="{9A1865E3-B1CB-4B19-AFC6-BD2B21788205}" type="parTrans" cxnId="{5CE47A56-6821-4E15-A70F-ED51D37C19E6}">
      <dgm:prSet/>
      <dgm:spPr/>
      <dgm:t>
        <a:bodyPr/>
        <a:lstStyle/>
        <a:p>
          <a:endParaRPr lang="cs-CZ" sz="1400"/>
        </a:p>
      </dgm:t>
    </dgm:pt>
    <dgm:pt modelId="{66DFFF2E-B5AD-453A-880F-E6A5403FCACA}" type="sibTrans" cxnId="{5CE47A56-6821-4E15-A70F-ED51D37C19E6}">
      <dgm:prSet/>
      <dgm:spPr/>
      <dgm:t>
        <a:bodyPr/>
        <a:lstStyle/>
        <a:p>
          <a:endParaRPr lang="cs-CZ" sz="1400"/>
        </a:p>
      </dgm:t>
    </dgm:pt>
    <dgm:pt modelId="{EF19F5DA-A923-4EA9-84AA-1B4EE3C59B5B}">
      <dgm:prSet custT="1"/>
      <dgm:spPr/>
      <dgm:t>
        <a:bodyPr anchor="t"/>
        <a:lstStyle/>
        <a:p>
          <a:pPr algn="l"/>
          <a:r>
            <a:rPr lang="cs-CZ" sz="1600" kern="1200" dirty="0">
              <a:solidFill>
                <a:srgbClr val="5FCBEF">
                  <a:lumMod val="50000"/>
                </a:srgbClr>
              </a:solidFill>
              <a:latin typeface="+mn-lt"/>
              <a:ea typeface="+mn-ea"/>
              <a:cs typeface="+mn-cs"/>
            </a:rPr>
            <a:t>Trisacharidy</a:t>
          </a:r>
        </a:p>
        <a:p>
          <a:pPr algn="l"/>
          <a:r>
            <a:rPr lang="cs-CZ" sz="1400" kern="1200" dirty="0">
              <a:solidFill>
                <a:schemeClr val="bg1"/>
              </a:solidFill>
              <a:latin typeface="+mn-lt"/>
              <a:ea typeface="+mn-ea"/>
              <a:cs typeface="+mn-cs"/>
            </a:rPr>
            <a:t>3</a:t>
          </a:r>
          <a:r>
            <a:rPr lang="cs-CZ" sz="1400" kern="1200" dirty="0">
              <a:solidFill>
                <a:schemeClr val="bg1"/>
              </a:solidFill>
              <a:latin typeface="+mn-lt"/>
            </a:rPr>
            <a:t>×6C</a:t>
          </a:r>
        </a:p>
        <a:p>
          <a:pPr algn="l"/>
          <a:r>
            <a:rPr lang="cs-CZ" sz="1400" kern="1200" dirty="0">
              <a:solidFill>
                <a:schemeClr val="bg1"/>
              </a:solidFill>
              <a:latin typeface="+mn-lt"/>
              <a:ea typeface="+mn-ea"/>
              <a:cs typeface="+mn-cs"/>
            </a:rPr>
            <a:t>- Rafinóza</a:t>
          </a:r>
        </a:p>
        <a:p>
          <a:pPr algn="l"/>
          <a:r>
            <a:rPr lang="cs-CZ" sz="1600" kern="1200" dirty="0">
              <a:solidFill>
                <a:srgbClr val="5FCBEF">
                  <a:lumMod val="50000"/>
                </a:srgbClr>
              </a:solidFill>
              <a:latin typeface="Trebuchet MS" panose="020B0603020202020204"/>
              <a:ea typeface="+mn-ea"/>
              <a:cs typeface="+mn-cs"/>
            </a:rPr>
            <a:t>Tetrasacharidy</a:t>
          </a:r>
        </a:p>
        <a:p>
          <a:pPr algn="l"/>
          <a:r>
            <a:rPr lang="cs-CZ" sz="1400" b="0" kern="1200" dirty="0">
              <a:solidFill>
                <a:schemeClr val="bg1"/>
              </a:solidFill>
              <a:latin typeface="+mn-lt"/>
              <a:ea typeface="+mn-ea"/>
              <a:cs typeface="+mn-cs"/>
            </a:rPr>
            <a:t>4</a:t>
          </a:r>
          <a:r>
            <a:rPr lang="cs-CZ" sz="1400" b="0" kern="1200" dirty="0">
              <a:latin typeface="+mn-lt"/>
            </a:rPr>
            <a:t>×C</a:t>
          </a:r>
        </a:p>
        <a:p>
          <a:pPr algn="l"/>
          <a:r>
            <a:rPr lang="cs-CZ" sz="1400" b="1" kern="1200" dirty="0">
              <a:solidFill>
                <a:schemeClr val="bg1"/>
              </a:solidFill>
              <a:latin typeface="+mn-lt"/>
              <a:ea typeface="+mn-ea"/>
              <a:cs typeface="+mn-cs"/>
            </a:rPr>
            <a:t>-</a:t>
          </a:r>
          <a:r>
            <a:rPr lang="cs-CZ" sz="1400" b="1" kern="1200" dirty="0">
              <a:solidFill>
                <a:schemeClr val="accent2"/>
              </a:solidFill>
              <a:latin typeface="+mn-lt"/>
              <a:ea typeface="+mn-ea"/>
              <a:cs typeface="+mn-cs"/>
            </a:rPr>
            <a:t> </a:t>
          </a:r>
          <a:r>
            <a:rPr lang="cs-CZ" sz="1400" b="0" kern="1200" dirty="0">
              <a:solidFill>
                <a:schemeClr val="bg1"/>
              </a:solidFill>
              <a:latin typeface="+mn-lt"/>
              <a:ea typeface="+mn-ea"/>
              <a:cs typeface="+mn-cs"/>
            </a:rPr>
            <a:t>Stachyóza</a:t>
          </a:r>
          <a:endParaRPr lang="cs-CZ" sz="1600" b="0" kern="1200" dirty="0">
            <a:solidFill>
              <a:schemeClr val="bg1"/>
            </a:solidFill>
            <a:latin typeface="+mn-lt"/>
            <a:ea typeface="+mn-ea"/>
            <a:cs typeface="+mn-cs"/>
          </a:endParaRPr>
        </a:p>
      </dgm:t>
    </dgm:pt>
    <dgm:pt modelId="{45E29363-0623-49D2-9CE7-BD2C4C8BD177}" type="parTrans" cxnId="{FE224AA5-53DC-41E8-93F5-516AE46F3CB2}">
      <dgm:prSet/>
      <dgm:spPr/>
      <dgm:t>
        <a:bodyPr/>
        <a:lstStyle/>
        <a:p>
          <a:endParaRPr lang="cs-CZ"/>
        </a:p>
      </dgm:t>
    </dgm:pt>
    <dgm:pt modelId="{91331B40-8DC2-43A4-B162-33247C174AF3}" type="sibTrans" cxnId="{FE224AA5-53DC-41E8-93F5-516AE46F3CB2}">
      <dgm:prSet/>
      <dgm:spPr/>
      <dgm:t>
        <a:bodyPr/>
        <a:lstStyle/>
        <a:p>
          <a:endParaRPr lang="cs-CZ"/>
        </a:p>
      </dgm:t>
    </dgm:pt>
    <dgm:pt modelId="{22934D4C-8AE2-4AD2-BAA9-6D95A37CA389}">
      <dgm:prSet custT="1"/>
      <dgm:spPr/>
      <dgm:t>
        <a:bodyPr anchor="t"/>
        <a:lstStyle/>
        <a:p>
          <a:pPr algn="l"/>
          <a:r>
            <a:rPr lang="cs-CZ" sz="1400" b="1" kern="1200" dirty="0">
              <a:solidFill>
                <a:srgbClr val="5FCBEF">
                  <a:lumMod val="50000"/>
                </a:srgbClr>
              </a:solidFill>
              <a:latin typeface="Trebuchet MS" panose="020B0603020202020204"/>
              <a:ea typeface="+mn-ea"/>
              <a:cs typeface="+mn-cs"/>
            </a:rPr>
            <a:t>Dlouhé řetězce </a:t>
          </a:r>
          <a:r>
            <a:rPr lang="cs-CZ" sz="1400" b="1" kern="1200" dirty="0" err="1">
              <a:solidFill>
                <a:srgbClr val="5FCBEF">
                  <a:lumMod val="50000"/>
                </a:srgbClr>
              </a:solidFill>
              <a:latin typeface="Trebuchet MS" panose="020B0603020202020204"/>
              <a:ea typeface="+mn-ea"/>
              <a:cs typeface="+mn-cs"/>
            </a:rPr>
            <a:t>monoS</a:t>
          </a:r>
          <a:r>
            <a:rPr lang="cs-CZ" sz="1400" b="1" kern="1200" dirty="0">
              <a:solidFill>
                <a:srgbClr val="5FCBEF">
                  <a:lumMod val="50000"/>
                </a:srgbClr>
              </a:solidFill>
              <a:latin typeface="Trebuchet MS" panose="020B0603020202020204"/>
              <a:ea typeface="+mn-ea"/>
              <a:cs typeface="+mn-cs"/>
            </a:rPr>
            <a:t> jednotek (až stovky či tisíce)</a:t>
          </a:r>
        </a:p>
        <a:p>
          <a:pPr algn="l"/>
          <a:r>
            <a:rPr lang="cs-CZ" sz="1400" b="0" kern="1200" dirty="0">
              <a:solidFill>
                <a:schemeClr val="bg1"/>
              </a:solidFill>
              <a:latin typeface="Trebuchet MS" panose="020B0603020202020204"/>
              <a:ea typeface="+mn-ea"/>
              <a:cs typeface="+mn-cs"/>
            </a:rPr>
            <a:t>- Vláknina</a:t>
          </a:r>
        </a:p>
        <a:p>
          <a:pPr algn="l"/>
          <a:r>
            <a:rPr lang="cs-CZ" sz="1400" b="0" kern="1200" dirty="0">
              <a:solidFill>
                <a:schemeClr val="bg1"/>
              </a:solidFill>
              <a:latin typeface="Trebuchet MS" panose="020B0603020202020204"/>
              <a:ea typeface="+mn-ea"/>
              <a:cs typeface="+mn-cs"/>
            </a:rPr>
            <a:t>   - Rozpustná (stravitelná)</a:t>
          </a:r>
        </a:p>
        <a:p>
          <a:pPr algn="l"/>
          <a:r>
            <a:rPr lang="cs-CZ" sz="1400" b="0" kern="1200" dirty="0">
              <a:solidFill>
                <a:schemeClr val="bg1"/>
              </a:solidFill>
              <a:latin typeface="Trebuchet MS" panose="020B0603020202020204"/>
              <a:ea typeface="+mn-ea"/>
              <a:cs typeface="+mn-cs"/>
            </a:rPr>
            <a:t>   - Nerozpustná (nestravitelná)</a:t>
          </a:r>
        </a:p>
        <a:p>
          <a:pPr algn="l"/>
          <a:r>
            <a:rPr lang="cs-CZ" sz="1400" b="0" kern="1200" dirty="0">
              <a:solidFill>
                <a:schemeClr val="bg1"/>
              </a:solidFill>
              <a:latin typeface="Trebuchet MS" panose="020B0603020202020204"/>
              <a:ea typeface="+mn-ea"/>
              <a:cs typeface="+mn-cs"/>
            </a:rPr>
            <a:t>- Škrob</a:t>
          </a:r>
        </a:p>
        <a:p>
          <a:pPr algn="l"/>
          <a:r>
            <a:rPr lang="cs-CZ" sz="1400" b="0" kern="1200" dirty="0">
              <a:solidFill>
                <a:schemeClr val="bg1"/>
              </a:solidFill>
              <a:latin typeface="Trebuchet MS" panose="020B0603020202020204"/>
              <a:ea typeface="+mn-ea"/>
              <a:cs typeface="+mn-cs"/>
            </a:rPr>
            <a:t>- Celulóza</a:t>
          </a:r>
        </a:p>
        <a:p>
          <a:pPr algn="l"/>
          <a:endParaRPr lang="cs-CZ" sz="1400" b="1" kern="1200" dirty="0">
            <a:solidFill>
              <a:srgbClr val="5FCBEF">
                <a:lumMod val="50000"/>
              </a:srgbClr>
            </a:solidFill>
            <a:latin typeface="Trebuchet MS" panose="020B0603020202020204"/>
            <a:ea typeface="+mn-ea"/>
            <a:cs typeface="+mn-cs"/>
          </a:endParaRPr>
        </a:p>
      </dgm:t>
    </dgm:pt>
    <dgm:pt modelId="{F8E7C9B5-86B9-44F7-8676-443CF68B9BC7}" type="parTrans" cxnId="{83C70343-5338-4227-B7DF-3CECA68E0C58}">
      <dgm:prSet/>
      <dgm:spPr/>
      <dgm:t>
        <a:bodyPr/>
        <a:lstStyle/>
        <a:p>
          <a:endParaRPr lang="cs-CZ"/>
        </a:p>
      </dgm:t>
    </dgm:pt>
    <dgm:pt modelId="{45F387C3-5999-4A99-B2A5-EE7BBA4087F8}" type="sibTrans" cxnId="{83C70343-5338-4227-B7DF-3CECA68E0C58}">
      <dgm:prSet/>
      <dgm:spPr/>
      <dgm:t>
        <a:bodyPr/>
        <a:lstStyle/>
        <a:p>
          <a:endParaRPr lang="cs-CZ"/>
        </a:p>
      </dgm:t>
    </dgm:pt>
    <dgm:pt modelId="{176C425D-B015-480F-BC98-D72FBB2034E3}">
      <dgm:prSet custT="1"/>
      <dgm:spPr/>
      <dgm:t>
        <a:bodyPr anchor="t"/>
        <a:lstStyle/>
        <a:p>
          <a:pPr algn="l"/>
          <a:r>
            <a:rPr lang="cs-CZ" sz="1400" b="1" kern="1200" dirty="0">
              <a:solidFill>
                <a:srgbClr val="5FCBEF">
                  <a:lumMod val="50000"/>
                </a:srgbClr>
              </a:solidFill>
              <a:latin typeface="Trebuchet MS" panose="020B0603020202020204"/>
              <a:ea typeface="+mn-ea"/>
              <a:cs typeface="+mn-cs"/>
            </a:rPr>
            <a:t>Mezi </a:t>
          </a:r>
          <a:r>
            <a:rPr lang="cs-CZ" sz="1400" b="1" kern="1200" dirty="0" err="1">
              <a:solidFill>
                <a:srgbClr val="5FCBEF">
                  <a:lumMod val="50000"/>
                </a:srgbClr>
              </a:solidFill>
              <a:latin typeface="Trebuchet MS" panose="020B0603020202020204"/>
              <a:ea typeface="+mn-ea"/>
              <a:cs typeface="+mn-cs"/>
            </a:rPr>
            <a:t>polyS</a:t>
          </a:r>
          <a:r>
            <a:rPr lang="cs-CZ" sz="1400" b="1" kern="1200" dirty="0">
              <a:solidFill>
                <a:srgbClr val="5FCBEF">
                  <a:lumMod val="50000"/>
                </a:srgbClr>
              </a:solidFill>
              <a:latin typeface="Trebuchet MS" panose="020B0603020202020204"/>
              <a:ea typeface="+mn-ea"/>
              <a:cs typeface="+mn-cs"/>
            </a:rPr>
            <a:t> patří tak:</a:t>
          </a:r>
        </a:p>
        <a:p>
          <a:pPr algn="l"/>
          <a:r>
            <a:rPr lang="cs-CZ" sz="1400" b="0" kern="1200" dirty="0">
              <a:solidFill>
                <a:schemeClr val="bg1"/>
              </a:solidFill>
              <a:latin typeface="Trebuchet MS" panose="020B0603020202020204"/>
              <a:ea typeface="+mn-ea"/>
              <a:cs typeface="+mn-cs"/>
            </a:rPr>
            <a:t>- Glykogen</a:t>
          </a:r>
        </a:p>
        <a:p>
          <a:pPr algn="l"/>
          <a:endParaRPr lang="cs-CZ" sz="1400" b="0" kern="1200" dirty="0">
            <a:solidFill>
              <a:schemeClr val="bg1"/>
            </a:solidFill>
            <a:latin typeface="Trebuchet MS" panose="020B0603020202020204"/>
            <a:ea typeface="+mn-ea"/>
            <a:cs typeface="+mn-cs"/>
          </a:endParaRPr>
        </a:p>
        <a:p>
          <a:pPr algn="l"/>
          <a:r>
            <a:rPr lang="cs-CZ" sz="1400" b="0" kern="1200" dirty="0">
              <a:solidFill>
                <a:schemeClr val="bg1"/>
              </a:solidFill>
              <a:latin typeface="Trebuchet MS" panose="020B0603020202020204"/>
              <a:ea typeface="+mn-ea"/>
              <a:cs typeface="+mn-cs"/>
            </a:rPr>
            <a:t>Pozn.: </a:t>
          </a:r>
          <a:r>
            <a:rPr lang="cs-CZ" sz="1400" b="0" i="1" kern="1200" dirty="0">
              <a:solidFill>
                <a:schemeClr val="bg1"/>
              </a:solidFill>
              <a:latin typeface="Trebuchet MS" panose="020B0603020202020204"/>
              <a:ea typeface="+mn-ea"/>
              <a:cs typeface="+mn-cs"/>
            </a:rPr>
            <a:t>Ten však tělo vytváří z glukózových jednotek. Typicky jej ve stravě nepřijímáme.</a:t>
          </a:r>
          <a:endParaRPr lang="cs-CZ" sz="1400" b="0" i="1" kern="1200" dirty="0">
            <a:solidFill>
              <a:schemeClr val="bg1"/>
            </a:solidFill>
          </a:endParaRPr>
        </a:p>
      </dgm:t>
    </dgm:pt>
    <dgm:pt modelId="{6F3CFF33-20AA-4088-8B6D-61CF5DAB40F3}" type="parTrans" cxnId="{53595B18-0F67-4A75-8D78-F530F08977BF}">
      <dgm:prSet/>
      <dgm:spPr/>
      <dgm:t>
        <a:bodyPr/>
        <a:lstStyle/>
        <a:p>
          <a:endParaRPr lang="cs-CZ"/>
        </a:p>
      </dgm:t>
    </dgm:pt>
    <dgm:pt modelId="{7F307B7F-0C78-4A61-9696-563A03D9F996}" type="sibTrans" cxnId="{53595B18-0F67-4A75-8D78-F530F08977BF}">
      <dgm:prSet/>
      <dgm:spPr/>
      <dgm:t>
        <a:bodyPr/>
        <a:lstStyle/>
        <a:p>
          <a:endParaRPr lang="cs-CZ"/>
        </a:p>
      </dgm:t>
    </dgm:pt>
    <dgm:pt modelId="{918DF2C9-C7FA-4130-B832-C599E904D059}" type="pres">
      <dgm:prSet presAssocID="{09AD89A6-9FA3-49C9-A184-ADD27D43F21A}" presName="hierChild1" presStyleCnt="0">
        <dgm:presLayoutVars>
          <dgm:orgChart val="1"/>
          <dgm:chPref val="1"/>
          <dgm:dir/>
          <dgm:animOne val="branch"/>
          <dgm:animLvl val="lvl"/>
          <dgm:resizeHandles/>
        </dgm:presLayoutVars>
      </dgm:prSet>
      <dgm:spPr/>
    </dgm:pt>
    <dgm:pt modelId="{C4A0BF35-0114-41C2-A5C3-6B3E7D8C9709}" type="pres">
      <dgm:prSet presAssocID="{FE968E82-904C-48BD-B375-DE7C6E0B9188}" presName="hierRoot1" presStyleCnt="0">
        <dgm:presLayoutVars>
          <dgm:hierBranch val="init"/>
        </dgm:presLayoutVars>
      </dgm:prSet>
      <dgm:spPr/>
    </dgm:pt>
    <dgm:pt modelId="{E8BEADAE-7C03-41CF-A240-E1551E0BB77E}" type="pres">
      <dgm:prSet presAssocID="{FE968E82-904C-48BD-B375-DE7C6E0B9188}" presName="rootComposite1" presStyleCnt="0"/>
      <dgm:spPr/>
    </dgm:pt>
    <dgm:pt modelId="{426DD42E-152C-43D9-B01E-334C7040AFA5}" type="pres">
      <dgm:prSet presAssocID="{FE968E82-904C-48BD-B375-DE7C6E0B9188}" presName="rootText1" presStyleLbl="node0" presStyleIdx="0" presStyleCnt="1" custScaleY="61445" custLinFactNeighborX="1782" custLinFactNeighborY="6894">
        <dgm:presLayoutVars>
          <dgm:chPref val="3"/>
        </dgm:presLayoutVars>
      </dgm:prSet>
      <dgm:spPr/>
    </dgm:pt>
    <dgm:pt modelId="{3858BB63-FB91-4201-8789-4DED866DFA91}" type="pres">
      <dgm:prSet presAssocID="{FE968E82-904C-48BD-B375-DE7C6E0B9188}" presName="rootConnector1" presStyleLbl="node1" presStyleIdx="0" presStyleCnt="0"/>
      <dgm:spPr/>
    </dgm:pt>
    <dgm:pt modelId="{495F1E67-8FDE-4258-9B11-B910A70942EA}" type="pres">
      <dgm:prSet presAssocID="{FE968E82-904C-48BD-B375-DE7C6E0B9188}" presName="hierChild2" presStyleCnt="0"/>
      <dgm:spPr/>
    </dgm:pt>
    <dgm:pt modelId="{67777BD5-120E-4145-B9C9-A93EF93E2204}" type="pres">
      <dgm:prSet presAssocID="{079DAAF6-F799-4A4D-89FE-63DCBB81EB04}" presName="Name37" presStyleLbl="parChTrans1D2" presStyleIdx="0" presStyleCnt="3"/>
      <dgm:spPr/>
    </dgm:pt>
    <dgm:pt modelId="{24B64D0B-8A33-4790-B04E-51EDE06D12F4}" type="pres">
      <dgm:prSet presAssocID="{03E6DF37-172E-4B40-9D4B-6D6CFC404CE8}" presName="hierRoot2" presStyleCnt="0">
        <dgm:presLayoutVars>
          <dgm:hierBranch val="init"/>
        </dgm:presLayoutVars>
      </dgm:prSet>
      <dgm:spPr/>
    </dgm:pt>
    <dgm:pt modelId="{69490028-FCE6-4D69-9F30-88140E71AF8F}" type="pres">
      <dgm:prSet presAssocID="{03E6DF37-172E-4B40-9D4B-6D6CFC404CE8}" presName="rootComposite" presStyleCnt="0"/>
      <dgm:spPr/>
    </dgm:pt>
    <dgm:pt modelId="{08A3A481-C292-4D7E-94CB-FE21FE2B8C02}" type="pres">
      <dgm:prSet presAssocID="{03E6DF37-172E-4B40-9D4B-6D6CFC404CE8}" presName="rootText" presStyleLbl="node2" presStyleIdx="0" presStyleCnt="3" custScaleX="102728" custScaleY="55378" custLinFactNeighborX="27705" custLinFactNeighborY="31631">
        <dgm:presLayoutVars>
          <dgm:chPref val="3"/>
        </dgm:presLayoutVars>
      </dgm:prSet>
      <dgm:spPr/>
    </dgm:pt>
    <dgm:pt modelId="{9E06E63F-5406-410F-AA68-F14D83CE0248}" type="pres">
      <dgm:prSet presAssocID="{03E6DF37-172E-4B40-9D4B-6D6CFC404CE8}" presName="rootConnector" presStyleLbl="node2" presStyleIdx="0" presStyleCnt="3"/>
      <dgm:spPr/>
    </dgm:pt>
    <dgm:pt modelId="{C94A7960-283B-492D-A8D4-896A8896F21F}" type="pres">
      <dgm:prSet presAssocID="{03E6DF37-172E-4B40-9D4B-6D6CFC404CE8}" presName="hierChild4" presStyleCnt="0"/>
      <dgm:spPr/>
    </dgm:pt>
    <dgm:pt modelId="{17D63DC5-B929-4943-9D5A-76122250A610}" type="pres">
      <dgm:prSet presAssocID="{87A50215-50B4-49D6-9B19-4FBDA2BDD92A}" presName="Name37" presStyleLbl="parChTrans1D3" presStyleIdx="0" presStyleCnt="5"/>
      <dgm:spPr/>
    </dgm:pt>
    <dgm:pt modelId="{BF061CE8-677B-495E-A741-3E2F86170F32}" type="pres">
      <dgm:prSet presAssocID="{7E966298-CCB4-484D-899B-F07B07523317}" presName="hierRoot2" presStyleCnt="0">
        <dgm:presLayoutVars>
          <dgm:hierBranch val="init"/>
        </dgm:presLayoutVars>
      </dgm:prSet>
      <dgm:spPr/>
    </dgm:pt>
    <dgm:pt modelId="{165E4E8B-881B-44B8-BE0B-DEC7262CDB3B}" type="pres">
      <dgm:prSet presAssocID="{7E966298-CCB4-484D-899B-F07B07523317}" presName="rootComposite" presStyleCnt="0"/>
      <dgm:spPr/>
    </dgm:pt>
    <dgm:pt modelId="{57BFC737-F929-4A7B-A5BB-CA22B70C4A8C}" type="pres">
      <dgm:prSet presAssocID="{7E966298-CCB4-484D-899B-F07B07523317}" presName="rootText" presStyleLbl="node3" presStyleIdx="0" presStyleCnt="5" custScaleX="108987" custScaleY="155287" custLinFactNeighborX="14904" custLinFactNeighborY="50180">
        <dgm:presLayoutVars>
          <dgm:chPref val="3"/>
        </dgm:presLayoutVars>
      </dgm:prSet>
      <dgm:spPr/>
    </dgm:pt>
    <dgm:pt modelId="{FD825EE2-9577-4E53-855E-3147E69C5781}" type="pres">
      <dgm:prSet presAssocID="{7E966298-CCB4-484D-899B-F07B07523317}" presName="rootConnector" presStyleLbl="node3" presStyleIdx="0" presStyleCnt="5"/>
      <dgm:spPr/>
    </dgm:pt>
    <dgm:pt modelId="{CC4966CC-8E09-40DB-A6B4-0EE6209BA4CE}" type="pres">
      <dgm:prSet presAssocID="{7E966298-CCB4-484D-899B-F07B07523317}" presName="hierChild4" presStyleCnt="0"/>
      <dgm:spPr/>
    </dgm:pt>
    <dgm:pt modelId="{F3339475-4FBF-4CD4-9D54-FDD741872117}" type="pres">
      <dgm:prSet presAssocID="{7E966298-CCB4-484D-899B-F07B07523317}" presName="hierChild5" presStyleCnt="0"/>
      <dgm:spPr/>
    </dgm:pt>
    <dgm:pt modelId="{903E74A0-2D20-4D4C-BC6F-9B2BF7B81785}" type="pres">
      <dgm:prSet presAssocID="{03E6DF37-172E-4B40-9D4B-6D6CFC404CE8}" presName="hierChild5" presStyleCnt="0"/>
      <dgm:spPr/>
    </dgm:pt>
    <dgm:pt modelId="{122252FA-FF5A-47ED-A56C-CAE5EA55F8CB}" type="pres">
      <dgm:prSet presAssocID="{8FD74F7C-311B-4A0E-9D25-F5315AA1238D}" presName="Name37" presStyleLbl="parChTrans1D2" presStyleIdx="1" presStyleCnt="3"/>
      <dgm:spPr/>
    </dgm:pt>
    <dgm:pt modelId="{7B0BFE7C-0B65-4C1C-BFA0-49C0D83E4843}" type="pres">
      <dgm:prSet presAssocID="{4FBF5ADE-A02C-4B4B-B6E8-4EA20E6E66EF}" presName="hierRoot2" presStyleCnt="0">
        <dgm:presLayoutVars>
          <dgm:hierBranch val="init"/>
        </dgm:presLayoutVars>
      </dgm:prSet>
      <dgm:spPr/>
    </dgm:pt>
    <dgm:pt modelId="{8351C7B2-9894-4439-99E7-667E998A118D}" type="pres">
      <dgm:prSet presAssocID="{4FBF5ADE-A02C-4B4B-B6E8-4EA20E6E66EF}" presName="rootComposite" presStyleCnt="0"/>
      <dgm:spPr/>
    </dgm:pt>
    <dgm:pt modelId="{A74B026E-E413-4DBF-9BD6-8D868DE7A459}" type="pres">
      <dgm:prSet presAssocID="{4FBF5ADE-A02C-4B4B-B6E8-4EA20E6E66EF}" presName="rootText" presStyleLbl="node2" presStyleIdx="1" presStyleCnt="3" custScaleY="75685" custLinFactNeighborX="-28138" custLinFactNeighborY="44511">
        <dgm:presLayoutVars>
          <dgm:chPref val="3"/>
        </dgm:presLayoutVars>
      </dgm:prSet>
      <dgm:spPr/>
    </dgm:pt>
    <dgm:pt modelId="{AB2F4AF8-1F40-4412-BDCF-370AF432673E}" type="pres">
      <dgm:prSet presAssocID="{4FBF5ADE-A02C-4B4B-B6E8-4EA20E6E66EF}" presName="rootConnector" presStyleLbl="node2" presStyleIdx="1" presStyleCnt="3"/>
      <dgm:spPr/>
    </dgm:pt>
    <dgm:pt modelId="{F3275B80-A43E-4E09-A94B-4230A642EBA9}" type="pres">
      <dgm:prSet presAssocID="{4FBF5ADE-A02C-4B4B-B6E8-4EA20E6E66EF}" presName="hierChild4" presStyleCnt="0"/>
      <dgm:spPr/>
    </dgm:pt>
    <dgm:pt modelId="{7C4A2C04-D167-4A1D-AEB3-A636DBED13CE}" type="pres">
      <dgm:prSet presAssocID="{85B5A1D3-06F0-4D2A-AF6B-C3F670CC62D5}" presName="Name37" presStyleLbl="parChTrans1D3" presStyleIdx="1" presStyleCnt="5"/>
      <dgm:spPr/>
    </dgm:pt>
    <dgm:pt modelId="{E7560171-A37C-4DEA-A40D-96C0E9FAC361}" type="pres">
      <dgm:prSet presAssocID="{1638E85A-32D6-487A-BE9D-36F007260061}" presName="hierRoot2" presStyleCnt="0">
        <dgm:presLayoutVars>
          <dgm:hierBranch val="init"/>
        </dgm:presLayoutVars>
      </dgm:prSet>
      <dgm:spPr/>
    </dgm:pt>
    <dgm:pt modelId="{B8CEE9D4-2371-4A51-AC38-50CA0B5C03F1}" type="pres">
      <dgm:prSet presAssocID="{1638E85A-32D6-487A-BE9D-36F007260061}" presName="rootComposite" presStyleCnt="0"/>
      <dgm:spPr/>
    </dgm:pt>
    <dgm:pt modelId="{50556B1E-0295-43D4-83AE-16355FE8CB67}" type="pres">
      <dgm:prSet presAssocID="{1638E85A-32D6-487A-BE9D-36F007260061}" presName="rootText" presStyleLbl="node3" presStyleIdx="1" presStyleCnt="5" custScaleX="100139" custScaleY="57075" custLinFactNeighborX="-3022" custLinFactNeighborY="38627">
        <dgm:presLayoutVars>
          <dgm:chPref val="3"/>
        </dgm:presLayoutVars>
      </dgm:prSet>
      <dgm:spPr/>
    </dgm:pt>
    <dgm:pt modelId="{6C2A5539-B3EE-4774-B2CC-AF33170DA645}" type="pres">
      <dgm:prSet presAssocID="{1638E85A-32D6-487A-BE9D-36F007260061}" presName="rootConnector" presStyleLbl="node3" presStyleIdx="1" presStyleCnt="5"/>
      <dgm:spPr/>
    </dgm:pt>
    <dgm:pt modelId="{F32077ED-D89D-4798-ADDB-C5DC7305BBE6}" type="pres">
      <dgm:prSet presAssocID="{1638E85A-32D6-487A-BE9D-36F007260061}" presName="hierChild4" presStyleCnt="0"/>
      <dgm:spPr/>
    </dgm:pt>
    <dgm:pt modelId="{3BFF8423-8B4D-42C2-BF66-F705566CF7B3}" type="pres">
      <dgm:prSet presAssocID="{9A1865E3-B1CB-4B19-AFC6-BD2B21788205}" presName="Name37" presStyleLbl="parChTrans1D4" presStyleIdx="0" presStyleCnt="1"/>
      <dgm:spPr/>
    </dgm:pt>
    <dgm:pt modelId="{B4A9F5C0-B1C9-4419-86AB-1D60BE24BB31}" type="pres">
      <dgm:prSet presAssocID="{57343379-ACA7-45D1-A69E-192CE88137C6}" presName="hierRoot2" presStyleCnt="0">
        <dgm:presLayoutVars>
          <dgm:hierBranch val="init"/>
        </dgm:presLayoutVars>
      </dgm:prSet>
      <dgm:spPr/>
    </dgm:pt>
    <dgm:pt modelId="{FA38BCAD-1B2A-4B3E-B937-58780A1C5D82}" type="pres">
      <dgm:prSet presAssocID="{57343379-ACA7-45D1-A69E-192CE88137C6}" presName="rootComposite" presStyleCnt="0"/>
      <dgm:spPr/>
    </dgm:pt>
    <dgm:pt modelId="{1F5AD1D7-B217-4307-A343-5C76B4B60697}" type="pres">
      <dgm:prSet presAssocID="{57343379-ACA7-45D1-A69E-192CE88137C6}" presName="rootText" presStyleLbl="node4" presStyleIdx="0" presStyleCnt="1" custScaleX="108535" custScaleY="163153" custLinFactNeighborX="-10455" custLinFactNeighborY="20455">
        <dgm:presLayoutVars>
          <dgm:chPref val="3"/>
        </dgm:presLayoutVars>
      </dgm:prSet>
      <dgm:spPr/>
    </dgm:pt>
    <dgm:pt modelId="{364516C5-624B-4D7C-9B01-CBF16330F670}" type="pres">
      <dgm:prSet presAssocID="{57343379-ACA7-45D1-A69E-192CE88137C6}" presName="rootConnector" presStyleLbl="node4" presStyleIdx="0" presStyleCnt="1"/>
      <dgm:spPr/>
    </dgm:pt>
    <dgm:pt modelId="{D858B5F4-2199-46CB-942D-3AED07F68291}" type="pres">
      <dgm:prSet presAssocID="{57343379-ACA7-45D1-A69E-192CE88137C6}" presName="hierChild4" presStyleCnt="0"/>
      <dgm:spPr/>
    </dgm:pt>
    <dgm:pt modelId="{3640857F-BCEF-4BB6-9624-16EC0E3028E6}" type="pres">
      <dgm:prSet presAssocID="{57343379-ACA7-45D1-A69E-192CE88137C6}" presName="hierChild5" presStyleCnt="0"/>
      <dgm:spPr/>
    </dgm:pt>
    <dgm:pt modelId="{3D7AD5D7-5D40-4754-9FDD-B09F030D3434}" type="pres">
      <dgm:prSet presAssocID="{1638E85A-32D6-487A-BE9D-36F007260061}" presName="hierChild5" presStyleCnt="0"/>
      <dgm:spPr/>
    </dgm:pt>
    <dgm:pt modelId="{680AD55D-40F2-45F6-B8AE-C8E7E19DAE5D}" type="pres">
      <dgm:prSet presAssocID="{45E29363-0623-49D2-9CE7-BD2C4C8BD177}" presName="Name37" presStyleLbl="parChTrans1D3" presStyleIdx="2" presStyleCnt="5"/>
      <dgm:spPr/>
    </dgm:pt>
    <dgm:pt modelId="{98368BE9-BAB5-4EC5-80C5-03A44916813C}" type="pres">
      <dgm:prSet presAssocID="{EF19F5DA-A923-4EA9-84AA-1B4EE3C59B5B}" presName="hierRoot2" presStyleCnt="0">
        <dgm:presLayoutVars>
          <dgm:hierBranch val="init"/>
        </dgm:presLayoutVars>
      </dgm:prSet>
      <dgm:spPr/>
    </dgm:pt>
    <dgm:pt modelId="{D06A06BC-D033-4AE7-A6CD-4F96E59E59AE}" type="pres">
      <dgm:prSet presAssocID="{EF19F5DA-A923-4EA9-84AA-1B4EE3C59B5B}" presName="rootComposite" presStyleCnt="0"/>
      <dgm:spPr/>
    </dgm:pt>
    <dgm:pt modelId="{86B4C7AA-DBA9-4AE9-8AA8-44D3FBF8A1D2}" type="pres">
      <dgm:prSet presAssocID="{EF19F5DA-A923-4EA9-84AA-1B4EE3C59B5B}" presName="rootText" presStyleLbl="node3" presStyleIdx="2" presStyleCnt="5" custScaleY="192619" custLinFactNeighborX="-26687" custLinFactNeighborY="38052">
        <dgm:presLayoutVars>
          <dgm:chPref val="3"/>
        </dgm:presLayoutVars>
      </dgm:prSet>
      <dgm:spPr/>
    </dgm:pt>
    <dgm:pt modelId="{3A447F3B-4780-494A-9494-AAC1A85ECFD1}" type="pres">
      <dgm:prSet presAssocID="{EF19F5DA-A923-4EA9-84AA-1B4EE3C59B5B}" presName="rootConnector" presStyleLbl="node3" presStyleIdx="2" presStyleCnt="5"/>
      <dgm:spPr/>
    </dgm:pt>
    <dgm:pt modelId="{CD81E08E-EE51-449C-8137-B383025B3B51}" type="pres">
      <dgm:prSet presAssocID="{EF19F5DA-A923-4EA9-84AA-1B4EE3C59B5B}" presName="hierChild4" presStyleCnt="0"/>
      <dgm:spPr/>
    </dgm:pt>
    <dgm:pt modelId="{9FBB92AF-238A-4C8F-8628-A71FFEF49484}" type="pres">
      <dgm:prSet presAssocID="{EF19F5DA-A923-4EA9-84AA-1B4EE3C59B5B}" presName="hierChild5" presStyleCnt="0"/>
      <dgm:spPr/>
    </dgm:pt>
    <dgm:pt modelId="{B2E6023B-4ADC-4B36-8720-D9C7202FF852}" type="pres">
      <dgm:prSet presAssocID="{4FBF5ADE-A02C-4B4B-B6E8-4EA20E6E66EF}" presName="hierChild5" presStyleCnt="0"/>
      <dgm:spPr/>
    </dgm:pt>
    <dgm:pt modelId="{9386D541-3839-437E-8C65-B340B1668FA5}" type="pres">
      <dgm:prSet presAssocID="{7FA9F2D7-3D9B-4005-87B3-6F236150F439}" presName="Name37" presStyleLbl="parChTrans1D2" presStyleIdx="2" presStyleCnt="3"/>
      <dgm:spPr/>
    </dgm:pt>
    <dgm:pt modelId="{65733327-1040-4E83-8BE2-6A6A0F54804C}" type="pres">
      <dgm:prSet presAssocID="{99DFF1D4-FAD8-42EB-B5AC-12303151DC77}" presName="hierRoot2" presStyleCnt="0">
        <dgm:presLayoutVars>
          <dgm:hierBranch val="init"/>
        </dgm:presLayoutVars>
      </dgm:prSet>
      <dgm:spPr/>
    </dgm:pt>
    <dgm:pt modelId="{36DCBEE2-395F-4435-A53A-940D214DE867}" type="pres">
      <dgm:prSet presAssocID="{99DFF1D4-FAD8-42EB-B5AC-12303151DC77}" presName="rootComposite" presStyleCnt="0"/>
      <dgm:spPr/>
    </dgm:pt>
    <dgm:pt modelId="{1516C60A-22CC-4A7A-97F6-613823BADBDD}" type="pres">
      <dgm:prSet presAssocID="{99DFF1D4-FAD8-42EB-B5AC-12303151DC77}" presName="rootText" presStyleLbl="node2" presStyleIdx="2" presStyleCnt="3" custScaleY="58675" custLinFactNeighborX="-5391" custLinFactNeighborY="32568">
        <dgm:presLayoutVars>
          <dgm:chPref val="3"/>
        </dgm:presLayoutVars>
      </dgm:prSet>
      <dgm:spPr/>
    </dgm:pt>
    <dgm:pt modelId="{D1746879-3C2A-462A-83EB-C64FA0707CD1}" type="pres">
      <dgm:prSet presAssocID="{99DFF1D4-FAD8-42EB-B5AC-12303151DC77}" presName="rootConnector" presStyleLbl="node2" presStyleIdx="2" presStyleCnt="3"/>
      <dgm:spPr/>
    </dgm:pt>
    <dgm:pt modelId="{79822035-B804-4E32-B432-77C69CFD9065}" type="pres">
      <dgm:prSet presAssocID="{99DFF1D4-FAD8-42EB-B5AC-12303151DC77}" presName="hierChild4" presStyleCnt="0"/>
      <dgm:spPr/>
    </dgm:pt>
    <dgm:pt modelId="{7BE994CD-122C-4D61-A64B-478CB44A6716}" type="pres">
      <dgm:prSet presAssocID="{F8E7C9B5-86B9-44F7-8676-443CF68B9BC7}" presName="Name37" presStyleLbl="parChTrans1D3" presStyleIdx="3" presStyleCnt="5"/>
      <dgm:spPr/>
    </dgm:pt>
    <dgm:pt modelId="{B8D5ED6C-D0EC-4A2B-BF36-46BD80D70DDF}" type="pres">
      <dgm:prSet presAssocID="{22934D4C-8AE2-4AD2-BAA9-6D95A37CA389}" presName="hierRoot2" presStyleCnt="0">
        <dgm:presLayoutVars>
          <dgm:hierBranch val="init"/>
        </dgm:presLayoutVars>
      </dgm:prSet>
      <dgm:spPr/>
    </dgm:pt>
    <dgm:pt modelId="{6FBACBF3-EA9F-4C45-AFD2-82E0516EA6D8}" type="pres">
      <dgm:prSet presAssocID="{22934D4C-8AE2-4AD2-BAA9-6D95A37CA389}" presName="rootComposite" presStyleCnt="0"/>
      <dgm:spPr/>
    </dgm:pt>
    <dgm:pt modelId="{FA8EA835-B9BE-46B6-8266-10E1E591F0CA}" type="pres">
      <dgm:prSet presAssocID="{22934D4C-8AE2-4AD2-BAA9-6D95A37CA389}" presName="rootText" presStyleLbl="node3" presStyleIdx="3" presStyleCnt="5" custScaleX="113640" custScaleY="178852" custLinFactNeighborX="-14682" custLinFactNeighborY="32678">
        <dgm:presLayoutVars>
          <dgm:chPref val="3"/>
        </dgm:presLayoutVars>
      </dgm:prSet>
      <dgm:spPr/>
    </dgm:pt>
    <dgm:pt modelId="{CCDBA33D-771F-4117-AAA4-FACC4E257550}" type="pres">
      <dgm:prSet presAssocID="{22934D4C-8AE2-4AD2-BAA9-6D95A37CA389}" presName="rootConnector" presStyleLbl="node3" presStyleIdx="3" presStyleCnt="5"/>
      <dgm:spPr/>
    </dgm:pt>
    <dgm:pt modelId="{924418B9-CD48-4864-A60E-E8A3DFD5DF13}" type="pres">
      <dgm:prSet presAssocID="{22934D4C-8AE2-4AD2-BAA9-6D95A37CA389}" presName="hierChild4" presStyleCnt="0"/>
      <dgm:spPr/>
    </dgm:pt>
    <dgm:pt modelId="{B9CFB016-55C8-499E-977B-491B6222A33D}" type="pres">
      <dgm:prSet presAssocID="{22934D4C-8AE2-4AD2-BAA9-6D95A37CA389}" presName="hierChild5" presStyleCnt="0"/>
      <dgm:spPr/>
    </dgm:pt>
    <dgm:pt modelId="{46B8C630-BEFC-4653-AE2E-FB53E2F5AA18}" type="pres">
      <dgm:prSet presAssocID="{6F3CFF33-20AA-4088-8B6D-61CF5DAB40F3}" presName="Name37" presStyleLbl="parChTrans1D3" presStyleIdx="4" presStyleCnt="5"/>
      <dgm:spPr/>
    </dgm:pt>
    <dgm:pt modelId="{8F12939A-4B63-4E2F-A7A9-8092C021ED72}" type="pres">
      <dgm:prSet presAssocID="{176C425D-B015-480F-BC98-D72FBB2034E3}" presName="hierRoot2" presStyleCnt="0">
        <dgm:presLayoutVars>
          <dgm:hierBranch val="init"/>
        </dgm:presLayoutVars>
      </dgm:prSet>
      <dgm:spPr/>
    </dgm:pt>
    <dgm:pt modelId="{DD5F7D4C-F5E9-418A-B4CB-69383C2C409A}" type="pres">
      <dgm:prSet presAssocID="{176C425D-B015-480F-BC98-D72FBB2034E3}" presName="rootComposite" presStyleCnt="0"/>
      <dgm:spPr/>
    </dgm:pt>
    <dgm:pt modelId="{F7959DCF-441C-4EAD-B295-AC6F9054721D}" type="pres">
      <dgm:prSet presAssocID="{176C425D-B015-480F-BC98-D72FBB2034E3}" presName="rootText" presStyleLbl="node3" presStyleIdx="4" presStyleCnt="5" custScaleX="112532" custScaleY="162532" custLinFactNeighborX="-14386" custLinFactNeighborY="8946">
        <dgm:presLayoutVars>
          <dgm:chPref val="3"/>
        </dgm:presLayoutVars>
      </dgm:prSet>
      <dgm:spPr/>
    </dgm:pt>
    <dgm:pt modelId="{0F66FF40-2918-43BA-9A12-730FCEB78327}" type="pres">
      <dgm:prSet presAssocID="{176C425D-B015-480F-BC98-D72FBB2034E3}" presName="rootConnector" presStyleLbl="node3" presStyleIdx="4" presStyleCnt="5"/>
      <dgm:spPr/>
    </dgm:pt>
    <dgm:pt modelId="{382A1917-4801-4300-B9CF-A1C9169D62A6}" type="pres">
      <dgm:prSet presAssocID="{176C425D-B015-480F-BC98-D72FBB2034E3}" presName="hierChild4" presStyleCnt="0"/>
      <dgm:spPr/>
    </dgm:pt>
    <dgm:pt modelId="{848ACF0E-D40F-46C6-95ED-0F61F8175690}" type="pres">
      <dgm:prSet presAssocID="{176C425D-B015-480F-BC98-D72FBB2034E3}" presName="hierChild5" presStyleCnt="0"/>
      <dgm:spPr/>
    </dgm:pt>
    <dgm:pt modelId="{E4F527B6-EE6E-45CD-9BAE-A84EE4AB8E86}" type="pres">
      <dgm:prSet presAssocID="{99DFF1D4-FAD8-42EB-B5AC-12303151DC77}" presName="hierChild5" presStyleCnt="0"/>
      <dgm:spPr/>
    </dgm:pt>
    <dgm:pt modelId="{C9EB2EFD-A46C-4060-B6F0-6EE7EE7B49EB}" type="pres">
      <dgm:prSet presAssocID="{FE968E82-904C-48BD-B375-DE7C6E0B9188}" presName="hierChild3" presStyleCnt="0"/>
      <dgm:spPr/>
    </dgm:pt>
  </dgm:ptLst>
  <dgm:cxnLst>
    <dgm:cxn modelId="{D5C12400-4C9E-4BC9-BD41-2F22CD624755}" type="presOf" srcId="{079DAAF6-F799-4A4D-89FE-63DCBB81EB04}" destId="{67777BD5-120E-4145-B9C9-A93EF93E2204}" srcOrd="0" destOrd="0" presId="urn:microsoft.com/office/officeart/2005/8/layout/orgChart1"/>
    <dgm:cxn modelId="{6BC6AF04-AE6A-4501-B2B7-01959047BBE7}" srcId="{FE968E82-904C-48BD-B375-DE7C6E0B9188}" destId="{4FBF5ADE-A02C-4B4B-B6E8-4EA20E6E66EF}" srcOrd="1" destOrd="0" parTransId="{8FD74F7C-311B-4A0E-9D25-F5315AA1238D}" sibTransId="{4055E136-7602-44D1-85EC-912957897D54}"/>
    <dgm:cxn modelId="{A26D2B07-1464-4416-B4CE-71F845DEB83B}" type="presOf" srcId="{57343379-ACA7-45D1-A69E-192CE88137C6}" destId="{1F5AD1D7-B217-4307-A343-5C76B4B60697}" srcOrd="0" destOrd="0" presId="urn:microsoft.com/office/officeart/2005/8/layout/orgChart1"/>
    <dgm:cxn modelId="{53595B18-0F67-4A75-8D78-F530F08977BF}" srcId="{99DFF1D4-FAD8-42EB-B5AC-12303151DC77}" destId="{176C425D-B015-480F-BC98-D72FBB2034E3}" srcOrd="1" destOrd="0" parTransId="{6F3CFF33-20AA-4088-8B6D-61CF5DAB40F3}" sibTransId="{7F307B7F-0C78-4A61-9696-563A03D9F996}"/>
    <dgm:cxn modelId="{EB5C9B2D-CFDB-483C-B287-701FEA423DD8}" srcId="{FE968E82-904C-48BD-B375-DE7C6E0B9188}" destId="{99DFF1D4-FAD8-42EB-B5AC-12303151DC77}" srcOrd="2" destOrd="0" parTransId="{7FA9F2D7-3D9B-4005-87B3-6F236150F439}" sibTransId="{4E04863A-6971-44F7-AE89-2A226D8C4B84}"/>
    <dgm:cxn modelId="{5FB50F2F-2BF5-4942-A052-ED66ED930197}" type="presOf" srcId="{99DFF1D4-FAD8-42EB-B5AC-12303151DC77}" destId="{1516C60A-22CC-4A7A-97F6-613823BADBDD}" srcOrd="0" destOrd="0" presId="urn:microsoft.com/office/officeart/2005/8/layout/orgChart1"/>
    <dgm:cxn modelId="{8A069940-DD9A-41C2-96DF-31E0F23D9539}" type="presOf" srcId="{FE968E82-904C-48BD-B375-DE7C6E0B9188}" destId="{3858BB63-FB91-4201-8789-4DED866DFA91}" srcOrd="1" destOrd="0" presId="urn:microsoft.com/office/officeart/2005/8/layout/orgChart1"/>
    <dgm:cxn modelId="{B4E9AB41-6B8C-4D08-BD38-F78E9AC26109}" srcId="{03E6DF37-172E-4B40-9D4B-6D6CFC404CE8}" destId="{7E966298-CCB4-484D-899B-F07B07523317}" srcOrd="0" destOrd="0" parTransId="{87A50215-50B4-49D6-9B19-4FBDA2BDD92A}" sibTransId="{5D1DA411-AABA-4574-9816-11D7F8671F93}"/>
    <dgm:cxn modelId="{83C70343-5338-4227-B7DF-3CECA68E0C58}" srcId="{99DFF1D4-FAD8-42EB-B5AC-12303151DC77}" destId="{22934D4C-8AE2-4AD2-BAA9-6D95A37CA389}" srcOrd="0" destOrd="0" parTransId="{F8E7C9B5-86B9-44F7-8676-443CF68B9BC7}" sibTransId="{45F387C3-5999-4A99-B2A5-EE7BBA4087F8}"/>
    <dgm:cxn modelId="{C1655F44-80DA-45FC-A2A2-2E975DBFDD24}" type="presOf" srcId="{87A50215-50B4-49D6-9B19-4FBDA2BDD92A}" destId="{17D63DC5-B929-4943-9D5A-76122250A610}" srcOrd="0" destOrd="0" presId="urn:microsoft.com/office/officeart/2005/8/layout/orgChart1"/>
    <dgm:cxn modelId="{735BCD67-B097-42A4-BB8E-608D53CDE1BF}" type="presOf" srcId="{4FBF5ADE-A02C-4B4B-B6E8-4EA20E6E66EF}" destId="{A74B026E-E413-4DBF-9BD6-8D868DE7A459}" srcOrd="0" destOrd="0" presId="urn:microsoft.com/office/officeart/2005/8/layout/orgChart1"/>
    <dgm:cxn modelId="{636D7B4B-87D9-4D91-B6A8-B320AF1DADD6}" type="presOf" srcId="{7E966298-CCB4-484D-899B-F07B07523317}" destId="{FD825EE2-9577-4E53-855E-3147E69C5781}" srcOrd="1" destOrd="0" presId="urn:microsoft.com/office/officeart/2005/8/layout/orgChart1"/>
    <dgm:cxn modelId="{A3F52653-FD1B-43BA-A9EB-E2E0D376ECF5}" type="presOf" srcId="{99DFF1D4-FAD8-42EB-B5AC-12303151DC77}" destId="{D1746879-3C2A-462A-83EB-C64FA0707CD1}" srcOrd="1" destOrd="0" presId="urn:microsoft.com/office/officeart/2005/8/layout/orgChart1"/>
    <dgm:cxn modelId="{7CEF6F55-22FB-4F9B-83F5-353DC736DF57}" type="presOf" srcId="{6F3CFF33-20AA-4088-8B6D-61CF5DAB40F3}" destId="{46B8C630-BEFC-4653-AE2E-FB53E2F5AA18}" srcOrd="0" destOrd="0" presId="urn:microsoft.com/office/officeart/2005/8/layout/orgChart1"/>
    <dgm:cxn modelId="{5CE47A56-6821-4E15-A70F-ED51D37C19E6}" srcId="{1638E85A-32D6-487A-BE9D-36F007260061}" destId="{57343379-ACA7-45D1-A69E-192CE88137C6}" srcOrd="0" destOrd="0" parTransId="{9A1865E3-B1CB-4B19-AFC6-BD2B21788205}" sibTransId="{66DFFF2E-B5AD-453A-880F-E6A5403FCACA}"/>
    <dgm:cxn modelId="{E4FD9458-EF2C-4310-A3C7-5FAC1BFD42CA}" type="presOf" srcId="{22934D4C-8AE2-4AD2-BAA9-6D95A37CA389}" destId="{CCDBA33D-771F-4117-AAA4-FACC4E257550}" srcOrd="1" destOrd="0" presId="urn:microsoft.com/office/officeart/2005/8/layout/orgChart1"/>
    <dgm:cxn modelId="{0E7AE679-F878-45D7-9312-8C8410045AF9}" type="presOf" srcId="{45E29363-0623-49D2-9CE7-BD2C4C8BD177}" destId="{680AD55D-40F2-45F6-B8AE-C8E7E19DAE5D}" srcOrd="0" destOrd="0" presId="urn:microsoft.com/office/officeart/2005/8/layout/orgChart1"/>
    <dgm:cxn modelId="{C8CA967E-412F-4D7E-9034-F596A4DC80F0}" type="presOf" srcId="{EF19F5DA-A923-4EA9-84AA-1B4EE3C59B5B}" destId="{3A447F3B-4780-494A-9494-AAC1A85ECFD1}" srcOrd="1" destOrd="0" presId="urn:microsoft.com/office/officeart/2005/8/layout/orgChart1"/>
    <dgm:cxn modelId="{A4E7117F-59D1-489A-97D1-7D6369C952CC}" type="presOf" srcId="{EF19F5DA-A923-4EA9-84AA-1B4EE3C59B5B}" destId="{86B4C7AA-DBA9-4AE9-8AA8-44D3FBF8A1D2}" srcOrd="0" destOrd="0" presId="urn:microsoft.com/office/officeart/2005/8/layout/orgChart1"/>
    <dgm:cxn modelId="{AF36BD84-141A-4AEB-83A4-C452D502DC65}" type="presOf" srcId="{22934D4C-8AE2-4AD2-BAA9-6D95A37CA389}" destId="{FA8EA835-B9BE-46B6-8266-10E1E591F0CA}" srcOrd="0" destOrd="0" presId="urn:microsoft.com/office/officeart/2005/8/layout/orgChart1"/>
    <dgm:cxn modelId="{03B3AF89-9274-40C0-901C-E7778FCF31B4}" type="presOf" srcId="{85B5A1D3-06F0-4D2A-AF6B-C3F670CC62D5}" destId="{7C4A2C04-D167-4A1D-AEB3-A636DBED13CE}" srcOrd="0" destOrd="0" presId="urn:microsoft.com/office/officeart/2005/8/layout/orgChart1"/>
    <dgm:cxn modelId="{015DE38C-3FD3-4A48-9F3D-0E0DB1E4245C}" type="presOf" srcId="{9A1865E3-B1CB-4B19-AFC6-BD2B21788205}" destId="{3BFF8423-8B4D-42C2-BF66-F705566CF7B3}" srcOrd="0" destOrd="0" presId="urn:microsoft.com/office/officeart/2005/8/layout/orgChart1"/>
    <dgm:cxn modelId="{CAE7AC97-987B-4505-A851-6BB9A6BFE64C}" srcId="{09AD89A6-9FA3-49C9-A184-ADD27D43F21A}" destId="{FE968E82-904C-48BD-B375-DE7C6E0B9188}" srcOrd="0" destOrd="0" parTransId="{FC22DF4B-0938-4701-978E-15874A9D62E7}" sibTransId="{0AAFBC21-F7AD-457C-8816-A43E578D065F}"/>
    <dgm:cxn modelId="{FE224AA5-53DC-41E8-93F5-516AE46F3CB2}" srcId="{4FBF5ADE-A02C-4B4B-B6E8-4EA20E6E66EF}" destId="{EF19F5DA-A923-4EA9-84AA-1B4EE3C59B5B}" srcOrd="1" destOrd="0" parTransId="{45E29363-0623-49D2-9CE7-BD2C4C8BD177}" sibTransId="{91331B40-8DC2-43A4-B162-33247C174AF3}"/>
    <dgm:cxn modelId="{20167AA7-25EA-433B-A547-DA07208A08FD}" type="presOf" srcId="{7E966298-CCB4-484D-899B-F07B07523317}" destId="{57BFC737-F929-4A7B-A5BB-CA22B70C4A8C}" srcOrd="0" destOrd="0" presId="urn:microsoft.com/office/officeart/2005/8/layout/orgChart1"/>
    <dgm:cxn modelId="{15D8ACAC-2305-429A-B0A9-07EC24C6043A}" type="presOf" srcId="{176C425D-B015-480F-BC98-D72FBB2034E3}" destId="{0F66FF40-2918-43BA-9A12-730FCEB78327}" srcOrd="1" destOrd="0" presId="urn:microsoft.com/office/officeart/2005/8/layout/orgChart1"/>
    <dgm:cxn modelId="{4A3F68AF-7380-4EF2-9CEE-9DF2096F8B2E}" type="presOf" srcId="{F8E7C9B5-86B9-44F7-8676-443CF68B9BC7}" destId="{7BE994CD-122C-4D61-A64B-478CB44A6716}" srcOrd="0" destOrd="0" presId="urn:microsoft.com/office/officeart/2005/8/layout/orgChart1"/>
    <dgm:cxn modelId="{0CFD4CB9-011F-4DEB-A469-038DD38BAB34}" srcId="{FE968E82-904C-48BD-B375-DE7C6E0B9188}" destId="{03E6DF37-172E-4B40-9D4B-6D6CFC404CE8}" srcOrd="0" destOrd="0" parTransId="{079DAAF6-F799-4A4D-89FE-63DCBB81EB04}" sibTransId="{511D3EB6-6ACB-4CF5-95DF-EF1B3F5DAC14}"/>
    <dgm:cxn modelId="{7105C7BE-8F26-4161-86F2-8961D4348D88}" type="presOf" srcId="{8FD74F7C-311B-4A0E-9D25-F5315AA1238D}" destId="{122252FA-FF5A-47ED-A56C-CAE5EA55F8CB}" srcOrd="0" destOrd="0" presId="urn:microsoft.com/office/officeart/2005/8/layout/orgChart1"/>
    <dgm:cxn modelId="{6092EAC0-0222-4A3F-AC6D-9C4C60D87A84}" type="presOf" srcId="{03E6DF37-172E-4B40-9D4B-6D6CFC404CE8}" destId="{08A3A481-C292-4D7E-94CB-FE21FE2B8C02}" srcOrd="0" destOrd="0" presId="urn:microsoft.com/office/officeart/2005/8/layout/orgChart1"/>
    <dgm:cxn modelId="{54A35AC3-80E8-4831-9FD6-7BC776B65C0A}" type="presOf" srcId="{1638E85A-32D6-487A-BE9D-36F007260061}" destId="{6C2A5539-B3EE-4774-B2CC-AF33170DA645}" srcOrd="1" destOrd="0" presId="urn:microsoft.com/office/officeart/2005/8/layout/orgChart1"/>
    <dgm:cxn modelId="{C09989C5-9FD2-4F85-8061-2BD44571CEB5}" type="presOf" srcId="{03E6DF37-172E-4B40-9D4B-6D6CFC404CE8}" destId="{9E06E63F-5406-410F-AA68-F14D83CE0248}" srcOrd="1" destOrd="0" presId="urn:microsoft.com/office/officeart/2005/8/layout/orgChart1"/>
    <dgm:cxn modelId="{D4A23EC7-F7BF-4586-984B-73D4369CE90E}" type="presOf" srcId="{4FBF5ADE-A02C-4B4B-B6E8-4EA20E6E66EF}" destId="{AB2F4AF8-1F40-4412-BDCF-370AF432673E}" srcOrd="1" destOrd="0" presId="urn:microsoft.com/office/officeart/2005/8/layout/orgChart1"/>
    <dgm:cxn modelId="{76D656CB-595B-4A74-9BBC-D7B04BEB2CA8}" type="presOf" srcId="{7FA9F2D7-3D9B-4005-87B3-6F236150F439}" destId="{9386D541-3839-437E-8C65-B340B1668FA5}" srcOrd="0" destOrd="0" presId="urn:microsoft.com/office/officeart/2005/8/layout/orgChart1"/>
    <dgm:cxn modelId="{B2D647DF-5E2B-49B1-A5E9-04F8954E466A}" type="presOf" srcId="{09AD89A6-9FA3-49C9-A184-ADD27D43F21A}" destId="{918DF2C9-C7FA-4130-B832-C599E904D059}" srcOrd="0" destOrd="0" presId="urn:microsoft.com/office/officeart/2005/8/layout/orgChart1"/>
    <dgm:cxn modelId="{FE9F35E4-469E-4CB5-8B5E-6075FF161F9D}" type="presOf" srcId="{176C425D-B015-480F-BC98-D72FBB2034E3}" destId="{F7959DCF-441C-4EAD-B295-AC6F9054721D}" srcOrd="0" destOrd="0" presId="urn:microsoft.com/office/officeart/2005/8/layout/orgChart1"/>
    <dgm:cxn modelId="{8F1E09E5-9481-46C1-BBE6-1B57CFA60F42}" type="presOf" srcId="{FE968E82-904C-48BD-B375-DE7C6E0B9188}" destId="{426DD42E-152C-43D9-B01E-334C7040AFA5}" srcOrd="0" destOrd="0" presId="urn:microsoft.com/office/officeart/2005/8/layout/orgChart1"/>
    <dgm:cxn modelId="{2C4B6DE5-1B97-434D-B7F2-1DFDFC6EC022}" srcId="{4FBF5ADE-A02C-4B4B-B6E8-4EA20E6E66EF}" destId="{1638E85A-32D6-487A-BE9D-36F007260061}" srcOrd="0" destOrd="0" parTransId="{85B5A1D3-06F0-4D2A-AF6B-C3F670CC62D5}" sibTransId="{9CA58805-4A3C-48E3-85DF-FAAFBBE0D6B7}"/>
    <dgm:cxn modelId="{D262A9EB-38EC-4D79-9A1F-C6BA69FA2C0D}" type="presOf" srcId="{57343379-ACA7-45D1-A69E-192CE88137C6}" destId="{364516C5-624B-4D7C-9B01-CBF16330F670}" srcOrd="1" destOrd="0" presId="urn:microsoft.com/office/officeart/2005/8/layout/orgChart1"/>
    <dgm:cxn modelId="{517545FA-EEB0-4ACF-8325-CD798FE1D0C5}" type="presOf" srcId="{1638E85A-32D6-487A-BE9D-36F007260061}" destId="{50556B1E-0295-43D4-83AE-16355FE8CB67}" srcOrd="0" destOrd="0" presId="urn:microsoft.com/office/officeart/2005/8/layout/orgChart1"/>
    <dgm:cxn modelId="{BAA21797-EDBF-4A58-B48F-47BA267573BE}" type="presParOf" srcId="{918DF2C9-C7FA-4130-B832-C599E904D059}" destId="{C4A0BF35-0114-41C2-A5C3-6B3E7D8C9709}" srcOrd="0" destOrd="0" presId="urn:microsoft.com/office/officeart/2005/8/layout/orgChart1"/>
    <dgm:cxn modelId="{B863A826-C4EF-4BF2-BCAD-27831223DD6A}" type="presParOf" srcId="{C4A0BF35-0114-41C2-A5C3-6B3E7D8C9709}" destId="{E8BEADAE-7C03-41CF-A240-E1551E0BB77E}" srcOrd="0" destOrd="0" presId="urn:microsoft.com/office/officeart/2005/8/layout/orgChart1"/>
    <dgm:cxn modelId="{BE2C072B-1075-41A1-89D0-67C36FA2599A}" type="presParOf" srcId="{E8BEADAE-7C03-41CF-A240-E1551E0BB77E}" destId="{426DD42E-152C-43D9-B01E-334C7040AFA5}" srcOrd="0" destOrd="0" presId="urn:microsoft.com/office/officeart/2005/8/layout/orgChart1"/>
    <dgm:cxn modelId="{D6B74116-1B9A-479B-9956-061E26DAA7E5}" type="presParOf" srcId="{E8BEADAE-7C03-41CF-A240-E1551E0BB77E}" destId="{3858BB63-FB91-4201-8789-4DED866DFA91}" srcOrd="1" destOrd="0" presId="urn:microsoft.com/office/officeart/2005/8/layout/orgChart1"/>
    <dgm:cxn modelId="{3874292F-7ABF-4507-B7EF-E19E3E15C323}" type="presParOf" srcId="{C4A0BF35-0114-41C2-A5C3-6B3E7D8C9709}" destId="{495F1E67-8FDE-4258-9B11-B910A70942EA}" srcOrd="1" destOrd="0" presId="urn:microsoft.com/office/officeart/2005/8/layout/orgChart1"/>
    <dgm:cxn modelId="{F12BA84B-9BE7-47F8-A681-7E553021847A}" type="presParOf" srcId="{495F1E67-8FDE-4258-9B11-B910A70942EA}" destId="{67777BD5-120E-4145-B9C9-A93EF93E2204}" srcOrd="0" destOrd="0" presId="urn:microsoft.com/office/officeart/2005/8/layout/orgChart1"/>
    <dgm:cxn modelId="{ACBD36A6-6396-48C6-A1B1-32D9950C76B2}" type="presParOf" srcId="{495F1E67-8FDE-4258-9B11-B910A70942EA}" destId="{24B64D0B-8A33-4790-B04E-51EDE06D12F4}" srcOrd="1" destOrd="0" presId="urn:microsoft.com/office/officeart/2005/8/layout/orgChart1"/>
    <dgm:cxn modelId="{C4096228-21FB-4D6D-B6D6-0B76068A1CD8}" type="presParOf" srcId="{24B64D0B-8A33-4790-B04E-51EDE06D12F4}" destId="{69490028-FCE6-4D69-9F30-88140E71AF8F}" srcOrd="0" destOrd="0" presId="urn:microsoft.com/office/officeart/2005/8/layout/orgChart1"/>
    <dgm:cxn modelId="{7C87A007-17D6-4898-B65A-58959FED406B}" type="presParOf" srcId="{69490028-FCE6-4D69-9F30-88140E71AF8F}" destId="{08A3A481-C292-4D7E-94CB-FE21FE2B8C02}" srcOrd="0" destOrd="0" presId="urn:microsoft.com/office/officeart/2005/8/layout/orgChart1"/>
    <dgm:cxn modelId="{0FACB645-3991-4C51-9E4F-3728792B6413}" type="presParOf" srcId="{69490028-FCE6-4D69-9F30-88140E71AF8F}" destId="{9E06E63F-5406-410F-AA68-F14D83CE0248}" srcOrd="1" destOrd="0" presId="urn:microsoft.com/office/officeart/2005/8/layout/orgChart1"/>
    <dgm:cxn modelId="{CC6E3594-CC37-4CAD-9A3A-A1D36EDE3CC5}" type="presParOf" srcId="{24B64D0B-8A33-4790-B04E-51EDE06D12F4}" destId="{C94A7960-283B-492D-A8D4-896A8896F21F}" srcOrd="1" destOrd="0" presId="urn:microsoft.com/office/officeart/2005/8/layout/orgChart1"/>
    <dgm:cxn modelId="{649C3DD8-A76C-48AD-BC23-4F66F8CE861E}" type="presParOf" srcId="{C94A7960-283B-492D-A8D4-896A8896F21F}" destId="{17D63DC5-B929-4943-9D5A-76122250A610}" srcOrd="0" destOrd="0" presId="urn:microsoft.com/office/officeart/2005/8/layout/orgChart1"/>
    <dgm:cxn modelId="{8049AF16-18E6-46E3-8B29-FF1E49677AD9}" type="presParOf" srcId="{C94A7960-283B-492D-A8D4-896A8896F21F}" destId="{BF061CE8-677B-495E-A741-3E2F86170F32}" srcOrd="1" destOrd="0" presId="urn:microsoft.com/office/officeart/2005/8/layout/orgChart1"/>
    <dgm:cxn modelId="{4D385839-1EE6-42A0-970C-823CD0A7E73E}" type="presParOf" srcId="{BF061CE8-677B-495E-A741-3E2F86170F32}" destId="{165E4E8B-881B-44B8-BE0B-DEC7262CDB3B}" srcOrd="0" destOrd="0" presId="urn:microsoft.com/office/officeart/2005/8/layout/orgChart1"/>
    <dgm:cxn modelId="{33DE2ECD-B157-437D-AC96-5B333BDDE104}" type="presParOf" srcId="{165E4E8B-881B-44B8-BE0B-DEC7262CDB3B}" destId="{57BFC737-F929-4A7B-A5BB-CA22B70C4A8C}" srcOrd="0" destOrd="0" presId="urn:microsoft.com/office/officeart/2005/8/layout/orgChart1"/>
    <dgm:cxn modelId="{E7452EE1-3444-441D-9F7B-65FF338F2387}" type="presParOf" srcId="{165E4E8B-881B-44B8-BE0B-DEC7262CDB3B}" destId="{FD825EE2-9577-4E53-855E-3147E69C5781}" srcOrd="1" destOrd="0" presId="urn:microsoft.com/office/officeart/2005/8/layout/orgChart1"/>
    <dgm:cxn modelId="{1B09B938-B427-4A03-B623-0A9239FFE5FE}" type="presParOf" srcId="{BF061CE8-677B-495E-A741-3E2F86170F32}" destId="{CC4966CC-8E09-40DB-A6B4-0EE6209BA4CE}" srcOrd="1" destOrd="0" presId="urn:microsoft.com/office/officeart/2005/8/layout/orgChart1"/>
    <dgm:cxn modelId="{21B48EC4-F909-4758-9691-6C0171274FF9}" type="presParOf" srcId="{BF061CE8-677B-495E-A741-3E2F86170F32}" destId="{F3339475-4FBF-4CD4-9D54-FDD741872117}" srcOrd="2" destOrd="0" presId="urn:microsoft.com/office/officeart/2005/8/layout/orgChart1"/>
    <dgm:cxn modelId="{2DD68FB2-72C7-47E6-8484-E2F5C209CD6A}" type="presParOf" srcId="{24B64D0B-8A33-4790-B04E-51EDE06D12F4}" destId="{903E74A0-2D20-4D4C-BC6F-9B2BF7B81785}" srcOrd="2" destOrd="0" presId="urn:microsoft.com/office/officeart/2005/8/layout/orgChart1"/>
    <dgm:cxn modelId="{B6554906-4EEF-46E2-9E0E-B4B8C7BDC4BA}" type="presParOf" srcId="{495F1E67-8FDE-4258-9B11-B910A70942EA}" destId="{122252FA-FF5A-47ED-A56C-CAE5EA55F8CB}" srcOrd="2" destOrd="0" presId="urn:microsoft.com/office/officeart/2005/8/layout/orgChart1"/>
    <dgm:cxn modelId="{B66F9FBE-2D68-487A-B0D9-1B6EC6935A5E}" type="presParOf" srcId="{495F1E67-8FDE-4258-9B11-B910A70942EA}" destId="{7B0BFE7C-0B65-4C1C-BFA0-49C0D83E4843}" srcOrd="3" destOrd="0" presId="urn:microsoft.com/office/officeart/2005/8/layout/orgChart1"/>
    <dgm:cxn modelId="{5C692396-E5B3-457B-B19F-F4BF8A04AD6A}" type="presParOf" srcId="{7B0BFE7C-0B65-4C1C-BFA0-49C0D83E4843}" destId="{8351C7B2-9894-4439-99E7-667E998A118D}" srcOrd="0" destOrd="0" presId="urn:microsoft.com/office/officeart/2005/8/layout/orgChart1"/>
    <dgm:cxn modelId="{617EC281-A54F-4F68-8A2D-A965745FCDB8}" type="presParOf" srcId="{8351C7B2-9894-4439-99E7-667E998A118D}" destId="{A74B026E-E413-4DBF-9BD6-8D868DE7A459}" srcOrd="0" destOrd="0" presId="urn:microsoft.com/office/officeart/2005/8/layout/orgChart1"/>
    <dgm:cxn modelId="{A61081CA-FBCB-46B5-BCEA-6F693F9C890D}" type="presParOf" srcId="{8351C7B2-9894-4439-99E7-667E998A118D}" destId="{AB2F4AF8-1F40-4412-BDCF-370AF432673E}" srcOrd="1" destOrd="0" presId="urn:microsoft.com/office/officeart/2005/8/layout/orgChart1"/>
    <dgm:cxn modelId="{7B749FD4-2F40-49BE-BBB1-FB9568AB5FE5}" type="presParOf" srcId="{7B0BFE7C-0B65-4C1C-BFA0-49C0D83E4843}" destId="{F3275B80-A43E-4E09-A94B-4230A642EBA9}" srcOrd="1" destOrd="0" presId="urn:microsoft.com/office/officeart/2005/8/layout/orgChart1"/>
    <dgm:cxn modelId="{0B58E390-F672-44B6-9E88-CE1FDE9FE5AE}" type="presParOf" srcId="{F3275B80-A43E-4E09-A94B-4230A642EBA9}" destId="{7C4A2C04-D167-4A1D-AEB3-A636DBED13CE}" srcOrd="0" destOrd="0" presId="urn:microsoft.com/office/officeart/2005/8/layout/orgChart1"/>
    <dgm:cxn modelId="{2BDCD64A-5A88-432F-95BA-7033C6F91220}" type="presParOf" srcId="{F3275B80-A43E-4E09-A94B-4230A642EBA9}" destId="{E7560171-A37C-4DEA-A40D-96C0E9FAC361}" srcOrd="1" destOrd="0" presId="urn:microsoft.com/office/officeart/2005/8/layout/orgChart1"/>
    <dgm:cxn modelId="{A6F93A1F-744A-45F0-B8E1-563E2ABE8844}" type="presParOf" srcId="{E7560171-A37C-4DEA-A40D-96C0E9FAC361}" destId="{B8CEE9D4-2371-4A51-AC38-50CA0B5C03F1}" srcOrd="0" destOrd="0" presId="urn:microsoft.com/office/officeart/2005/8/layout/orgChart1"/>
    <dgm:cxn modelId="{5DD14BB7-DD24-4569-8EED-73FD2EA54C91}" type="presParOf" srcId="{B8CEE9D4-2371-4A51-AC38-50CA0B5C03F1}" destId="{50556B1E-0295-43D4-83AE-16355FE8CB67}" srcOrd="0" destOrd="0" presId="urn:microsoft.com/office/officeart/2005/8/layout/orgChart1"/>
    <dgm:cxn modelId="{8AA32C65-51D1-4793-AFAA-7ECC43E6D9DF}" type="presParOf" srcId="{B8CEE9D4-2371-4A51-AC38-50CA0B5C03F1}" destId="{6C2A5539-B3EE-4774-B2CC-AF33170DA645}" srcOrd="1" destOrd="0" presId="urn:microsoft.com/office/officeart/2005/8/layout/orgChart1"/>
    <dgm:cxn modelId="{B3B9CEF4-0A31-4BC6-AA5E-83F768D97FD8}" type="presParOf" srcId="{E7560171-A37C-4DEA-A40D-96C0E9FAC361}" destId="{F32077ED-D89D-4798-ADDB-C5DC7305BBE6}" srcOrd="1" destOrd="0" presId="urn:microsoft.com/office/officeart/2005/8/layout/orgChart1"/>
    <dgm:cxn modelId="{BF2A042E-1F1B-4AC2-BCFF-C3C8DFD3144D}" type="presParOf" srcId="{F32077ED-D89D-4798-ADDB-C5DC7305BBE6}" destId="{3BFF8423-8B4D-42C2-BF66-F705566CF7B3}" srcOrd="0" destOrd="0" presId="urn:microsoft.com/office/officeart/2005/8/layout/orgChart1"/>
    <dgm:cxn modelId="{135FC8C3-1B1A-4F21-9FFD-3543226476F0}" type="presParOf" srcId="{F32077ED-D89D-4798-ADDB-C5DC7305BBE6}" destId="{B4A9F5C0-B1C9-4419-86AB-1D60BE24BB31}" srcOrd="1" destOrd="0" presId="urn:microsoft.com/office/officeart/2005/8/layout/orgChart1"/>
    <dgm:cxn modelId="{9E77C20B-39B2-4339-95E5-D2B427A64AEF}" type="presParOf" srcId="{B4A9F5C0-B1C9-4419-86AB-1D60BE24BB31}" destId="{FA38BCAD-1B2A-4B3E-B937-58780A1C5D82}" srcOrd="0" destOrd="0" presId="urn:microsoft.com/office/officeart/2005/8/layout/orgChart1"/>
    <dgm:cxn modelId="{1C47594B-0E14-4D7E-B4BF-2215DE51E7C3}" type="presParOf" srcId="{FA38BCAD-1B2A-4B3E-B937-58780A1C5D82}" destId="{1F5AD1D7-B217-4307-A343-5C76B4B60697}" srcOrd="0" destOrd="0" presId="urn:microsoft.com/office/officeart/2005/8/layout/orgChart1"/>
    <dgm:cxn modelId="{A5FB2F90-B45D-44B2-B965-ECE444436C71}" type="presParOf" srcId="{FA38BCAD-1B2A-4B3E-B937-58780A1C5D82}" destId="{364516C5-624B-4D7C-9B01-CBF16330F670}" srcOrd="1" destOrd="0" presId="urn:microsoft.com/office/officeart/2005/8/layout/orgChart1"/>
    <dgm:cxn modelId="{1D85F357-3DDE-4D03-9266-5B0561017CCC}" type="presParOf" srcId="{B4A9F5C0-B1C9-4419-86AB-1D60BE24BB31}" destId="{D858B5F4-2199-46CB-942D-3AED07F68291}" srcOrd="1" destOrd="0" presId="urn:microsoft.com/office/officeart/2005/8/layout/orgChart1"/>
    <dgm:cxn modelId="{6DA2559B-055E-4676-93F7-6C7B05303296}" type="presParOf" srcId="{B4A9F5C0-B1C9-4419-86AB-1D60BE24BB31}" destId="{3640857F-BCEF-4BB6-9624-16EC0E3028E6}" srcOrd="2" destOrd="0" presId="urn:microsoft.com/office/officeart/2005/8/layout/orgChart1"/>
    <dgm:cxn modelId="{A3F8F946-0958-4F00-9E23-C124460F9449}" type="presParOf" srcId="{E7560171-A37C-4DEA-A40D-96C0E9FAC361}" destId="{3D7AD5D7-5D40-4754-9FDD-B09F030D3434}" srcOrd="2" destOrd="0" presId="urn:microsoft.com/office/officeart/2005/8/layout/orgChart1"/>
    <dgm:cxn modelId="{671F7EC2-4D03-4163-8175-22975226ABE2}" type="presParOf" srcId="{F3275B80-A43E-4E09-A94B-4230A642EBA9}" destId="{680AD55D-40F2-45F6-B8AE-C8E7E19DAE5D}" srcOrd="2" destOrd="0" presId="urn:microsoft.com/office/officeart/2005/8/layout/orgChart1"/>
    <dgm:cxn modelId="{4EAE22A7-5FED-45AA-B2BE-30447625AA5F}" type="presParOf" srcId="{F3275B80-A43E-4E09-A94B-4230A642EBA9}" destId="{98368BE9-BAB5-4EC5-80C5-03A44916813C}" srcOrd="3" destOrd="0" presId="urn:microsoft.com/office/officeart/2005/8/layout/orgChart1"/>
    <dgm:cxn modelId="{D1DD11F9-AFFF-4A53-BED8-AFB82E678751}" type="presParOf" srcId="{98368BE9-BAB5-4EC5-80C5-03A44916813C}" destId="{D06A06BC-D033-4AE7-A6CD-4F96E59E59AE}" srcOrd="0" destOrd="0" presId="urn:microsoft.com/office/officeart/2005/8/layout/orgChart1"/>
    <dgm:cxn modelId="{A32298DF-51B3-4652-86FE-59CF9124B9FF}" type="presParOf" srcId="{D06A06BC-D033-4AE7-A6CD-4F96E59E59AE}" destId="{86B4C7AA-DBA9-4AE9-8AA8-44D3FBF8A1D2}" srcOrd="0" destOrd="0" presId="urn:microsoft.com/office/officeart/2005/8/layout/orgChart1"/>
    <dgm:cxn modelId="{7154CD70-E881-4A7E-9DC9-A9D6A528223C}" type="presParOf" srcId="{D06A06BC-D033-4AE7-A6CD-4F96E59E59AE}" destId="{3A447F3B-4780-494A-9494-AAC1A85ECFD1}" srcOrd="1" destOrd="0" presId="urn:microsoft.com/office/officeart/2005/8/layout/orgChart1"/>
    <dgm:cxn modelId="{17DDFDAE-639C-43DA-B1ED-2A25F4BA7059}" type="presParOf" srcId="{98368BE9-BAB5-4EC5-80C5-03A44916813C}" destId="{CD81E08E-EE51-449C-8137-B383025B3B51}" srcOrd="1" destOrd="0" presId="urn:microsoft.com/office/officeart/2005/8/layout/orgChart1"/>
    <dgm:cxn modelId="{370F908A-B79C-4F2B-A787-62688EE684A1}" type="presParOf" srcId="{98368BE9-BAB5-4EC5-80C5-03A44916813C}" destId="{9FBB92AF-238A-4C8F-8628-A71FFEF49484}" srcOrd="2" destOrd="0" presId="urn:microsoft.com/office/officeart/2005/8/layout/orgChart1"/>
    <dgm:cxn modelId="{BACC95D3-7F4A-4338-9E8E-55D0E30F9A5E}" type="presParOf" srcId="{7B0BFE7C-0B65-4C1C-BFA0-49C0D83E4843}" destId="{B2E6023B-4ADC-4B36-8720-D9C7202FF852}" srcOrd="2" destOrd="0" presId="urn:microsoft.com/office/officeart/2005/8/layout/orgChart1"/>
    <dgm:cxn modelId="{82AB3858-A7CD-4902-AE7B-1F9806FDAD5C}" type="presParOf" srcId="{495F1E67-8FDE-4258-9B11-B910A70942EA}" destId="{9386D541-3839-437E-8C65-B340B1668FA5}" srcOrd="4" destOrd="0" presId="urn:microsoft.com/office/officeart/2005/8/layout/orgChart1"/>
    <dgm:cxn modelId="{3599DD39-D8AD-4F43-A9A2-EF61BA7333FD}" type="presParOf" srcId="{495F1E67-8FDE-4258-9B11-B910A70942EA}" destId="{65733327-1040-4E83-8BE2-6A6A0F54804C}" srcOrd="5" destOrd="0" presId="urn:microsoft.com/office/officeart/2005/8/layout/orgChart1"/>
    <dgm:cxn modelId="{9E724A8E-9691-46AE-9519-0C7A2F1315CC}" type="presParOf" srcId="{65733327-1040-4E83-8BE2-6A6A0F54804C}" destId="{36DCBEE2-395F-4435-A53A-940D214DE867}" srcOrd="0" destOrd="0" presId="urn:microsoft.com/office/officeart/2005/8/layout/orgChart1"/>
    <dgm:cxn modelId="{C76B5BE3-59C1-4B11-B733-DFD566BEEFFA}" type="presParOf" srcId="{36DCBEE2-395F-4435-A53A-940D214DE867}" destId="{1516C60A-22CC-4A7A-97F6-613823BADBDD}" srcOrd="0" destOrd="0" presId="urn:microsoft.com/office/officeart/2005/8/layout/orgChart1"/>
    <dgm:cxn modelId="{A7ECB96A-C1D9-4310-939A-222FD0018531}" type="presParOf" srcId="{36DCBEE2-395F-4435-A53A-940D214DE867}" destId="{D1746879-3C2A-462A-83EB-C64FA0707CD1}" srcOrd="1" destOrd="0" presId="urn:microsoft.com/office/officeart/2005/8/layout/orgChart1"/>
    <dgm:cxn modelId="{6B674851-B41E-421B-92C6-0D11EA89515A}" type="presParOf" srcId="{65733327-1040-4E83-8BE2-6A6A0F54804C}" destId="{79822035-B804-4E32-B432-77C69CFD9065}" srcOrd="1" destOrd="0" presId="urn:microsoft.com/office/officeart/2005/8/layout/orgChart1"/>
    <dgm:cxn modelId="{40EE20F2-E64A-48A2-A0C7-78D9630AEA7D}" type="presParOf" srcId="{79822035-B804-4E32-B432-77C69CFD9065}" destId="{7BE994CD-122C-4D61-A64B-478CB44A6716}" srcOrd="0" destOrd="0" presId="urn:microsoft.com/office/officeart/2005/8/layout/orgChart1"/>
    <dgm:cxn modelId="{C86890D9-A4B8-46CB-A0D6-14A37B4FD787}" type="presParOf" srcId="{79822035-B804-4E32-B432-77C69CFD9065}" destId="{B8D5ED6C-D0EC-4A2B-BF36-46BD80D70DDF}" srcOrd="1" destOrd="0" presId="urn:microsoft.com/office/officeart/2005/8/layout/orgChart1"/>
    <dgm:cxn modelId="{152ABB02-C559-484E-AA8B-8F1C2564BE12}" type="presParOf" srcId="{B8D5ED6C-D0EC-4A2B-BF36-46BD80D70DDF}" destId="{6FBACBF3-EA9F-4C45-AFD2-82E0516EA6D8}" srcOrd="0" destOrd="0" presId="urn:microsoft.com/office/officeart/2005/8/layout/orgChart1"/>
    <dgm:cxn modelId="{FB90177D-15D8-4122-BDA5-CB0DB6CBA633}" type="presParOf" srcId="{6FBACBF3-EA9F-4C45-AFD2-82E0516EA6D8}" destId="{FA8EA835-B9BE-46B6-8266-10E1E591F0CA}" srcOrd="0" destOrd="0" presId="urn:microsoft.com/office/officeart/2005/8/layout/orgChart1"/>
    <dgm:cxn modelId="{57B8422B-298D-408F-B78A-3B575739C399}" type="presParOf" srcId="{6FBACBF3-EA9F-4C45-AFD2-82E0516EA6D8}" destId="{CCDBA33D-771F-4117-AAA4-FACC4E257550}" srcOrd="1" destOrd="0" presId="urn:microsoft.com/office/officeart/2005/8/layout/orgChart1"/>
    <dgm:cxn modelId="{1B160C59-8604-461B-8894-4BDC0216A823}" type="presParOf" srcId="{B8D5ED6C-D0EC-4A2B-BF36-46BD80D70DDF}" destId="{924418B9-CD48-4864-A60E-E8A3DFD5DF13}" srcOrd="1" destOrd="0" presId="urn:microsoft.com/office/officeart/2005/8/layout/orgChart1"/>
    <dgm:cxn modelId="{11979315-2F0A-4CC6-98F9-7520ACFF0C41}" type="presParOf" srcId="{B8D5ED6C-D0EC-4A2B-BF36-46BD80D70DDF}" destId="{B9CFB016-55C8-499E-977B-491B6222A33D}" srcOrd="2" destOrd="0" presId="urn:microsoft.com/office/officeart/2005/8/layout/orgChart1"/>
    <dgm:cxn modelId="{DDF011D5-8259-4D88-B5A4-0F202B3A191E}" type="presParOf" srcId="{79822035-B804-4E32-B432-77C69CFD9065}" destId="{46B8C630-BEFC-4653-AE2E-FB53E2F5AA18}" srcOrd="2" destOrd="0" presId="urn:microsoft.com/office/officeart/2005/8/layout/orgChart1"/>
    <dgm:cxn modelId="{122221CC-A045-4E20-B16F-3DEB6D263452}" type="presParOf" srcId="{79822035-B804-4E32-B432-77C69CFD9065}" destId="{8F12939A-4B63-4E2F-A7A9-8092C021ED72}" srcOrd="3" destOrd="0" presId="urn:microsoft.com/office/officeart/2005/8/layout/orgChart1"/>
    <dgm:cxn modelId="{C9293992-CDBD-45D4-B48D-DF054F1A7F56}" type="presParOf" srcId="{8F12939A-4B63-4E2F-A7A9-8092C021ED72}" destId="{DD5F7D4C-F5E9-418A-B4CB-69383C2C409A}" srcOrd="0" destOrd="0" presId="urn:microsoft.com/office/officeart/2005/8/layout/orgChart1"/>
    <dgm:cxn modelId="{AD7B984D-A62F-4F54-9494-B132C275AEC0}" type="presParOf" srcId="{DD5F7D4C-F5E9-418A-B4CB-69383C2C409A}" destId="{F7959DCF-441C-4EAD-B295-AC6F9054721D}" srcOrd="0" destOrd="0" presId="urn:microsoft.com/office/officeart/2005/8/layout/orgChart1"/>
    <dgm:cxn modelId="{51EDC738-42E3-4B0B-925A-EC80B650E7CA}" type="presParOf" srcId="{DD5F7D4C-F5E9-418A-B4CB-69383C2C409A}" destId="{0F66FF40-2918-43BA-9A12-730FCEB78327}" srcOrd="1" destOrd="0" presId="urn:microsoft.com/office/officeart/2005/8/layout/orgChart1"/>
    <dgm:cxn modelId="{7A50E54D-BF1E-4337-9964-5AEA0F0CDD9B}" type="presParOf" srcId="{8F12939A-4B63-4E2F-A7A9-8092C021ED72}" destId="{382A1917-4801-4300-B9CF-A1C9169D62A6}" srcOrd="1" destOrd="0" presId="urn:microsoft.com/office/officeart/2005/8/layout/orgChart1"/>
    <dgm:cxn modelId="{73A5053D-46D4-4761-A92C-9D83348698C6}" type="presParOf" srcId="{8F12939A-4B63-4E2F-A7A9-8092C021ED72}" destId="{848ACF0E-D40F-46C6-95ED-0F61F8175690}" srcOrd="2" destOrd="0" presId="urn:microsoft.com/office/officeart/2005/8/layout/orgChart1"/>
    <dgm:cxn modelId="{8FCF3E46-362A-4A8F-A44B-8797D41AE1F1}" type="presParOf" srcId="{65733327-1040-4E83-8BE2-6A6A0F54804C}" destId="{E4F527B6-EE6E-45CD-9BAE-A84EE4AB8E86}" srcOrd="2" destOrd="0" presId="urn:microsoft.com/office/officeart/2005/8/layout/orgChart1"/>
    <dgm:cxn modelId="{7875358D-B5F0-46DA-B7D5-DEACCBF94DE7}" type="presParOf" srcId="{C4A0BF35-0114-41C2-A5C3-6B3E7D8C9709}" destId="{C9EB2EFD-A46C-4060-B6F0-6EE7EE7B49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9F4E56-B819-4FFA-B607-AB3A0C0910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9BD505-61CC-4557-949D-872542A4D4E6}">
      <dgm:prSet/>
      <dgm:spPr/>
      <dgm:t>
        <a:bodyPr/>
        <a:lstStyle/>
        <a:p>
          <a:pPr>
            <a:lnSpc>
              <a:spcPct val="100000"/>
            </a:lnSpc>
          </a:pPr>
          <a:r>
            <a:rPr lang="cs-CZ" dirty="0"/>
            <a:t>Materiál pro výstavbu a údržbu tkání:</a:t>
          </a:r>
          <a:endParaRPr lang="en-US" dirty="0"/>
        </a:p>
      </dgm:t>
    </dgm:pt>
    <dgm:pt modelId="{4D5E66A2-E8F5-4F35-800F-59A292913066}" type="parTrans" cxnId="{972B566E-C380-4B26-9A95-8E3FCA5C6BBA}">
      <dgm:prSet/>
      <dgm:spPr/>
      <dgm:t>
        <a:bodyPr/>
        <a:lstStyle/>
        <a:p>
          <a:endParaRPr lang="en-US"/>
        </a:p>
      </dgm:t>
    </dgm:pt>
    <dgm:pt modelId="{44E625F7-EF22-4657-9586-DD0D68FD1F98}" type="sibTrans" cxnId="{972B566E-C380-4B26-9A95-8E3FCA5C6BBA}">
      <dgm:prSet/>
      <dgm:spPr/>
      <dgm:t>
        <a:bodyPr/>
        <a:lstStyle/>
        <a:p>
          <a:endParaRPr lang="en-US"/>
        </a:p>
      </dgm:t>
    </dgm:pt>
    <dgm:pt modelId="{E3795C7E-2783-4A86-A1A8-ED98555D1DA4}">
      <dgm:prSet/>
      <dgm:spPr/>
      <dgm:t>
        <a:bodyPr/>
        <a:lstStyle/>
        <a:p>
          <a:pPr>
            <a:lnSpc>
              <a:spcPct val="100000"/>
            </a:lnSpc>
          </a:pPr>
          <a:r>
            <a:rPr lang="cs-CZ" dirty="0"/>
            <a:t>Trávící šťávy, hormony, enzymy, krevní elementy a obranné látky.</a:t>
          </a:r>
          <a:endParaRPr lang="en-US" dirty="0"/>
        </a:p>
      </dgm:t>
    </dgm:pt>
    <dgm:pt modelId="{2E0D36E3-11BC-47AB-A36E-C925558F157C}" type="parTrans" cxnId="{F7A11FED-54F6-4CBC-AC30-597DA637D7F7}">
      <dgm:prSet/>
      <dgm:spPr/>
      <dgm:t>
        <a:bodyPr/>
        <a:lstStyle/>
        <a:p>
          <a:endParaRPr lang="en-US"/>
        </a:p>
      </dgm:t>
    </dgm:pt>
    <dgm:pt modelId="{CD1C0738-5BA7-4B07-8017-CDFE6C886211}" type="sibTrans" cxnId="{F7A11FED-54F6-4CBC-AC30-597DA637D7F7}">
      <dgm:prSet/>
      <dgm:spPr/>
      <dgm:t>
        <a:bodyPr/>
        <a:lstStyle/>
        <a:p>
          <a:endParaRPr lang="en-US"/>
        </a:p>
      </dgm:t>
    </dgm:pt>
    <dgm:pt modelId="{F0E83834-0075-4801-8064-9CBE6A36BD5B}">
      <dgm:prSet/>
      <dgm:spPr/>
      <dgm:t>
        <a:bodyPr/>
        <a:lstStyle/>
        <a:p>
          <a:pPr>
            <a:lnSpc>
              <a:spcPct val="100000"/>
            </a:lnSpc>
          </a:pPr>
          <a:r>
            <a:rPr lang="cs-CZ" b="1"/>
            <a:t>Dělení proteinů </a:t>
          </a:r>
          <a:r>
            <a:rPr lang="cs-CZ" b="1" dirty="0"/>
            <a:t>na dalším listu.</a:t>
          </a:r>
          <a:endParaRPr lang="en-US" dirty="0"/>
        </a:p>
      </dgm:t>
    </dgm:pt>
    <dgm:pt modelId="{15919BA7-0EE7-4A6D-AA02-51F3D679E2DB}" type="parTrans" cxnId="{7077275E-4A9D-4422-BC1D-8CFE964BD532}">
      <dgm:prSet/>
      <dgm:spPr/>
      <dgm:t>
        <a:bodyPr/>
        <a:lstStyle/>
        <a:p>
          <a:endParaRPr lang="en-US"/>
        </a:p>
      </dgm:t>
    </dgm:pt>
    <dgm:pt modelId="{D04A0940-FFFC-45A2-B3B2-149D3B368F41}" type="sibTrans" cxnId="{7077275E-4A9D-4422-BC1D-8CFE964BD532}">
      <dgm:prSet/>
      <dgm:spPr/>
      <dgm:t>
        <a:bodyPr/>
        <a:lstStyle/>
        <a:p>
          <a:endParaRPr lang="en-US"/>
        </a:p>
      </dgm:t>
    </dgm:pt>
    <dgm:pt modelId="{D3CCD0F7-8286-4ED5-8669-694BDCD1B1C6}">
      <dgm:prSet/>
      <dgm:spPr/>
      <dgm:t>
        <a:bodyPr/>
        <a:lstStyle/>
        <a:p>
          <a:pPr>
            <a:lnSpc>
              <a:spcPct val="100000"/>
            </a:lnSpc>
          </a:pPr>
          <a:r>
            <a:rPr lang="cs-CZ" dirty="0"/>
            <a:t>Příčně pruhovaná svalovina.</a:t>
          </a:r>
          <a:endParaRPr lang="en-US" dirty="0"/>
        </a:p>
      </dgm:t>
    </dgm:pt>
    <dgm:pt modelId="{FD8ED7B5-7558-49D5-BA94-B25F4880826D}" type="parTrans" cxnId="{B0840B89-6908-4E2F-8093-E918392E7AF5}">
      <dgm:prSet/>
      <dgm:spPr/>
      <dgm:t>
        <a:bodyPr/>
        <a:lstStyle/>
        <a:p>
          <a:endParaRPr lang="cs-CZ"/>
        </a:p>
      </dgm:t>
    </dgm:pt>
    <dgm:pt modelId="{2069BFCE-599E-4D32-8B56-5AB108336B5A}" type="sibTrans" cxnId="{B0840B89-6908-4E2F-8093-E918392E7AF5}">
      <dgm:prSet/>
      <dgm:spPr/>
      <dgm:t>
        <a:bodyPr/>
        <a:lstStyle/>
        <a:p>
          <a:endParaRPr lang="cs-CZ"/>
        </a:p>
      </dgm:t>
    </dgm:pt>
    <dgm:pt modelId="{7654FE23-C45E-4643-9E52-D7E9BBB3FA95}">
      <dgm:prSet/>
      <dgm:spPr/>
      <dgm:t>
        <a:bodyPr/>
        <a:lstStyle/>
        <a:p>
          <a:pPr>
            <a:lnSpc>
              <a:spcPct val="100000"/>
            </a:lnSpc>
          </a:pPr>
          <a:r>
            <a:rPr lang="cs-CZ" dirty="0"/>
            <a:t>Srdeční svalovina.</a:t>
          </a:r>
          <a:endParaRPr lang="en-US" dirty="0"/>
        </a:p>
      </dgm:t>
    </dgm:pt>
    <dgm:pt modelId="{BCA73F93-E0DA-47C7-BAF2-6B19C610FC9C}" type="parTrans" cxnId="{2DEAEBFA-7CE1-4AC9-8780-C43E9680A06D}">
      <dgm:prSet/>
      <dgm:spPr/>
      <dgm:t>
        <a:bodyPr/>
        <a:lstStyle/>
        <a:p>
          <a:endParaRPr lang="cs-CZ"/>
        </a:p>
      </dgm:t>
    </dgm:pt>
    <dgm:pt modelId="{EE120017-AD74-49B8-89F6-F6EBCF2E97C7}" type="sibTrans" cxnId="{2DEAEBFA-7CE1-4AC9-8780-C43E9680A06D}">
      <dgm:prSet/>
      <dgm:spPr/>
      <dgm:t>
        <a:bodyPr/>
        <a:lstStyle/>
        <a:p>
          <a:endParaRPr lang="cs-CZ"/>
        </a:p>
      </dgm:t>
    </dgm:pt>
    <dgm:pt modelId="{1B7DA74F-78A8-49F6-8EE0-633599C22644}">
      <dgm:prSet/>
      <dgm:spPr/>
      <dgm:t>
        <a:bodyPr/>
        <a:lstStyle/>
        <a:p>
          <a:pPr>
            <a:lnSpc>
              <a:spcPct val="100000"/>
            </a:lnSpc>
          </a:pPr>
          <a:r>
            <a:rPr lang="cs-CZ" dirty="0"/>
            <a:t>Hladká svalovina.</a:t>
          </a:r>
          <a:endParaRPr lang="en-US" dirty="0"/>
        </a:p>
      </dgm:t>
    </dgm:pt>
    <dgm:pt modelId="{588FCC86-E3B4-45A3-843A-5A3BAE39CB32}" type="parTrans" cxnId="{E0BCEE93-0961-4C39-A947-4AF82A9DAE90}">
      <dgm:prSet/>
      <dgm:spPr/>
      <dgm:t>
        <a:bodyPr/>
        <a:lstStyle/>
        <a:p>
          <a:endParaRPr lang="cs-CZ"/>
        </a:p>
      </dgm:t>
    </dgm:pt>
    <dgm:pt modelId="{6E28E9F7-F0BF-44B1-8FF6-579BDF4F1DE3}" type="sibTrans" cxnId="{E0BCEE93-0961-4C39-A947-4AF82A9DAE90}">
      <dgm:prSet/>
      <dgm:spPr/>
      <dgm:t>
        <a:bodyPr/>
        <a:lstStyle/>
        <a:p>
          <a:endParaRPr lang="cs-CZ"/>
        </a:p>
      </dgm:t>
    </dgm:pt>
    <dgm:pt modelId="{DFA727CD-E73D-4249-9BB0-EDA56C47A0A6}">
      <dgm:prSet/>
      <dgm:spPr/>
      <dgm:t>
        <a:bodyPr/>
        <a:lstStyle/>
        <a:p>
          <a:pPr>
            <a:lnSpc>
              <a:spcPct val="100000"/>
            </a:lnSpc>
          </a:pPr>
          <a:r>
            <a:rPr lang="cs-CZ" dirty="0"/>
            <a:t>Pojivová tkáň – kosti, vazy, chrupavky.</a:t>
          </a:r>
          <a:endParaRPr lang="en-US" dirty="0"/>
        </a:p>
      </dgm:t>
    </dgm:pt>
    <dgm:pt modelId="{CEFD0FC6-80A6-4607-864D-13B4B8A95AA5}" type="parTrans" cxnId="{963B084E-61CA-42A3-A6B3-A44A1BF4319A}">
      <dgm:prSet/>
      <dgm:spPr/>
      <dgm:t>
        <a:bodyPr/>
        <a:lstStyle/>
        <a:p>
          <a:endParaRPr lang="cs-CZ"/>
        </a:p>
      </dgm:t>
    </dgm:pt>
    <dgm:pt modelId="{7A5E95F0-8561-4AD4-98BA-CFA1F6302F24}" type="sibTrans" cxnId="{963B084E-61CA-42A3-A6B3-A44A1BF4319A}">
      <dgm:prSet/>
      <dgm:spPr/>
      <dgm:t>
        <a:bodyPr/>
        <a:lstStyle/>
        <a:p>
          <a:endParaRPr lang="cs-CZ"/>
        </a:p>
      </dgm:t>
    </dgm:pt>
    <dgm:pt modelId="{FA3B2F77-57AB-4903-9E2B-058FBCC4300C}" type="pres">
      <dgm:prSet presAssocID="{559F4E56-B819-4FFA-B607-AB3A0C0910BB}" presName="root" presStyleCnt="0">
        <dgm:presLayoutVars>
          <dgm:dir/>
          <dgm:resizeHandles val="exact"/>
        </dgm:presLayoutVars>
      </dgm:prSet>
      <dgm:spPr/>
    </dgm:pt>
    <dgm:pt modelId="{B1539841-2866-488B-82AA-7B5E7BD94688}" type="pres">
      <dgm:prSet presAssocID="{E99BD505-61CC-4557-949D-872542A4D4E6}" presName="compNode" presStyleCnt="0"/>
      <dgm:spPr/>
    </dgm:pt>
    <dgm:pt modelId="{9F33BC77-BFF6-44BD-86E8-FE92404590A8}" type="pres">
      <dgm:prSet presAssocID="{E99BD505-61CC-4557-949D-872542A4D4E6}" presName="bgRect" presStyleLbl="bgShp" presStyleIdx="0" presStyleCnt="7"/>
      <dgm:spPr/>
    </dgm:pt>
    <dgm:pt modelId="{BA00C13D-50A0-490C-B3EE-A636BED644D7}" type="pres">
      <dgm:prSet presAssocID="{E99BD505-61CC-4557-949D-872542A4D4E6}"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ostra"/>
        </a:ext>
      </dgm:extLst>
    </dgm:pt>
    <dgm:pt modelId="{FE58DA8A-A81D-44C2-8ADA-D52BFFC6CBDD}" type="pres">
      <dgm:prSet presAssocID="{E99BD505-61CC-4557-949D-872542A4D4E6}" presName="spaceRect" presStyleCnt="0"/>
      <dgm:spPr/>
    </dgm:pt>
    <dgm:pt modelId="{081531A5-0A4A-4AFF-B264-3E5944A2D3B8}" type="pres">
      <dgm:prSet presAssocID="{E99BD505-61CC-4557-949D-872542A4D4E6}" presName="parTx" presStyleLbl="revTx" presStyleIdx="0" presStyleCnt="7">
        <dgm:presLayoutVars>
          <dgm:chMax val="0"/>
          <dgm:chPref val="0"/>
        </dgm:presLayoutVars>
      </dgm:prSet>
      <dgm:spPr/>
    </dgm:pt>
    <dgm:pt modelId="{7F13B3DE-BC86-4A8B-B4BA-AEFD9E2E988C}" type="pres">
      <dgm:prSet presAssocID="{44E625F7-EF22-4657-9586-DD0D68FD1F98}" presName="sibTrans" presStyleCnt="0"/>
      <dgm:spPr/>
    </dgm:pt>
    <dgm:pt modelId="{7FCE0DAF-C936-4E7B-91EF-87C517F064CA}" type="pres">
      <dgm:prSet presAssocID="{E3795C7E-2783-4A86-A1A8-ED98555D1DA4}" presName="compNode" presStyleCnt="0"/>
      <dgm:spPr/>
    </dgm:pt>
    <dgm:pt modelId="{043C72D3-6900-4E5B-8446-6E8312D00809}" type="pres">
      <dgm:prSet presAssocID="{E3795C7E-2783-4A86-A1A8-ED98555D1DA4}" presName="bgRect" presStyleLbl="bgShp" presStyleIdx="1" presStyleCnt="7" custScaleX="83279" custLinFactNeighborX="8173"/>
      <dgm:spPr/>
    </dgm:pt>
    <dgm:pt modelId="{26A35713-0067-4446-99BE-6A1845F329CB}" type="pres">
      <dgm:prSet presAssocID="{E3795C7E-2783-4A86-A1A8-ED98555D1DA4}" presName="iconRect" presStyleLbl="node1" presStyleIdx="1" presStyleCnt="7" custLinFactX="100000" custLinFactNeighborX="180959" custLinFactNeighborY="-100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NA"/>
        </a:ext>
      </dgm:extLst>
    </dgm:pt>
    <dgm:pt modelId="{96B98F1D-AC64-4DBB-964A-EED7467EE68E}" type="pres">
      <dgm:prSet presAssocID="{E3795C7E-2783-4A86-A1A8-ED98555D1DA4}" presName="spaceRect" presStyleCnt="0"/>
      <dgm:spPr/>
    </dgm:pt>
    <dgm:pt modelId="{01FEF99A-DB1D-4ABE-A561-1A5549D84E87}" type="pres">
      <dgm:prSet presAssocID="{E3795C7E-2783-4A86-A1A8-ED98555D1DA4}" presName="parTx" presStyleLbl="revTx" presStyleIdx="1" presStyleCnt="7" custScaleX="76940" custLinFactNeighborX="9547">
        <dgm:presLayoutVars>
          <dgm:chMax val="0"/>
          <dgm:chPref val="0"/>
        </dgm:presLayoutVars>
      </dgm:prSet>
      <dgm:spPr/>
    </dgm:pt>
    <dgm:pt modelId="{F3EB1D34-7A0E-4A92-8439-A47157CDFB61}" type="pres">
      <dgm:prSet presAssocID="{CD1C0738-5BA7-4B07-8017-CDFE6C886211}" presName="sibTrans" presStyleCnt="0"/>
      <dgm:spPr/>
    </dgm:pt>
    <dgm:pt modelId="{61EDACED-C12B-4DD1-A8D1-D3F0070A04D1}" type="pres">
      <dgm:prSet presAssocID="{D3CCD0F7-8286-4ED5-8669-694BDCD1B1C6}" presName="compNode" presStyleCnt="0"/>
      <dgm:spPr/>
    </dgm:pt>
    <dgm:pt modelId="{6D1586C1-7F8B-411F-B294-3F874AC2BC07}" type="pres">
      <dgm:prSet presAssocID="{D3CCD0F7-8286-4ED5-8669-694BDCD1B1C6}" presName="bgRect" presStyleLbl="bgShp" presStyleIdx="2" presStyleCnt="7" custScaleX="83279" custLinFactNeighborX="8173"/>
      <dgm:spPr/>
    </dgm:pt>
    <dgm:pt modelId="{5D1C9D01-4D85-4B4C-8C3C-A13DD8E3BC3F}" type="pres">
      <dgm:prSet presAssocID="{D3CCD0F7-8286-4ED5-8669-694BDCD1B1C6}" presName="iconRect" presStyleLbl="node1" presStyleIdx="2" presStyleCnt="7" custLinFactX="100000" custLinFactNeighborX="187412" custLinFactNeighborY="-698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valnatá paže"/>
        </a:ext>
      </dgm:extLst>
    </dgm:pt>
    <dgm:pt modelId="{6BB6FBDE-E1DE-4024-B19E-7E788A400BD9}" type="pres">
      <dgm:prSet presAssocID="{D3CCD0F7-8286-4ED5-8669-694BDCD1B1C6}" presName="spaceRect" presStyleCnt="0"/>
      <dgm:spPr/>
    </dgm:pt>
    <dgm:pt modelId="{68163E6B-3A5D-4D5C-A9EB-9C49DB6F4781}" type="pres">
      <dgm:prSet presAssocID="{D3CCD0F7-8286-4ED5-8669-694BDCD1B1C6}" presName="parTx" presStyleLbl="revTx" presStyleIdx="2" presStyleCnt="7" custScaleX="76940" custLinFactNeighborX="9547">
        <dgm:presLayoutVars>
          <dgm:chMax val="0"/>
          <dgm:chPref val="0"/>
        </dgm:presLayoutVars>
      </dgm:prSet>
      <dgm:spPr/>
    </dgm:pt>
    <dgm:pt modelId="{28FBEF12-DD54-4701-9284-68B41F4D115D}" type="pres">
      <dgm:prSet presAssocID="{2069BFCE-599E-4D32-8B56-5AB108336B5A}" presName="sibTrans" presStyleCnt="0"/>
      <dgm:spPr/>
    </dgm:pt>
    <dgm:pt modelId="{5E4F9B2D-AA81-4F88-B07B-9DEE81D869EE}" type="pres">
      <dgm:prSet presAssocID="{7654FE23-C45E-4643-9E52-D7E9BBB3FA95}" presName="compNode" presStyleCnt="0"/>
      <dgm:spPr/>
    </dgm:pt>
    <dgm:pt modelId="{7C5B82BB-0A95-49C4-A04C-146D10314AAF}" type="pres">
      <dgm:prSet presAssocID="{7654FE23-C45E-4643-9E52-D7E9BBB3FA95}" presName="bgRect" presStyleLbl="bgShp" presStyleIdx="3" presStyleCnt="7" custScaleX="83279" custLinFactNeighborX="8173"/>
      <dgm:spPr/>
    </dgm:pt>
    <dgm:pt modelId="{FCE21B13-F83E-40F3-ACC3-EA347483A432}" type="pres">
      <dgm:prSet presAssocID="{7654FE23-C45E-4643-9E52-D7E9BBB3FA95}" presName="iconRect" presStyleLbl="node1" presStyleIdx="3" presStyleCnt="7" custLinFactX="100000" custLinFactNeighborX="187412" custLinFactNeighborY="-698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rdce (orgán)"/>
        </a:ext>
      </dgm:extLst>
    </dgm:pt>
    <dgm:pt modelId="{9FD16FD9-5A51-4607-A536-288FAA679B21}" type="pres">
      <dgm:prSet presAssocID="{7654FE23-C45E-4643-9E52-D7E9BBB3FA95}" presName="spaceRect" presStyleCnt="0"/>
      <dgm:spPr/>
    </dgm:pt>
    <dgm:pt modelId="{F1156FB6-E73D-4EEC-A70C-D75EAF400B93}" type="pres">
      <dgm:prSet presAssocID="{7654FE23-C45E-4643-9E52-D7E9BBB3FA95}" presName="parTx" presStyleLbl="revTx" presStyleIdx="3" presStyleCnt="7" custScaleX="76940" custLinFactNeighborX="9547">
        <dgm:presLayoutVars>
          <dgm:chMax val="0"/>
          <dgm:chPref val="0"/>
        </dgm:presLayoutVars>
      </dgm:prSet>
      <dgm:spPr/>
    </dgm:pt>
    <dgm:pt modelId="{9806622F-B4BC-46AF-8B9A-AEE316C2C1D7}" type="pres">
      <dgm:prSet presAssocID="{EE120017-AD74-49B8-89F6-F6EBCF2E97C7}" presName="sibTrans" presStyleCnt="0"/>
      <dgm:spPr/>
    </dgm:pt>
    <dgm:pt modelId="{046250DC-1D6A-4383-B31B-694474AA4CF8}" type="pres">
      <dgm:prSet presAssocID="{1B7DA74F-78A8-49F6-8EE0-633599C22644}" presName="compNode" presStyleCnt="0"/>
      <dgm:spPr/>
    </dgm:pt>
    <dgm:pt modelId="{3208A8AC-D6A7-4982-9E2A-FA1CB7E1244D}" type="pres">
      <dgm:prSet presAssocID="{1B7DA74F-78A8-49F6-8EE0-633599C22644}" presName="bgRect" presStyleLbl="bgShp" presStyleIdx="4" presStyleCnt="7" custScaleX="83279" custLinFactNeighborX="8173"/>
      <dgm:spPr/>
    </dgm:pt>
    <dgm:pt modelId="{F5AA0AE6-04C7-4CD3-80A6-FCD0E51B0F73}" type="pres">
      <dgm:prSet presAssocID="{1B7DA74F-78A8-49F6-8EE0-633599C22644}" presName="iconRect" presStyleLbl="node1" presStyleIdx="4" presStyleCnt="7" custLinFactX="100000" custLinFactNeighborX="187412" custLinFactNeighborY="-698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Žaludek"/>
        </a:ext>
      </dgm:extLst>
    </dgm:pt>
    <dgm:pt modelId="{D0CCF63E-3468-45BD-BA11-54DEC5B45453}" type="pres">
      <dgm:prSet presAssocID="{1B7DA74F-78A8-49F6-8EE0-633599C22644}" presName="spaceRect" presStyleCnt="0"/>
      <dgm:spPr/>
    </dgm:pt>
    <dgm:pt modelId="{310B6DBC-7237-49A1-830E-00FDD8A3C5BA}" type="pres">
      <dgm:prSet presAssocID="{1B7DA74F-78A8-49F6-8EE0-633599C22644}" presName="parTx" presStyleLbl="revTx" presStyleIdx="4" presStyleCnt="7" custScaleX="76940" custLinFactNeighborX="9547">
        <dgm:presLayoutVars>
          <dgm:chMax val="0"/>
          <dgm:chPref val="0"/>
        </dgm:presLayoutVars>
      </dgm:prSet>
      <dgm:spPr/>
    </dgm:pt>
    <dgm:pt modelId="{45E88AF5-636B-470E-A7C0-BE98C77DC3FB}" type="pres">
      <dgm:prSet presAssocID="{6E28E9F7-F0BF-44B1-8FF6-579BDF4F1DE3}" presName="sibTrans" presStyleCnt="0"/>
      <dgm:spPr/>
    </dgm:pt>
    <dgm:pt modelId="{97790405-E31E-45AD-B131-316F3F1FD287}" type="pres">
      <dgm:prSet presAssocID="{DFA727CD-E73D-4249-9BB0-EDA56C47A0A6}" presName="compNode" presStyleCnt="0"/>
      <dgm:spPr/>
    </dgm:pt>
    <dgm:pt modelId="{8C2E9680-747A-4570-8A40-364861A82654}" type="pres">
      <dgm:prSet presAssocID="{DFA727CD-E73D-4249-9BB0-EDA56C47A0A6}" presName="bgRect" presStyleLbl="bgShp" presStyleIdx="5" presStyleCnt="7" custScaleX="83279" custLinFactNeighborX="8173"/>
      <dgm:spPr/>
    </dgm:pt>
    <dgm:pt modelId="{5EE49CB2-4551-4D50-9002-552D95968763}" type="pres">
      <dgm:prSet presAssocID="{DFA727CD-E73D-4249-9BB0-EDA56C47A0A6}" presName="iconRect" presStyleLbl="node1" presStyleIdx="5" presStyleCnt="7" custLinFactX="100000" custLinFactNeighborX="187412" custLinFactNeighborY="-698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Kost"/>
        </a:ext>
      </dgm:extLst>
    </dgm:pt>
    <dgm:pt modelId="{B81B6DA2-12A7-4031-83AF-6D86C2D6F8BE}" type="pres">
      <dgm:prSet presAssocID="{DFA727CD-E73D-4249-9BB0-EDA56C47A0A6}" presName="spaceRect" presStyleCnt="0"/>
      <dgm:spPr/>
    </dgm:pt>
    <dgm:pt modelId="{02A0E502-0BD9-4742-86EB-18589C3C9E19}" type="pres">
      <dgm:prSet presAssocID="{DFA727CD-E73D-4249-9BB0-EDA56C47A0A6}" presName="parTx" presStyleLbl="revTx" presStyleIdx="5" presStyleCnt="7" custScaleX="76940" custLinFactNeighborX="9547">
        <dgm:presLayoutVars>
          <dgm:chMax val="0"/>
          <dgm:chPref val="0"/>
        </dgm:presLayoutVars>
      </dgm:prSet>
      <dgm:spPr/>
    </dgm:pt>
    <dgm:pt modelId="{4B0E1F19-2588-484D-A9B6-D4C6AEE3E36C}" type="pres">
      <dgm:prSet presAssocID="{7A5E95F0-8561-4AD4-98BA-CFA1F6302F24}" presName="sibTrans" presStyleCnt="0"/>
      <dgm:spPr/>
    </dgm:pt>
    <dgm:pt modelId="{B1D614BA-1DF6-4397-A068-14FBD7EDE034}" type="pres">
      <dgm:prSet presAssocID="{F0E83834-0075-4801-8064-9CBE6A36BD5B}" presName="compNode" presStyleCnt="0"/>
      <dgm:spPr/>
    </dgm:pt>
    <dgm:pt modelId="{DA997232-3BC1-4BB1-99A4-F605C6EEF894}" type="pres">
      <dgm:prSet presAssocID="{F0E83834-0075-4801-8064-9CBE6A36BD5B}" presName="bgRect" presStyleLbl="bgShp" presStyleIdx="6" presStyleCnt="7"/>
      <dgm:spPr/>
    </dgm:pt>
    <dgm:pt modelId="{50C2D124-E489-4498-AFEB-528AA8370168}" type="pres">
      <dgm:prSet presAssocID="{F0E83834-0075-4801-8064-9CBE6A36BD5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eznam"/>
        </a:ext>
      </dgm:extLst>
    </dgm:pt>
    <dgm:pt modelId="{8B7CC9F1-AD04-4A23-821E-C5AE3B5B4722}" type="pres">
      <dgm:prSet presAssocID="{F0E83834-0075-4801-8064-9CBE6A36BD5B}" presName="spaceRect" presStyleCnt="0"/>
      <dgm:spPr/>
    </dgm:pt>
    <dgm:pt modelId="{B0585117-3416-4889-ABEA-76C36185F2E5}" type="pres">
      <dgm:prSet presAssocID="{F0E83834-0075-4801-8064-9CBE6A36BD5B}" presName="parTx" presStyleLbl="revTx" presStyleIdx="6" presStyleCnt="7">
        <dgm:presLayoutVars>
          <dgm:chMax val="0"/>
          <dgm:chPref val="0"/>
        </dgm:presLayoutVars>
      </dgm:prSet>
      <dgm:spPr/>
    </dgm:pt>
  </dgm:ptLst>
  <dgm:cxnLst>
    <dgm:cxn modelId="{C69E5D34-C2B8-4595-8674-9DADED3386D6}" type="presOf" srcId="{D3CCD0F7-8286-4ED5-8669-694BDCD1B1C6}" destId="{68163E6B-3A5D-4D5C-A9EB-9C49DB6F4781}" srcOrd="0" destOrd="0" presId="urn:microsoft.com/office/officeart/2018/2/layout/IconVerticalSolidList"/>
    <dgm:cxn modelId="{7552933A-E62E-4E7A-8CA3-A6219193D799}" type="presOf" srcId="{7654FE23-C45E-4643-9E52-D7E9BBB3FA95}" destId="{F1156FB6-E73D-4EEC-A70C-D75EAF400B93}" srcOrd="0" destOrd="0" presId="urn:microsoft.com/office/officeart/2018/2/layout/IconVerticalSolidList"/>
    <dgm:cxn modelId="{2AF9AD40-3A66-4BF4-A243-D33D94911077}" type="presOf" srcId="{E3795C7E-2783-4A86-A1A8-ED98555D1DA4}" destId="{01FEF99A-DB1D-4ABE-A561-1A5549D84E87}" srcOrd="0" destOrd="0" presId="urn:microsoft.com/office/officeart/2018/2/layout/IconVerticalSolidList"/>
    <dgm:cxn modelId="{7077275E-4A9D-4422-BC1D-8CFE964BD532}" srcId="{559F4E56-B819-4FFA-B607-AB3A0C0910BB}" destId="{F0E83834-0075-4801-8064-9CBE6A36BD5B}" srcOrd="6" destOrd="0" parTransId="{15919BA7-0EE7-4A6D-AA02-51F3D679E2DB}" sibTransId="{D04A0940-FFFC-45A2-B3B2-149D3B368F41}"/>
    <dgm:cxn modelId="{9BA76D4B-A91C-4501-816A-5F4AA720048A}" type="presOf" srcId="{F0E83834-0075-4801-8064-9CBE6A36BD5B}" destId="{B0585117-3416-4889-ABEA-76C36185F2E5}" srcOrd="0" destOrd="0" presId="urn:microsoft.com/office/officeart/2018/2/layout/IconVerticalSolidList"/>
    <dgm:cxn modelId="{963B084E-61CA-42A3-A6B3-A44A1BF4319A}" srcId="{559F4E56-B819-4FFA-B607-AB3A0C0910BB}" destId="{DFA727CD-E73D-4249-9BB0-EDA56C47A0A6}" srcOrd="5" destOrd="0" parTransId="{CEFD0FC6-80A6-4607-864D-13B4B8A95AA5}" sibTransId="{7A5E95F0-8561-4AD4-98BA-CFA1F6302F24}"/>
    <dgm:cxn modelId="{972B566E-C380-4B26-9A95-8E3FCA5C6BBA}" srcId="{559F4E56-B819-4FFA-B607-AB3A0C0910BB}" destId="{E99BD505-61CC-4557-949D-872542A4D4E6}" srcOrd="0" destOrd="0" parTransId="{4D5E66A2-E8F5-4F35-800F-59A292913066}" sibTransId="{44E625F7-EF22-4657-9586-DD0D68FD1F98}"/>
    <dgm:cxn modelId="{B0840B89-6908-4E2F-8093-E918392E7AF5}" srcId="{559F4E56-B819-4FFA-B607-AB3A0C0910BB}" destId="{D3CCD0F7-8286-4ED5-8669-694BDCD1B1C6}" srcOrd="2" destOrd="0" parTransId="{FD8ED7B5-7558-49D5-BA94-B25F4880826D}" sibTransId="{2069BFCE-599E-4D32-8B56-5AB108336B5A}"/>
    <dgm:cxn modelId="{E0BCEE93-0961-4C39-A947-4AF82A9DAE90}" srcId="{559F4E56-B819-4FFA-B607-AB3A0C0910BB}" destId="{1B7DA74F-78A8-49F6-8EE0-633599C22644}" srcOrd="4" destOrd="0" parTransId="{588FCC86-E3B4-45A3-843A-5A3BAE39CB32}" sibTransId="{6E28E9F7-F0BF-44B1-8FF6-579BDF4F1DE3}"/>
    <dgm:cxn modelId="{222902C6-F4EF-4B65-A501-DFD471BDFBA0}" type="presOf" srcId="{E99BD505-61CC-4557-949D-872542A4D4E6}" destId="{081531A5-0A4A-4AFF-B264-3E5944A2D3B8}" srcOrd="0" destOrd="0" presId="urn:microsoft.com/office/officeart/2018/2/layout/IconVerticalSolidList"/>
    <dgm:cxn modelId="{B72520D3-4CFB-45BD-9CFB-DE42359B4EA3}" type="presOf" srcId="{1B7DA74F-78A8-49F6-8EE0-633599C22644}" destId="{310B6DBC-7237-49A1-830E-00FDD8A3C5BA}" srcOrd="0" destOrd="0" presId="urn:microsoft.com/office/officeart/2018/2/layout/IconVerticalSolidList"/>
    <dgm:cxn modelId="{421390D6-E5D1-4ED6-B612-66DDE797DEF7}" type="presOf" srcId="{DFA727CD-E73D-4249-9BB0-EDA56C47A0A6}" destId="{02A0E502-0BD9-4742-86EB-18589C3C9E19}" srcOrd="0" destOrd="0" presId="urn:microsoft.com/office/officeart/2018/2/layout/IconVerticalSolidList"/>
    <dgm:cxn modelId="{81168FEB-4920-4ED6-B680-A48DB79552DD}" type="presOf" srcId="{559F4E56-B819-4FFA-B607-AB3A0C0910BB}" destId="{FA3B2F77-57AB-4903-9E2B-058FBCC4300C}" srcOrd="0" destOrd="0" presId="urn:microsoft.com/office/officeart/2018/2/layout/IconVerticalSolidList"/>
    <dgm:cxn modelId="{F7A11FED-54F6-4CBC-AC30-597DA637D7F7}" srcId="{559F4E56-B819-4FFA-B607-AB3A0C0910BB}" destId="{E3795C7E-2783-4A86-A1A8-ED98555D1DA4}" srcOrd="1" destOrd="0" parTransId="{2E0D36E3-11BC-47AB-A36E-C925558F157C}" sibTransId="{CD1C0738-5BA7-4B07-8017-CDFE6C886211}"/>
    <dgm:cxn modelId="{2DEAEBFA-7CE1-4AC9-8780-C43E9680A06D}" srcId="{559F4E56-B819-4FFA-B607-AB3A0C0910BB}" destId="{7654FE23-C45E-4643-9E52-D7E9BBB3FA95}" srcOrd="3" destOrd="0" parTransId="{BCA73F93-E0DA-47C7-BAF2-6B19C610FC9C}" sibTransId="{EE120017-AD74-49B8-89F6-F6EBCF2E97C7}"/>
    <dgm:cxn modelId="{906B9022-F356-492E-8182-8C3CA090AD30}" type="presParOf" srcId="{FA3B2F77-57AB-4903-9E2B-058FBCC4300C}" destId="{B1539841-2866-488B-82AA-7B5E7BD94688}" srcOrd="0" destOrd="0" presId="urn:microsoft.com/office/officeart/2018/2/layout/IconVerticalSolidList"/>
    <dgm:cxn modelId="{18644671-91A2-4DD9-B7E8-EE7085C899BC}" type="presParOf" srcId="{B1539841-2866-488B-82AA-7B5E7BD94688}" destId="{9F33BC77-BFF6-44BD-86E8-FE92404590A8}" srcOrd="0" destOrd="0" presId="urn:microsoft.com/office/officeart/2018/2/layout/IconVerticalSolidList"/>
    <dgm:cxn modelId="{C2ECDD97-D82C-4C53-8766-8604FE5239E0}" type="presParOf" srcId="{B1539841-2866-488B-82AA-7B5E7BD94688}" destId="{BA00C13D-50A0-490C-B3EE-A636BED644D7}" srcOrd="1" destOrd="0" presId="urn:microsoft.com/office/officeart/2018/2/layout/IconVerticalSolidList"/>
    <dgm:cxn modelId="{DC30B9C8-09A9-4B47-9CD2-BFD4ABD24548}" type="presParOf" srcId="{B1539841-2866-488B-82AA-7B5E7BD94688}" destId="{FE58DA8A-A81D-44C2-8ADA-D52BFFC6CBDD}" srcOrd="2" destOrd="0" presId="urn:microsoft.com/office/officeart/2018/2/layout/IconVerticalSolidList"/>
    <dgm:cxn modelId="{3310B6BF-C570-48A1-BD39-48B7AC243E4A}" type="presParOf" srcId="{B1539841-2866-488B-82AA-7B5E7BD94688}" destId="{081531A5-0A4A-4AFF-B264-3E5944A2D3B8}" srcOrd="3" destOrd="0" presId="urn:microsoft.com/office/officeart/2018/2/layout/IconVerticalSolidList"/>
    <dgm:cxn modelId="{8934E99B-78CA-4713-8341-CAB12C6D56F8}" type="presParOf" srcId="{FA3B2F77-57AB-4903-9E2B-058FBCC4300C}" destId="{7F13B3DE-BC86-4A8B-B4BA-AEFD9E2E988C}" srcOrd="1" destOrd="0" presId="urn:microsoft.com/office/officeart/2018/2/layout/IconVerticalSolidList"/>
    <dgm:cxn modelId="{DE6F6515-587B-4792-BF16-2B5683C5E392}" type="presParOf" srcId="{FA3B2F77-57AB-4903-9E2B-058FBCC4300C}" destId="{7FCE0DAF-C936-4E7B-91EF-87C517F064CA}" srcOrd="2" destOrd="0" presId="urn:microsoft.com/office/officeart/2018/2/layout/IconVerticalSolidList"/>
    <dgm:cxn modelId="{57E11F04-4EA0-44DD-8989-CD1272A7073B}" type="presParOf" srcId="{7FCE0DAF-C936-4E7B-91EF-87C517F064CA}" destId="{043C72D3-6900-4E5B-8446-6E8312D00809}" srcOrd="0" destOrd="0" presId="urn:microsoft.com/office/officeart/2018/2/layout/IconVerticalSolidList"/>
    <dgm:cxn modelId="{7D6A65A9-36F0-487D-9114-E288360F287E}" type="presParOf" srcId="{7FCE0DAF-C936-4E7B-91EF-87C517F064CA}" destId="{26A35713-0067-4446-99BE-6A1845F329CB}" srcOrd="1" destOrd="0" presId="urn:microsoft.com/office/officeart/2018/2/layout/IconVerticalSolidList"/>
    <dgm:cxn modelId="{22695154-0116-4787-90FA-9C174E290934}" type="presParOf" srcId="{7FCE0DAF-C936-4E7B-91EF-87C517F064CA}" destId="{96B98F1D-AC64-4DBB-964A-EED7467EE68E}" srcOrd="2" destOrd="0" presId="urn:microsoft.com/office/officeart/2018/2/layout/IconVerticalSolidList"/>
    <dgm:cxn modelId="{D4F815B8-1432-4D4F-8CC5-879AA666FEF5}" type="presParOf" srcId="{7FCE0DAF-C936-4E7B-91EF-87C517F064CA}" destId="{01FEF99A-DB1D-4ABE-A561-1A5549D84E87}" srcOrd="3" destOrd="0" presId="urn:microsoft.com/office/officeart/2018/2/layout/IconVerticalSolidList"/>
    <dgm:cxn modelId="{34FBFAC6-5BDB-4C45-91F1-6F0D3D0FD06C}" type="presParOf" srcId="{FA3B2F77-57AB-4903-9E2B-058FBCC4300C}" destId="{F3EB1D34-7A0E-4A92-8439-A47157CDFB61}" srcOrd="3" destOrd="0" presId="urn:microsoft.com/office/officeart/2018/2/layout/IconVerticalSolidList"/>
    <dgm:cxn modelId="{F6107513-4C26-4290-AB1E-97712499A019}" type="presParOf" srcId="{FA3B2F77-57AB-4903-9E2B-058FBCC4300C}" destId="{61EDACED-C12B-4DD1-A8D1-D3F0070A04D1}" srcOrd="4" destOrd="0" presId="urn:microsoft.com/office/officeart/2018/2/layout/IconVerticalSolidList"/>
    <dgm:cxn modelId="{C7643A09-FBFA-4183-BEF2-502E7F30708D}" type="presParOf" srcId="{61EDACED-C12B-4DD1-A8D1-D3F0070A04D1}" destId="{6D1586C1-7F8B-411F-B294-3F874AC2BC07}" srcOrd="0" destOrd="0" presId="urn:microsoft.com/office/officeart/2018/2/layout/IconVerticalSolidList"/>
    <dgm:cxn modelId="{1A227538-B6A6-4A6B-AE56-7E423932EF5B}" type="presParOf" srcId="{61EDACED-C12B-4DD1-A8D1-D3F0070A04D1}" destId="{5D1C9D01-4D85-4B4C-8C3C-A13DD8E3BC3F}" srcOrd="1" destOrd="0" presId="urn:microsoft.com/office/officeart/2018/2/layout/IconVerticalSolidList"/>
    <dgm:cxn modelId="{4E6BD3F1-5B1E-4ECC-A62E-662AD8433CEF}" type="presParOf" srcId="{61EDACED-C12B-4DD1-A8D1-D3F0070A04D1}" destId="{6BB6FBDE-E1DE-4024-B19E-7E788A400BD9}" srcOrd="2" destOrd="0" presId="urn:microsoft.com/office/officeart/2018/2/layout/IconVerticalSolidList"/>
    <dgm:cxn modelId="{93C12B88-5E42-4481-A04D-74A78315B15E}" type="presParOf" srcId="{61EDACED-C12B-4DD1-A8D1-D3F0070A04D1}" destId="{68163E6B-3A5D-4D5C-A9EB-9C49DB6F4781}" srcOrd="3" destOrd="0" presId="urn:microsoft.com/office/officeart/2018/2/layout/IconVerticalSolidList"/>
    <dgm:cxn modelId="{D4781812-656E-488D-86F4-1C9426A53539}" type="presParOf" srcId="{FA3B2F77-57AB-4903-9E2B-058FBCC4300C}" destId="{28FBEF12-DD54-4701-9284-68B41F4D115D}" srcOrd="5" destOrd="0" presId="urn:microsoft.com/office/officeart/2018/2/layout/IconVerticalSolidList"/>
    <dgm:cxn modelId="{885F34B2-2820-4340-8010-2EEE72996B1E}" type="presParOf" srcId="{FA3B2F77-57AB-4903-9E2B-058FBCC4300C}" destId="{5E4F9B2D-AA81-4F88-B07B-9DEE81D869EE}" srcOrd="6" destOrd="0" presId="urn:microsoft.com/office/officeart/2018/2/layout/IconVerticalSolidList"/>
    <dgm:cxn modelId="{06DD2887-1579-4488-A83B-A2C0AF19439A}" type="presParOf" srcId="{5E4F9B2D-AA81-4F88-B07B-9DEE81D869EE}" destId="{7C5B82BB-0A95-49C4-A04C-146D10314AAF}" srcOrd="0" destOrd="0" presId="urn:microsoft.com/office/officeart/2018/2/layout/IconVerticalSolidList"/>
    <dgm:cxn modelId="{F75B0427-0FEA-47FD-80C8-B0A8AA32E2AA}" type="presParOf" srcId="{5E4F9B2D-AA81-4F88-B07B-9DEE81D869EE}" destId="{FCE21B13-F83E-40F3-ACC3-EA347483A432}" srcOrd="1" destOrd="0" presId="urn:microsoft.com/office/officeart/2018/2/layout/IconVerticalSolidList"/>
    <dgm:cxn modelId="{173F5067-8FA7-48CC-B7E9-CDF3828ADBFA}" type="presParOf" srcId="{5E4F9B2D-AA81-4F88-B07B-9DEE81D869EE}" destId="{9FD16FD9-5A51-4607-A536-288FAA679B21}" srcOrd="2" destOrd="0" presId="urn:microsoft.com/office/officeart/2018/2/layout/IconVerticalSolidList"/>
    <dgm:cxn modelId="{0F3DCA39-4157-4C93-A178-CEA48C8CCCA1}" type="presParOf" srcId="{5E4F9B2D-AA81-4F88-B07B-9DEE81D869EE}" destId="{F1156FB6-E73D-4EEC-A70C-D75EAF400B93}" srcOrd="3" destOrd="0" presId="urn:microsoft.com/office/officeart/2018/2/layout/IconVerticalSolidList"/>
    <dgm:cxn modelId="{14F8DDA0-8AA0-4D61-B91F-9D9E66FAEDED}" type="presParOf" srcId="{FA3B2F77-57AB-4903-9E2B-058FBCC4300C}" destId="{9806622F-B4BC-46AF-8B9A-AEE316C2C1D7}" srcOrd="7" destOrd="0" presId="urn:microsoft.com/office/officeart/2018/2/layout/IconVerticalSolidList"/>
    <dgm:cxn modelId="{8CC801B3-48F1-4C99-B037-C92448BB71BF}" type="presParOf" srcId="{FA3B2F77-57AB-4903-9E2B-058FBCC4300C}" destId="{046250DC-1D6A-4383-B31B-694474AA4CF8}" srcOrd="8" destOrd="0" presId="urn:microsoft.com/office/officeart/2018/2/layout/IconVerticalSolidList"/>
    <dgm:cxn modelId="{D70125D8-C457-4E06-A223-D08E36049615}" type="presParOf" srcId="{046250DC-1D6A-4383-B31B-694474AA4CF8}" destId="{3208A8AC-D6A7-4982-9E2A-FA1CB7E1244D}" srcOrd="0" destOrd="0" presId="urn:microsoft.com/office/officeart/2018/2/layout/IconVerticalSolidList"/>
    <dgm:cxn modelId="{6D34A1BA-80E9-497C-8980-A22DF88E7844}" type="presParOf" srcId="{046250DC-1D6A-4383-B31B-694474AA4CF8}" destId="{F5AA0AE6-04C7-4CD3-80A6-FCD0E51B0F73}" srcOrd="1" destOrd="0" presId="urn:microsoft.com/office/officeart/2018/2/layout/IconVerticalSolidList"/>
    <dgm:cxn modelId="{9FD58B51-423D-46C2-9C0A-B2105180DD5D}" type="presParOf" srcId="{046250DC-1D6A-4383-B31B-694474AA4CF8}" destId="{D0CCF63E-3468-45BD-BA11-54DEC5B45453}" srcOrd="2" destOrd="0" presId="urn:microsoft.com/office/officeart/2018/2/layout/IconVerticalSolidList"/>
    <dgm:cxn modelId="{02335248-7F1D-43D3-8240-900349251774}" type="presParOf" srcId="{046250DC-1D6A-4383-B31B-694474AA4CF8}" destId="{310B6DBC-7237-49A1-830E-00FDD8A3C5BA}" srcOrd="3" destOrd="0" presId="urn:microsoft.com/office/officeart/2018/2/layout/IconVerticalSolidList"/>
    <dgm:cxn modelId="{811B07E9-2702-47F3-B88A-71AFCB8C3FBA}" type="presParOf" srcId="{FA3B2F77-57AB-4903-9E2B-058FBCC4300C}" destId="{45E88AF5-636B-470E-A7C0-BE98C77DC3FB}" srcOrd="9" destOrd="0" presId="urn:microsoft.com/office/officeart/2018/2/layout/IconVerticalSolidList"/>
    <dgm:cxn modelId="{8D682979-5DD6-4367-830F-D1685F4F55B3}" type="presParOf" srcId="{FA3B2F77-57AB-4903-9E2B-058FBCC4300C}" destId="{97790405-E31E-45AD-B131-316F3F1FD287}" srcOrd="10" destOrd="0" presId="urn:microsoft.com/office/officeart/2018/2/layout/IconVerticalSolidList"/>
    <dgm:cxn modelId="{CC09788E-BD4B-4279-9AC3-CFCC00748F1E}" type="presParOf" srcId="{97790405-E31E-45AD-B131-316F3F1FD287}" destId="{8C2E9680-747A-4570-8A40-364861A82654}" srcOrd="0" destOrd="0" presId="urn:microsoft.com/office/officeart/2018/2/layout/IconVerticalSolidList"/>
    <dgm:cxn modelId="{CF8D2397-33C6-47AA-A3B0-C015344B04CD}" type="presParOf" srcId="{97790405-E31E-45AD-B131-316F3F1FD287}" destId="{5EE49CB2-4551-4D50-9002-552D95968763}" srcOrd="1" destOrd="0" presId="urn:microsoft.com/office/officeart/2018/2/layout/IconVerticalSolidList"/>
    <dgm:cxn modelId="{FB3980E5-F65E-40A1-9AB1-02CE7B7A0D55}" type="presParOf" srcId="{97790405-E31E-45AD-B131-316F3F1FD287}" destId="{B81B6DA2-12A7-4031-83AF-6D86C2D6F8BE}" srcOrd="2" destOrd="0" presId="urn:microsoft.com/office/officeart/2018/2/layout/IconVerticalSolidList"/>
    <dgm:cxn modelId="{9F873A6C-69C3-4298-AF9C-1D3D46DC7E3E}" type="presParOf" srcId="{97790405-E31E-45AD-B131-316F3F1FD287}" destId="{02A0E502-0BD9-4742-86EB-18589C3C9E19}" srcOrd="3" destOrd="0" presId="urn:microsoft.com/office/officeart/2018/2/layout/IconVerticalSolidList"/>
    <dgm:cxn modelId="{219163D1-3628-4406-9F9F-61A3B1B3399F}" type="presParOf" srcId="{FA3B2F77-57AB-4903-9E2B-058FBCC4300C}" destId="{4B0E1F19-2588-484D-A9B6-D4C6AEE3E36C}" srcOrd="11" destOrd="0" presId="urn:microsoft.com/office/officeart/2018/2/layout/IconVerticalSolidList"/>
    <dgm:cxn modelId="{C2572780-368D-45B8-A58C-F0578BB76DEC}" type="presParOf" srcId="{FA3B2F77-57AB-4903-9E2B-058FBCC4300C}" destId="{B1D614BA-1DF6-4397-A068-14FBD7EDE034}" srcOrd="12" destOrd="0" presId="urn:microsoft.com/office/officeart/2018/2/layout/IconVerticalSolidList"/>
    <dgm:cxn modelId="{36BE397E-9276-44A2-B27B-8DCCE694A56F}" type="presParOf" srcId="{B1D614BA-1DF6-4397-A068-14FBD7EDE034}" destId="{DA997232-3BC1-4BB1-99A4-F605C6EEF894}" srcOrd="0" destOrd="0" presId="urn:microsoft.com/office/officeart/2018/2/layout/IconVerticalSolidList"/>
    <dgm:cxn modelId="{B1CE734D-40BA-47D7-829F-8588A80378CF}" type="presParOf" srcId="{B1D614BA-1DF6-4397-A068-14FBD7EDE034}" destId="{50C2D124-E489-4498-AFEB-528AA8370168}" srcOrd="1" destOrd="0" presId="urn:microsoft.com/office/officeart/2018/2/layout/IconVerticalSolidList"/>
    <dgm:cxn modelId="{1D8CEAC6-90C4-4A60-A46E-ADFE721724D0}" type="presParOf" srcId="{B1D614BA-1DF6-4397-A068-14FBD7EDE034}" destId="{8B7CC9F1-AD04-4A23-821E-C5AE3B5B4722}" srcOrd="2" destOrd="0" presId="urn:microsoft.com/office/officeart/2018/2/layout/IconVerticalSolidList"/>
    <dgm:cxn modelId="{5FC17A30-89A8-48B3-A580-AA2B40D99ADC}" type="presParOf" srcId="{B1D614BA-1DF6-4397-A068-14FBD7EDE034}" destId="{B0585117-3416-4889-ABEA-76C36185F2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AD89A6-9FA3-49C9-A184-ADD27D43F21A}"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cs-CZ"/>
        </a:p>
      </dgm:t>
    </dgm:pt>
    <dgm:pt modelId="{FE968E82-904C-48BD-B375-DE7C6E0B9188}">
      <dgm:prSet phldrT="[Text]"/>
      <dgm:spPr/>
      <dgm:t>
        <a:bodyPr/>
        <a:lstStyle/>
        <a:p>
          <a:r>
            <a:rPr lang="cs-CZ" dirty="0">
              <a:latin typeface="+mn-lt"/>
            </a:rPr>
            <a:t>Proteiny</a:t>
          </a:r>
        </a:p>
      </dgm:t>
    </dgm:pt>
    <dgm:pt modelId="{FC22DF4B-0938-4701-978E-15874A9D62E7}" type="parTrans" cxnId="{CAE7AC97-987B-4505-A851-6BB9A6BFE64C}">
      <dgm:prSet/>
      <dgm:spPr/>
      <dgm:t>
        <a:bodyPr/>
        <a:lstStyle/>
        <a:p>
          <a:endParaRPr lang="cs-CZ" sz="1400">
            <a:latin typeface="+mn-lt"/>
          </a:endParaRPr>
        </a:p>
      </dgm:t>
    </dgm:pt>
    <dgm:pt modelId="{0AAFBC21-F7AD-457C-8816-A43E578D065F}" type="sibTrans" cxnId="{CAE7AC97-987B-4505-A851-6BB9A6BFE64C}">
      <dgm:prSet/>
      <dgm:spPr/>
      <dgm:t>
        <a:bodyPr/>
        <a:lstStyle/>
        <a:p>
          <a:endParaRPr lang="cs-CZ">
            <a:latin typeface="+mn-lt"/>
          </a:endParaRPr>
        </a:p>
      </dgm:t>
    </dgm:pt>
    <dgm:pt modelId="{03E6DF37-172E-4B40-9D4B-6D6CFC404CE8}">
      <dgm:prSet phldrT="[Text]" custT="1"/>
      <dgm:spPr/>
      <dgm:t>
        <a:bodyPr/>
        <a:lstStyle/>
        <a:p>
          <a:r>
            <a:rPr lang="cs-CZ" sz="1900" dirty="0">
              <a:latin typeface="+mn-lt"/>
            </a:rPr>
            <a:t>Živočišné</a:t>
          </a:r>
        </a:p>
        <a:p>
          <a:r>
            <a:rPr lang="cs-CZ" sz="1600" i="1" dirty="0">
              <a:latin typeface="+mn-lt"/>
            </a:rPr>
            <a:t>Plnohodnotné</a:t>
          </a:r>
          <a:endParaRPr lang="cs-CZ" sz="1900" i="1" dirty="0">
            <a:latin typeface="+mn-lt"/>
          </a:endParaRPr>
        </a:p>
      </dgm:t>
    </dgm:pt>
    <dgm:pt modelId="{079DAAF6-F799-4A4D-89FE-63DCBB81EB04}" type="parTrans" cxnId="{0CFD4CB9-011F-4DEB-A469-038DD38BAB34}">
      <dgm:prSet/>
      <dgm:spPr/>
      <dgm:t>
        <a:bodyPr/>
        <a:lstStyle/>
        <a:p>
          <a:endParaRPr lang="cs-CZ" sz="1400">
            <a:latin typeface="+mn-lt"/>
          </a:endParaRPr>
        </a:p>
      </dgm:t>
    </dgm:pt>
    <dgm:pt modelId="{511D3EB6-6ACB-4CF5-95DF-EF1B3F5DAC14}" type="sibTrans" cxnId="{0CFD4CB9-011F-4DEB-A469-038DD38BAB34}">
      <dgm:prSet/>
      <dgm:spPr/>
      <dgm:t>
        <a:bodyPr/>
        <a:lstStyle/>
        <a:p>
          <a:endParaRPr lang="cs-CZ">
            <a:latin typeface="+mn-lt"/>
          </a:endParaRPr>
        </a:p>
      </dgm:t>
    </dgm:pt>
    <dgm:pt modelId="{4FBF5ADE-A02C-4B4B-B6E8-4EA20E6E66EF}">
      <dgm:prSet phldrT="[Text]" custT="1"/>
      <dgm:spPr/>
      <dgm:t>
        <a:bodyPr/>
        <a:lstStyle/>
        <a:p>
          <a:r>
            <a:rPr lang="cs-CZ" sz="1900" dirty="0">
              <a:latin typeface="+mn-lt"/>
            </a:rPr>
            <a:t>Rostlinné</a:t>
          </a:r>
        </a:p>
        <a:p>
          <a:r>
            <a:rPr lang="cs-CZ" sz="1600" i="1" dirty="0">
              <a:latin typeface="+mn-lt"/>
            </a:rPr>
            <a:t>Neplnohodnotné</a:t>
          </a:r>
          <a:endParaRPr lang="cs-CZ" sz="1900" i="1" dirty="0">
            <a:latin typeface="+mn-lt"/>
          </a:endParaRPr>
        </a:p>
      </dgm:t>
    </dgm:pt>
    <dgm:pt modelId="{8FD74F7C-311B-4A0E-9D25-F5315AA1238D}" type="parTrans" cxnId="{6BC6AF04-AE6A-4501-B2B7-01959047BBE7}">
      <dgm:prSet/>
      <dgm:spPr/>
      <dgm:t>
        <a:bodyPr/>
        <a:lstStyle/>
        <a:p>
          <a:endParaRPr lang="cs-CZ" sz="1400">
            <a:latin typeface="+mn-lt"/>
          </a:endParaRPr>
        </a:p>
      </dgm:t>
    </dgm:pt>
    <dgm:pt modelId="{4055E136-7602-44D1-85EC-912957897D54}" type="sibTrans" cxnId="{6BC6AF04-AE6A-4501-B2B7-01959047BBE7}">
      <dgm:prSet/>
      <dgm:spPr/>
      <dgm:t>
        <a:bodyPr/>
        <a:lstStyle/>
        <a:p>
          <a:endParaRPr lang="cs-CZ">
            <a:latin typeface="+mn-lt"/>
          </a:endParaRPr>
        </a:p>
      </dgm:t>
    </dgm:pt>
    <dgm:pt modelId="{EA4F7BFD-1AAF-454A-93BC-C592A9615AD6}" type="pres">
      <dgm:prSet presAssocID="{09AD89A6-9FA3-49C9-A184-ADD27D43F21A}" presName="hierChild1" presStyleCnt="0">
        <dgm:presLayoutVars>
          <dgm:orgChart val="1"/>
          <dgm:chPref val="1"/>
          <dgm:dir/>
          <dgm:animOne val="branch"/>
          <dgm:animLvl val="lvl"/>
          <dgm:resizeHandles/>
        </dgm:presLayoutVars>
      </dgm:prSet>
      <dgm:spPr/>
    </dgm:pt>
    <dgm:pt modelId="{F6A965B2-630A-4929-87B2-9C7DE5B88308}" type="pres">
      <dgm:prSet presAssocID="{FE968E82-904C-48BD-B375-DE7C6E0B9188}" presName="hierRoot1" presStyleCnt="0">
        <dgm:presLayoutVars>
          <dgm:hierBranch val="init"/>
        </dgm:presLayoutVars>
      </dgm:prSet>
      <dgm:spPr/>
    </dgm:pt>
    <dgm:pt modelId="{14952439-3EEB-4679-9E2B-4AFF882C9686}" type="pres">
      <dgm:prSet presAssocID="{FE968E82-904C-48BD-B375-DE7C6E0B9188}" presName="rootComposite1" presStyleCnt="0"/>
      <dgm:spPr/>
    </dgm:pt>
    <dgm:pt modelId="{B62447F4-E52E-4F92-B910-275F650E1CE4}" type="pres">
      <dgm:prSet presAssocID="{FE968E82-904C-48BD-B375-DE7C6E0B9188}" presName="rootText1" presStyleLbl="node0" presStyleIdx="0" presStyleCnt="1">
        <dgm:presLayoutVars>
          <dgm:chPref val="3"/>
        </dgm:presLayoutVars>
      </dgm:prSet>
      <dgm:spPr/>
    </dgm:pt>
    <dgm:pt modelId="{A96896D4-DD6C-4F98-99B7-F3DD2F578284}" type="pres">
      <dgm:prSet presAssocID="{FE968E82-904C-48BD-B375-DE7C6E0B9188}" presName="rootConnector1" presStyleLbl="node1" presStyleIdx="0" presStyleCnt="0"/>
      <dgm:spPr/>
    </dgm:pt>
    <dgm:pt modelId="{4B4A1A9B-E1CF-47E2-B52F-A4ACC31E50EC}" type="pres">
      <dgm:prSet presAssocID="{FE968E82-904C-48BD-B375-DE7C6E0B9188}" presName="hierChild2" presStyleCnt="0"/>
      <dgm:spPr/>
    </dgm:pt>
    <dgm:pt modelId="{70975F8F-85F2-4D5F-ABF5-D2A9FEEB7722}" type="pres">
      <dgm:prSet presAssocID="{079DAAF6-F799-4A4D-89FE-63DCBB81EB04}" presName="Name37" presStyleLbl="parChTrans1D2" presStyleIdx="0" presStyleCnt="2"/>
      <dgm:spPr/>
    </dgm:pt>
    <dgm:pt modelId="{E92F0003-1004-4971-94E0-6B71D8B781C6}" type="pres">
      <dgm:prSet presAssocID="{03E6DF37-172E-4B40-9D4B-6D6CFC404CE8}" presName="hierRoot2" presStyleCnt="0">
        <dgm:presLayoutVars>
          <dgm:hierBranch val="init"/>
        </dgm:presLayoutVars>
      </dgm:prSet>
      <dgm:spPr/>
    </dgm:pt>
    <dgm:pt modelId="{730EB707-05B7-4227-8306-D4ED0DB73D18}" type="pres">
      <dgm:prSet presAssocID="{03E6DF37-172E-4B40-9D4B-6D6CFC404CE8}" presName="rootComposite" presStyleCnt="0"/>
      <dgm:spPr/>
    </dgm:pt>
    <dgm:pt modelId="{97FD267F-D78F-4542-A385-F0CDE3FCB7BB}" type="pres">
      <dgm:prSet presAssocID="{03E6DF37-172E-4B40-9D4B-6D6CFC404CE8}" presName="rootText" presStyleLbl="node2" presStyleIdx="0" presStyleCnt="2">
        <dgm:presLayoutVars>
          <dgm:chPref val="3"/>
        </dgm:presLayoutVars>
      </dgm:prSet>
      <dgm:spPr/>
    </dgm:pt>
    <dgm:pt modelId="{84EAEA60-E453-4E08-93A4-BD2FF1C6C339}" type="pres">
      <dgm:prSet presAssocID="{03E6DF37-172E-4B40-9D4B-6D6CFC404CE8}" presName="rootConnector" presStyleLbl="node2" presStyleIdx="0" presStyleCnt="2"/>
      <dgm:spPr/>
    </dgm:pt>
    <dgm:pt modelId="{3767B9E2-D8DB-44CE-B219-479E6A5E3F3F}" type="pres">
      <dgm:prSet presAssocID="{03E6DF37-172E-4B40-9D4B-6D6CFC404CE8}" presName="hierChild4" presStyleCnt="0"/>
      <dgm:spPr/>
    </dgm:pt>
    <dgm:pt modelId="{C3ABE144-E286-4F1C-9479-B3AF21AE128D}" type="pres">
      <dgm:prSet presAssocID="{03E6DF37-172E-4B40-9D4B-6D6CFC404CE8}" presName="hierChild5" presStyleCnt="0"/>
      <dgm:spPr/>
    </dgm:pt>
    <dgm:pt modelId="{61A56930-A3C8-4D59-A30B-B9C043B8B3BE}" type="pres">
      <dgm:prSet presAssocID="{8FD74F7C-311B-4A0E-9D25-F5315AA1238D}" presName="Name37" presStyleLbl="parChTrans1D2" presStyleIdx="1" presStyleCnt="2"/>
      <dgm:spPr/>
    </dgm:pt>
    <dgm:pt modelId="{9C20A421-4926-401F-BCB5-709C71AB2149}" type="pres">
      <dgm:prSet presAssocID="{4FBF5ADE-A02C-4B4B-B6E8-4EA20E6E66EF}" presName="hierRoot2" presStyleCnt="0">
        <dgm:presLayoutVars>
          <dgm:hierBranch val="init"/>
        </dgm:presLayoutVars>
      </dgm:prSet>
      <dgm:spPr/>
    </dgm:pt>
    <dgm:pt modelId="{6D5D3778-BAD8-46EA-A22D-030CD3ECB3D8}" type="pres">
      <dgm:prSet presAssocID="{4FBF5ADE-A02C-4B4B-B6E8-4EA20E6E66EF}" presName="rootComposite" presStyleCnt="0"/>
      <dgm:spPr/>
    </dgm:pt>
    <dgm:pt modelId="{5ED5FD08-1F06-46D4-994E-3727B133161C}" type="pres">
      <dgm:prSet presAssocID="{4FBF5ADE-A02C-4B4B-B6E8-4EA20E6E66EF}" presName="rootText" presStyleLbl="node2" presStyleIdx="1" presStyleCnt="2">
        <dgm:presLayoutVars>
          <dgm:chPref val="3"/>
        </dgm:presLayoutVars>
      </dgm:prSet>
      <dgm:spPr/>
    </dgm:pt>
    <dgm:pt modelId="{6BBB3CDA-4C26-4D8C-8571-909410662FF1}" type="pres">
      <dgm:prSet presAssocID="{4FBF5ADE-A02C-4B4B-B6E8-4EA20E6E66EF}" presName="rootConnector" presStyleLbl="node2" presStyleIdx="1" presStyleCnt="2"/>
      <dgm:spPr/>
    </dgm:pt>
    <dgm:pt modelId="{99055AC9-07AF-4DC0-A240-29117EF4CD53}" type="pres">
      <dgm:prSet presAssocID="{4FBF5ADE-A02C-4B4B-B6E8-4EA20E6E66EF}" presName="hierChild4" presStyleCnt="0"/>
      <dgm:spPr/>
    </dgm:pt>
    <dgm:pt modelId="{2CA116C7-8A9F-4CC0-B64A-4A720E14F52D}" type="pres">
      <dgm:prSet presAssocID="{4FBF5ADE-A02C-4B4B-B6E8-4EA20E6E66EF}" presName="hierChild5" presStyleCnt="0"/>
      <dgm:spPr/>
    </dgm:pt>
    <dgm:pt modelId="{563FD97B-DF25-42A9-B5D1-7506A621C040}" type="pres">
      <dgm:prSet presAssocID="{FE968E82-904C-48BD-B375-DE7C6E0B9188}" presName="hierChild3" presStyleCnt="0"/>
      <dgm:spPr/>
    </dgm:pt>
  </dgm:ptLst>
  <dgm:cxnLst>
    <dgm:cxn modelId="{27917102-1CD1-4646-B20A-E775A0EF5912}" type="presOf" srcId="{03E6DF37-172E-4B40-9D4B-6D6CFC404CE8}" destId="{84EAEA60-E453-4E08-93A4-BD2FF1C6C339}" srcOrd="1" destOrd="0" presId="urn:microsoft.com/office/officeart/2005/8/layout/orgChart1"/>
    <dgm:cxn modelId="{6BC6AF04-AE6A-4501-B2B7-01959047BBE7}" srcId="{FE968E82-904C-48BD-B375-DE7C6E0B9188}" destId="{4FBF5ADE-A02C-4B4B-B6E8-4EA20E6E66EF}" srcOrd="1" destOrd="0" parTransId="{8FD74F7C-311B-4A0E-9D25-F5315AA1238D}" sibTransId="{4055E136-7602-44D1-85EC-912957897D54}"/>
    <dgm:cxn modelId="{34CB8B0F-C26B-40F9-9287-E8A4CFE43073}" type="presOf" srcId="{4FBF5ADE-A02C-4B4B-B6E8-4EA20E6E66EF}" destId="{6BBB3CDA-4C26-4D8C-8571-909410662FF1}" srcOrd="1" destOrd="0" presId="urn:microsoft.com/office/officeart/2005/8/layout/orgChart1"/>
    <dgm:cxn modelId="{BEFB1F1F-4A4A-4325-ACC0-82E966577E16}" type="presOf" srcId="{FE968E82-904C-48BD-B375-DE7C6E0B9188}" destId="{B62447F4-E52E-4F92-B910-275F650E1CE4}" srcOrd="0" destOrd="0" presId="urn:microsoft.com/office/officeart/2005/8/layout/orgChart1"/>
    <dgm:cxn modelId="{47AE4420-E8AB-4CD9-82FB-5DAB20EB1E30}" type="presOf" srcId="{03E6DF37-172E-4B40-9D4B-6D6CFC404CE8}" destId="{97FD267F-D78F-4542-A385-F0CDE3FCB7BB}" srcOrd="0" destOrd="0" presId="urn:microsoft.com/office/officeart/2005/8/layout/orgChart1"/>
    <dgm:cxn modelId="{FB7A0137-6D12-46F9-93A4-73F03067CDBB}" type="presOf" srcId="{4FBF5ADE-A02C-4B4B-B6E8-4EA20E6E66EF}" destId="{5ED5FD08-1F06-46D4-994E-3727B133161C}" srcOrd="0" destOrd="0" presId="urn:microsoft.com/office/officeart/2005/8/layout/orgChart1"/>
    <dgm:cxn modelId="{6475BF7E-8223-4A83-8E8D-2A87B38FBEA9}" type="presOf" srcId="{8FD74F7C-311B-4A0E-9D25-F5315AA1238D}" destId="{61A56930-A3C8-4D59-A30B-B9C043B8B3BE}" srcOrd="0" destOrd="0" presId="urn:microsoft.com/office/officeart/2005/8/layout/orgChart1"/>
    <dgm:cxn modelId="{CAE7AC97-987B-4505-A851-6BB9A6BFE64C}" srcId="{09AD89A6-9FA3-49C9-A184-ADD27D43F21A}" destId="{FE968E82-904C-48BD-B375-DE7C6E0B9188}" srcOrd="0" destOrd="0" parTransId="{FC22DF4B-0938-4701-978E-15874A9D62E7}" sibTransId="{0AAFBC21-F7AD-457C-8816-A43E578D065F}"/>
    <dgm:cxn modelId="{1E6E36A6-EB08-42DD-BF89-3D4EC345552F}" type="presOf" srcId="{FE968E82-904C-48BD-B375-DE7C6E0B9188}" destId="{A96896D4-DD6C-4F98-99B7-F3DD2F578284}" srcOrd="1" destOrd="0" presId="urn:microsoft.com/office/officeart/2005/8/layout/orgChart1"/>
    <dgm:cxn modelId="{0CFD4CB9-011F-4DEB-A469-038DD38BAB34}" srcId="{FE968E82-904C-48BD-B375-DE7C6E0B9188}" destId="{03E6DF37-172E-4B40-9D4B-6D6CFC404CE8}" srcOrd="0" destOrd="0" parTransId="{079DAAF6-F799-4A4D-89FE-63DCBB81EB04}" sibTransId="{511D3EB6-6ACB-4CF5-95DF-EF1B3F5DAC14}"/>
    <dgm:cxn modelId="{01D124D5-B0B2-41D6-884B-20BF5EA4ECEC}" type="presOf" srcId="{079DAAF6-F799-4A4D-89FE-63DCBB81EB04}" destId="{70975F8F-85F2-4D5F-ABF5-D2A9FEEB7722}" srcOrd="0" destOrd="0" presId="urn:microsoft.com/office/officeart/2005/8/layout/orgChart1"/>
    <dgm:cxn modelId="{40848BF2-C43A-4BEE-AD40-01D7EB7FCB6A}" type="presOf" srcId="{09AD89A6-9FA3-49C9-A184-ADD27D43F21A}" destId="{EA4F7BFD-1AAF-454A-93BC-C592A9615AD6}" srcOrd="0" destOrd="0" presId="urn:microsoft.com/office/officeart/2005/8/layout/orgChart1"/>
    <dgm:cxn modelId="{D4CD5504-79F2-4392-9698-4B89024FAE37}" type="presParOf" srcId="{EA4F7BFD-1AAF-454A-93BC-C592A9615AD6}" destId="{F6A965B2-630A-4929-87B2-9C7DE5B88308}" srcOrd="0" destOrd="0" presId="urn:microsoft.com/office/officeart/2005/8/layout/orgChart1"/>
    <dgm:cxn modelId="{34C66439-1EDA-4BDF-9DBD-48514BAB2B6F}" type="presParOf" srcId="{F6A965B2-630A-4929-87B2-9C7DE5B88308}" destId="{14952439-3EEB-4679-9E2B-4AFF882C9686}" srcOrd="0" destOrd="0" presId="urn:microsoft.com/office/officeart/2005/8/layout/orgChart1"/>
    <dgm:cxn modelId="{E92873F9-C53D-4070-93F2-DEC10336BC5C}" type="presParOf" srcId="{14952439-3EEB-4679-9E2B-4AFF882C9686}" destId="{B62447F4-E52E-4F92-B910-275F650E1CE4}" srcOrd="0" destOrd="0" presId="urn:microsoft.com/office/officeart/2005/8/layout/orgChart1"/>
    <dgm:cxn modelId="{9C151BDA-4C56-40A2-8792-FE649DDDCDF0}" type="presParOf" srcId="{14952439-3EEB-4679-9E2B-4AFF882C9686}" destId="{A96896D4-DD6C-4F98-99B7-F3DD2F578284}" srcOrd="1" destOrd="0" presId="urn:microsoft.com/office/officeart/2005/8/layout/orgChart1"/>
    <dgm:cxn modelId="{F07783CA-BA0F-4947-9F8A-CECF78335DDD}" type="presParOf" srcId="{F6A965B2-630A-4929-87B2-9C7DE5B88308}" destId="{4B4A1A9B-E1CF-47E2-B52F-A4ACC31E50EC}" srcOrd="1" destOrd="0" presId="urn:microsoft.com/office/officeart/2005/8/layout/orgChart1"/>
    <dgm:cxn modelId="{4AC00448-A43B-46A7-91C7-D3A1EE326B8E}" type="presParOf" srcId="{4B4A1A9B-E1CF-47E2-B52F-A4ACC31E50EC}" destId="{70975F8F-85F2-4D5F-ABF5-D2A9FEEB7722}" srcOrd="0" destOrd="0" presId="urn:microsoft.com/office/officeart/2005/8/layout/orgChart1"/>
    <dgm:cxn modelId="{FA97E162-3C30-4FCF-9748-52BD78F39178}" type="presParOf" srcId="{4B4A1A9B-E1CF-47E2-B52F-A4ACC31E50EC}" destId="{E92F0003-1004-4971-94E0-6B71D8B781C6}" srcOrd="1" destOrd="0" presId="urn:microsoft.com/office/officeart/2005/8/layout/orgChart1"/>
    <dgm:cxn modelId="{247AEBC8-51AC-4ADA-B992-5EC2572B3911}" type="presParOf" srcId="{E92F0003-1004-4971-94E0-6B71D8B781C6}" destId="{730EB707-05B7-4227-8306-D4ED0DB73D18}" srcOrd="0" destOrd="0" presId="urn:microsoft.com/office/officeart/2005/8/layout/orgChart1"/>
    <dgm:cxn modelId="{3FF48361-8CB7-4ADC-9EE8-AFED884D8995}" type="presParOf" srcId="{730EB707-05B7-4227-8306-D4ED0DB73D18}" destId="{97FD267F-D78F-4542-A385-F0CDE3FCB7BB}" srcOrd="0" destOrd="0" presId="urn:microsoft.com/office/officeart/2005/8/layout/orgChart1"/>
    <dgm:cxn modelId="{D448E4F6-9223-4CC0-BA42-5205534A80F9}" type="presParOf" srcId="{730EB707-05B7-4227-8306-D4ED0DB73D18}" destId="{84EAEA60-E453-4E08-93A4-BD2FF1C6C339}" srcOrd="1" destOrd="0" presId="urn:microsoft.com/office/officeart/2005/8/layout/orgChart1"/>
    <dgm:cxn modelId="{ACD49BBD-FD1C-4828-988C-D6E2FBA10278}" type="presParOf" srcId="{E92F0003-1004-4971-94E0-6B71D8B781C6}" destId="{3767B9E2-D8DB-44CE-B219-479E6A5E3F3F}" srcOrd="1" destOrd="0" presId="urn:microsoft.com/office/officeart/2005/8/layout/orgChart1"/>
    <dgm:cxn modelId="{CAA7F10D-EE8E-46A7-8C19-BEE828392A1E}" type="presParOf" srcId="{E92F0003-1004-4971-94E0-6B71D8B781C6}" destId="{C3ABE144-E286-4F1C-9479-B3AF21AE128D}" srcOrd="2" destOrd="0" presId="urn:microsoft.com/office/officeart/2005/8/layout/orgChart1"/>
    <dgm:cxn modelId="{3E821520-7B67-4471-8958-14E511DF28A3}" type="presParOf" srcId="{4B4A1A9B-E1CF-47E2-B52F-A4ACC31E50EC}" destId="{61A56930-A3C8-4D59-A30B-B9C043B8B3BE}" srcOrd="2" destOrd="0" presId="urn:microsoft.com/office/officeart/2005/8/layout/orgChart1"/>
    <dgm:cxn modelId="{91C4E104-751C-40DA-A275-3DE62CD3668D}" type="presParOf" srcId="{4B4A1A9B-E1CF-47E2-B52F-A4ACC31E50EC}" destId="{9C20A421-4926-401F-BCB5-709C71AB2149}" srcOrd="3" destOrd="0" presId="urn:microsoft.com/office/officeart/2005/8/layout/orgChart1"/>
    <dgm:cxn modelId="{85DD7CB6-E232-4B42-8B96-B6D406E3E50A}" type="presParOf" srcId="{9C20A421-4926-401F-BCB5-709C71AB2149}" destId="{6D5D3778-BAD8-46EA-A22D-030CD3ECB3D8}" srcOrd="0" destOrd="0" presId="urn:microsoft.com/office/officeart/2005/8/layout/orgChart1"/>
    <dgm:cxn modelId="{5DF4E9C1-5072-4590-B2DE-DF16727B819C}" type="presParOf" srcId="{6D5D3778-BAD8-46EA-A22D-030CD3ECB3D8}" destId="{5ED5FD08-1F06-46D4-994E-3727B133161C}" srcOrd="0" destOrd="0" presId="urn:microsoft.com/office/officeart/2005/8/layout/orgChart1"/>
    <dgm:cxn modelId="{F2CCCB69-FCA0-4F93-A7A4-4E6243D5E5E5}" type="presParOf" srcId="{6D5D3778-BAD8-46EA-A22D-030CD3ECB3D8}" destId="{6BBB3CDA-4C26-4D8C-8571-909410662FF1}" srcOrd="1" destOrd="0" presId="urn:microsoft.com/office/officeart/2005/8/layout/orgChart1"/>
    <dgm:cxn modelId="{94E6436D-83F9-47C6-BCF2-45985A11F63C}" type="presParOf" srcId="{9C20A421-4926-401F-BCB5-709C71AB2149}" destId="{99055AC9-07AF-4DC0-A240-29117EF4CD53}" srcOrd="1" destOrd="0" presId="urn:microsoft.com/office/officeart/2005/8/layout/orgChart1"/>
    <dgm:cxn modelId="{9E6D5A3B-C751-446C-BE5E-A33463EC6370}" type="presParOf" srcId="{9C20A421-4926-401F-BCB5-709C71AB2149}" destId="{2CA116C7-8A9F-4CC0-B64A-4A720E14F52D}" srcOrd="2" destOrd="0" presId="urn:microsoft.com/office/officeart/2005/8/layout/orgChart1"/>
    <dgm:cxn modelId="{4E23EF5A-8AD2-4A98-A177-0AA6A7DD831B}" type="presParOf" srcId="{F6A965B2-630A-4929-87B2-9C7DE5B88308}" destId="{563FD97B-DF25-42A9-B5D1-7506A621C04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F4E56-B819-4FFA-B607-AB3A0C0910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9BD505-61CC-4557-949D-872542A4D4E6}">
      <dgm:prSet/>
      <dgm:spPr/>
      <dgm:t>
        <a:bodyPr/>
        <a:lstStyle/>
        <a:p>
          <a:pPr>
            <a:lnSpc>
              <a:spcPct val="100000"/>
            </a:lnSpc>
          </a:pPr>
          <a:r>
            <a:rPr lang="cs-CZ" dirty="0"/>
            <a:t>Významný zdroj energie. Dvojnásobek energetické hodnoty sacharidů či bílkovin (9 vs 4 kcal/g)</a:t>
          </a:r>
          <a:endParaRPr lang="en-US" dirty="0"/>
        </a:p>
      </dgm:t>
    </dgm:pt>
    <dgm:pt modelId="{4D5E66A2-E8F5-4F35-800F-59A292913066}" type="parTrans" cxnId="{972B566E-C380-4B26-9A95-8E3FCA5C6BBA}">
      <dgm:prSet/>
      <dgm:spPr/>
      <dgm:t>
        <a:bodyPr/>
        <a:lstStyle/>
        <a:p>
          <a:endParaRPr lang="en-US"/>
        </a:p>
      </dgm:t>
    </dgm:pt>
    <dgm:pt modelId="{44E625F7-EF22-4657-9586-DD0D68FD1F98}" type="sibTrans" cxnId="{972B566E-C380-4B26-9A95-8E3FCA5C6BBA}">
      <dgm:prSet/>
      <dgm:spPr/>
      <dgm:t>
        <a:bodyPr/>
        <a:lstStyle/>
        <a:p>
          <a:endParaRPr lang="en-US"/>
        </a:p>
      </dgm:t>
    </dgm:pt>
    <dgm:pt modelId="{E3795C7E-2783-4A86-A1A8-ED98555D1DA4}">
      <dgm:prSet/>
      <dgm:spPr/>
      <dgm:t>
        <a:bodyPr/>
        <a:lstStyle/>
        <a:p>
          <a:pPr>
            <a:lnSpc>
              <a:spcPct val="100000"/>
            </a:lnSpc>
          </a:pPr>
          <a:r>
            <a:rPr lang="cs-CZ" dirty="0"/>
            <a:t>Stavební složka buněčných membrán, tvorba některých hormonů a prostaglandinů.</a:t>
          </a:r>
          <a:endParaRPr lang="en-US" dirty="0"/>
        </a:p>
      </dgm:t>
    </dgm:pt>
    <dgm:pt modelId="{2E0D36E3-11BC-47AB-A36E-C925558F157C}" type="parTrans" cxnId="{F7A11FED-54F6-4CBC-AC30-597DA637D7F7}">
      <dgm:prSet/>
      <dgm:spPr/>
      <dgm:t>
        <a:bodyPr/>
        <a:lstStyle/>
        <a:p>
          <a:endParaRPr lang="en-US"/>
        </a:p>
      </dgm:t>
    </dgm:pt>
    <dgm:pt modelId="{CD1C0738-5BA7-4B07-8017-CDFE6C886211}" type="sibTrans" cxnId="{F7A11FED-54F6-4CBC-AC30-597DA637D7F7}">
      <dgm:prSet/>
      <dgm:spPr/>
      <dgm:t>
        <a:bodyPr/>
        <a:lstStyle/>
        <a:p>
          <a:endParaRPr lang="en-US"/>
        </a:p>
      </dgm:t>
    </dgm:pt>
    <dgm:pt modelId="{CFA08F77-08DC-4B7F-AEE9-E4AF46F53B86}">
      <dgm:prSet/>
      <dgm:spPr/>
      <dgm:t>
        <a:bodyPr/>
        <a:lstStyle/>
        <a:p>
          <a:pPr>
            <a:lnSpc>
              <a:spcPct val="100000"/>
            </a:lnSpc>
          </a:pPr>
          <a:r>
            <a:rPr lang="cs-CZ" dirty="0"/>
            <a:t>Umožňují vstřebávání vitaminů rozpustných v tucích.</a:t>
          </a:r>
          <a:endParaRPr lang="en-US" dirty="0"/>
        </a:p>
      </dgm:t>
    </dgm:pt>
    <dgm:pt modelId="{34C7AC84-53EE-4446-A496-E965E4C0809A}" type="parTrans" cxnId="{A1936A5B-BCA1-4E2A-A433-46F0FD364D32}">
      <dgm:prSet/>
      <dgm:spPr/>
      <dgm:t>
        <a:bodyPr/>
        <a:lstStyle/>
        <a:p>
          <a:endParaRPr lang="en-US"/>
        </a:p>
      </dgm:t>
    </dgm:pt>
    <dgm:pt modelId="{ABEC5E4B-C5E8-48E2-A9C9-90565E02D49B}" type="sibTrans" cxnId="{A1936A5B-BCA1-4E2A-A433-46F0FD364D32}">
      <dgm:prSet/>
      <dgm:spPr/>
      <dgm:t>
        <a:bodyPr/>
        <a:lstStyle/>
        <a:p>
          <a:endParaRPr lang="en-US"/>
        </a:p>
      </dgm:t>
    </dgm:pt>
    <dgm:pt modelId="{C861E1DD-B96D-4952-8614-4C729B793DD2}">
      <dgm:prSet/>
      <dgm:spPr/>
      <dgm:t>
        <a:bodyPr/>
        <a:lstStyle/>
        <a:p>
          <a:pPr>
            <a:lnSpc>
              <a:spcPct val="100000"/>
            </a:lnSpc>
          </a:pPr>
          <a:r>
            <a:rPr lang="cs-CZ" dirty="0"/>
            <a:t>Zvyšují energetickou </a:t>
          </a:r>
          <a:r>
            <a:rPr lang="cs-CZ" dirty="0" err="1"/>
            <a:t>denzitu</a:t>
          </a:r>
          <a:r>
            <a:rPr lang="cs-CZ" dirty="0"/>
            <a:t> (hustotu) potravin.</a:t>
          </a:r>
          <a:endParaRPr lang="en-US" dirty="0"/>
        </a:p>
      </dgm:t>
    </dgm:pt>
    <dgm:pt modelId="{D821C05D-6A52-4159-BA1A-AB43A99811BB}" type="parTrans" cxnId="{9A2DF62D-A6C6-45F2-8958-E97D7D4B1C71}">
      <dgm:prSet/>
      <dgm:spPr/>
      <dgm:t>
        <a:bodyPr/>
        <a:lstStyle/>
        <a:p>
          <a:endParaRPr lang="en-US"/>
        </a:p>
      </dgm:t>
    </dgm:pt>
    <dgm:pt modelId="{FB57EB38-D260-4121-9270-657E0387A568}" type="sibTrans" cxnId="{9A2DF62D-A6C6-45F2-8958-E97D7D4B1C71}">
      <dgm:prSet/>
      <dgm:spPr/>
      <dgm:t>
        <a:bodyPr/>
        <a:lstStyle/>
        <a:p>
          <a:endParaRPr lang="en-US"/>
        </a:p>
      </dgm:t>
    </dgm:pt>
    <dgm:pt modelId="{81F71DEF-BA2D-49F0-A676-B4BAA0DAB1B6}">
      <dgm:prSet/>
      <dgm:spPr/>
      <dgm:t>
        <a:bodyPr/>
        <a:lstStyle/>
        <a:p>
          <a:pPr>
            <a:lnSpc>
              <a:spcPct val="100000"/>
            </a:lnSpc>
          </a:pPr>
          <a:r>
            <a:rPr lang="cs-CZ" dirty="0"/>
            <a:t>Zvyšují chutnost potravy – </a:t>
          </a:r>
          <a:r>
            <a:rPr lang="cs-CZ" i="1" dirty="0"/>
            <a:t>organoleptické vlastnosti potravy.</a:t>
          </a:r>
          <a:endParaRPr lang="en-US" dirty="0"/>
        </a:p>
      </dgm:t>
    </dgm:pt>
    <dgm:pt modelId="{20EB8F7A-4847-4EB5-A759-65A7B2140FAE}" type="parTrans" cxnId="{53ED344D-2337-462D-897C-D90FCA9396EB}">
      <dgm:prSet/>
      <dgm:spPr/>
      <dgm:t>
        <a:bodyPr/>
        <a:lstStyle/>
        <a:p>
          <a:endParaRPr lang="en-US"/>
        </a:p>
      </dgm:t>
    </dgm:pt>
    <dgm:pt modelId="{DE532AA5-8BAF-4A33-BDA8-2DDF3E1005F5}" type="sibTrans" cxnId="{53ED344D-2337-462D-897C-D90FCA9396EB}">
      <dgm:prSet/>
      <dgm:spPr/>
      <dgm:t>
        <a:bodyPr/>
        <a:lstStyle/>
        <a:p>
          <a:endParaRPr lang="en-US"/>
        </a:p>
      </dgm:t>
    </dgm:pt>
    <dgm:pt modelId="{F0E83834-0075-4801-8064-9CBE6A36BD5B}">
      <dgm:prSet/>
      <dgm:spPr/>
      <dgm:t>
        <a:bodyPr/>
        <a:lstStyle/>
        <a:p>
          <a:pPr>
            <a:lnSpc>
              <a:spcPct val="100000"/>
            </a:lnSpc>
          </a:pPr>
          <a:r>
            <a:rPr lang="cs-CZ" b="1" dirty="0"/>
            <a:t>Dělení lipidů na dalším listu.</a:t>
          </a:r>
          <a:endParaRPr lang="en-US" dirty="0"/>
        </a:p>
      </dgm:t>
    </dgm:pt>
    <dgm:pt modelId="{15919BA7-0EE7-4A6D-AA02-51F3D679E2DB}" type="parTrans" cxnId="{7077275E-4A9D-4422-BC1D-8CFE964BD532}">
      <dgm:prSet/>
      <dgm:spPr/>
      <dgm:t>
        <a:bodyPr/>
        <a:lstStyle/>
        <a:p>
          <a:endParaRPr lang="en-US"/>
        </a:p>
      </dgm:t>
    </dgm:pt>
    <dgm:pt modelId="{D04A0940-FFFC-45A2-B3B2-149D3B368F41}" type="sibTrans" cxnId="{7077275E-4A9D-4422-BC1D-8CFE964BD532}">
      <dgm:prSet/>
      <dgm:spPr/>
      <dgm:t>
        <a:bodyPr/>
        <a:lstStyle/>
        <a:p>
          <a:endParaRPr lang="en-US"/>
        </a:p>
      </dgm:t>
    </dgm:pt>
    <dgm:pt modelId="{9E7914B7-C46F-494D-A515-4FAD84D138E1}">
      <dgm:prSet/>
      <dgm:spPr/>
      <dgm:t>
        <a:bodyPr/>
        <a:lstStyle/>
        <a:p>
          <a:pPr>
            <a:lnSpc>
              <a:spcPct val="100000"/>
            </a:lnSpc>
          </a:pPr>
          <a:r>
            <a:rPr lang="cs-CZ" dirty="0"/>
            <a:t>Tvoří ochranný obal orgánů – chrání před mechanickým poškozením a zároveň tvoří izolační vrstvu.</a:t>
          </a:r>
          <a:endParaRPr lang="en-US" dirty="0"/>
        </a:p>
      </dgm:t>
    </dgm:pt>
    <dgm:pt modelId="{696AB43E-7C76-43BA-850B-78CD4A197A8D}" type="parTrans" cxnId="{D62CB68C-BE62-4E33-B228-AD1AF96EC650}">
      <dgm:prSet/>
      <dgm:spPr/>
      <dgm:t>
        <a:bodyPr/>
        <a:lstStyle/>
        <a:p>
          <a:endParaRPr lang="cs-CZ"/>
        </a:p>
      </dgm:t>
    </dgm:pt>
    <dgm:pt modelId="{B0ED6E5F-0A3E-44E2-ADC5-5C4FCF1F8816}" type="sibTrans" cxnId="{D62CB68C-BE62-4E33-B228-AD1AF96EC650}">
      <dgm:prSet/>
      <dgm:spPr/>
      <dgm:t>
        <a:bodyPr/>
        <a:lstStyle/>
        <a:p>
          <a:endParaRPr lang="cs-CZ"/>
        </a:p>
      </dgm:t>
    </dgm:pt>
    <dgm:pt modelId="{FA3B2F77-57AB-4903-9E2B-058FBCC4300C}" type="pres">
      <dgm:prSet presAssocID="{559F4E56-B819-4FFA-B607-AB3A0C0910BB}" presName="root" presStyleCnt="0">
        <dgm:presLayoutVars>
          <dgm:dir/>
          <dgm:resizeHandles val="exact"/>
        </dgm:presLayoutVars>
      </dgm:prSet>
      <dgm:spPr/>
    </dgm:pt>
    <dgm:pt modelId="{B1539841-2866-488B-82AA-7B5E7BD94688}" type="pres">
      <dgm:prSet presAssocID="{E99BD505-61CC-4557-949D-872542A4D4E6}" presName="compNode" presStyleCnt="0"/>
      <dgm:spPr/>
    </dgm:pt>
    <dgm:pt modelId="{9F33BC77-BFF6-44BD-86E8-FE92404590A8}" type="pres">
      <dgm:prSet presAssocID="{E99BD505-61CC-4557-949D-872542A4D4E6}" presName="bgRect" presStyleLbl="bgShp" presStyleIdx="0" presStyleCnt="7"/>
      <dgm:spPr/>
    </dgm:pt>
    <dgm:pt modelId="{BA00C13D-50A0-490C-B3EE-A636BED644D7}" type="pres">
      <dgm:prSet presAssocID="{E99BD505-61CC-4557-949D-872542A4D4E6}"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ovárna"/>
        </a:ext>
      </dgm:extLst>
    </dgm:pt>
    <dgm:pt modelId="{FE58DA8A-A81D-44C2-8ADA-D52BFFC6CBDD}" type="pres">
      <dgm:prSet presAssocID="{E99BD505-61CC-4557-949D-872542A4D4E6}" presName="spaceRect" presStyleCnt="0"/>
      <dgm:spPr/>
    </dgm:pt>
    <dgm:pt modelId="{081531A5-0A4A-4AFF-B264-3E5944A2D3B8}" type="pres">
      <dgm:prSet presAssocID="{E99BD505-61CC-4557-949D-872542A4D4E6}" presName="parTx" presStyleLbl="revTx" presStyleIdx="0" presStyleCnt="7">
        <dgm:presLayoutVars>
          <dgm:chMax val="0"/>
          <dgm:chPref val="0"/>
        </dgm:presLayoutVars>
      </dgm:prSet>
      <dgm:spPr/>
    </dgm:pt>
    <dgm:pt modelId="{7F13B3DE-BC86-4A8B-B4BA-AEFD9E2E988C}" type="pres">
      <dgm:prSet presAssocID="{44E625F7-EF22-4657-9586-DD0D68FD1F98}" presName="sibTrans" presStyleCnt="0"/>
      <dgm:spPr/>
    </dgm:pt>
    <dgm:pt modelId="{7FCE0DAF-C936-4E7B-91EF-87C517F064CA}" type="pres">
      <dgm:prSet presAssocID="{E3795C7E-2783-4A86-A1A8-ED98555D1DA4}" presName="compNode" presStyleCnt="0"/>
      <dgm:spPr/>
    </dgm:pt>
    <dgm:pt modelId="{043C72D3-6900-4E5B-8446-6E8312D00809}" type="pres">
      <dgm:prSet presAssocID="{E3795C7E-2783-4A86-A1A8-ED98555D1DA4}" presName="bgRect" presStyleLbl="bgShp" presStyleIdx="1" presStyleCnt="7"/>
      <dgm:spPr/>
    </dgm:pt>
    <dgm:pt modelId="{26A35713-0067-4446-99BE-6A1845F329CB}" type="pres">
      <dgm:prSet presAssocID="{E3795C7E-2783-4A86-A1A8-ED98555D1DA4}"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ěžební nástroje"/>
        </a:ext>
      </dgm:extLst>
    </dgm:pt>
    <dgm:pt modelId="{96B98F1D-AC64-4DBB-964A-EED7467EE68E}" type="pres">
      <dgm:prSet presAssocID="{E3795C7E-2783-4A86-A1A8-ED98555D1DA4}" presName="spaceRect" presStyleCnt="0"/>
      <dgm:spPr/>
    </dgm:pt>
    <dgm:pt modelId="{01FEF99A-DB1D-4ABE-A561-1A5549D84E87}" type="pres">
      <dgm:prSet presAssocID="{E3795C7E-2783-4A86-A1A8-ED98555D1DA4}" presName="parTx" presStyleLbl="revTx" presStyleIdx="1" presStyleCnt="7">
        <dgm:presLayoutVars>
          <dgm:chMax val="0"/>
          <dgm:chPref val="0"/>
        </dgm:presLayoutVars>
      </dgm:prSet>
      <dgm:spPr/>
    </dgm:pt>
    <dgm:pt modelId="{F3EB1D34-7A0E-4A92-8439-A47157CDFB61}" type="pres">
      <dgm:prSet presAssocID="{CD1C0738-5BA7-4B07-8017-CDFE6C886211}" presName="sibTrans" presStyleCnt="0"/>
      <dgm:spPr/>
    </dgm:pt>
    <dgm:pt modelId="{1DDC1D6D-95CF-4521-A2C8-F83EB22B91AF}" type="pres">
      <dgm:prSet presAssocID="{CFA08F77-08DC-4B7F-AEE9-E4AF46F53B86}" presName="compNode" presStyleCnt="0"/>
      <dgm:spPr/>
    </dgm:pt>
    <dgm:pt modelId="{4DF58A52-7D6B-4CE1-838B-2D36DA1458FF}" type="pres">
      <dgm:prSet presAssocID="{CFA08F77-08DC-4B7F-AEE9-E4AF46F53B86}" presName="bgRect" presStyleLbl="bgShp" presStyleIdx="2" presStyleCnt="7"/>
      <dgm:spPr/>
    </dgm:pt>
    <dgm:pt modelId="{CB2872EB-F84B-4BAD-8547-8AAAC5015F76}" type="pres">
      <dgm:prSet presAssocID="{CFA08F77-08DC-4B7F-AEE9-E4AF46F53B86}" presName="iconRect" presStyleLbl="node1" presStyleIdx="2" presStyleCnt="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lesk"/>
        </a:ext>
      </dgm:extLst>
    </dgm:pt>
    <dgm:pt modelId="{F941FAF3-FC69-45B4-B4BE-3D713E4A2847}" type="pres">
      <dgm:prSet presAssocID="{CFA08F77-08DC-4B7F-AEE9-E4AF46F53B86}" presName="spaceRect" presStyleCnt="0"/>
      <dgm:spPr/>
    </dgm:pt>
    <dgm:pt modelId="{37805F27-C3AF-4D3B-8262-7B60835BF6B3}" type="pres">
      <dgm:prSet presAssocID="{CFA08F77-08DC-4B7F-AEE9-E4AF46F53B86}" presName="parTx" presStyleLbl="revTx" presStyleIdx="2" presStyleCnt="7">
        <dgm:presLayoutVars>
          <dgm:chMax val="0"/>
          <dgm:chPref val="0"/>
        </dgm:presLayoutVars>
      </dgm:prSet>
      <dgm:spPr/>
    </dgm:pt>
    <dgm:pt modelId="{6469DD4C-1E30-4A8B-8E50-749F0B90E37E}" type="pres">
      <dgm:prSet presAssocID="{ABEC5E4B-C5E8-48E2-A9C9-90565E02D49B}" presName="sibTrans" presStyleCnt="0"/>
      <dgm:spPr/>
    </dgm:pt>
    <dgm:pt modelId="{53B6F758-A84B-4978-94C2-1425B8EEF505}" type="pres">
      <dgm:prSet presAssocID="{C861E1DD-B96D-4952-8614-4C729B793DD2}" presName="compNode" presStyleCnt="0"/>
      <dgm:spPr/>
    </dgm:pt>
    <dgm:pt modelId="{57074B69-A237-4358-9125-0A566ED70B27}" type="pres">
      <dgm:prSet presAssocID="{C861E1DD-B96D-4952-8614-4C729B793DD2}" presName="bgRect" presStyleLbl="bgShp" presStyleIdx="3" presStyleCnt="7"/>
      <dgm:spPr/>
    </dgm:pt>
    <dgm:pt modelId="{5037FAA0-937C-4EB4-B112-4624FC8EE2FF}" type="pres">
      <dgm:prSet presAssocID="{C861E1DD-B96D-4952-8614-4C729B793DD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uřecí stehno"/>
        </a:ext>
      </dgm:extLst>
    </dgm:pt>
    <dgm:pt modelId="{6E85676A-0E66-48E7-B26F-F303076109EA}" type="pres">
      <dgm:prSet presAssocID="{C861E1DD-B96D-4952-8614-4C729B793DD2}" presName="spaceRect" presStyleCnt="0"/>
      <dgm:spPr/>
    </dgm:pt>
    <dgm:pt modelId="{613E0C2D-43F6-4864-A54C-0FD70AC40401}" type="pres">
      <dgm:prSet presAssocID="{C861E1DD-B96D-4952-8614-4C729B793DD2}" presName="parTx" presStyleLbl="revTx" presStyleIdx="3" presStyleCnt="7">
        <dgm:presLayoutVars>
          <dgm:chMax val="0"/>
          <dgm:chPref val="0"/>
        </dgm:presLayoutVars>
      </dgm:prSet>
      <dgm:spPr/>
    </dgm:pt>
    <dgm:pt modelId="{23124C55-F43B-4B2E-A65B-541503920204}" type="pres">
      <dgm:prSet presAssocID="{FB57EB38-D260-4121-9270-657E0387A568}" presName="sibTrans" presStyleCnt="0"/>
      <dgm:spPr/>
    </dgm:pt>
    <dgm:pt modelId="{EC2424DF-F5EA-4ECD-8F86-0E5EB3CED3FE}" type="pres">
      <dgm:prSet presAssocID="{81F71DEF-BA2D-49F0-A676-B4BAA0DAB1B6}" presName="compNode" presStyleCnt="0"/>
      <dgm:spPr/>
    </dgm:pt>
    <dgm:pt modelId="{AFBC3207-9F1F-4CE5-9ED5-F61178A64615}" type="pres">
      <dgm:prSet presAssocID="{81F71DEF-BA2D-49F0-A676-B4BAA0DAB1B6}" presName="bgRect" presStyleLbl="bgShp" presStyleIdx="4" presStyleCnt="7"/>
      <dgm:spPr/>
    </dgm:pt>
    <dgm:pt modelId="{21879BB5-C998-4ED0-8BA7-A92BF7019F6B}" type="pres">
      <dgm:prSet presAssocID="{81F71DEF-BA2D-49F0-A676-B4BAA0DAB1B6}"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Jazyk"/>
        </a:ext>
      </dgm:extLst>
    </dgm:pt>
    <dgm:pt modelId="{0265B1D3-DA7C-4144-A1D6-A71D02E9B909}" type="pres">
      <dgm:prSet presAssocID="{81F71DEF-BA2D-49F0-A676-B4BAA0DAB1B6}" presName="spaceRect" presStyleCnt="0"/>
      <dgm:spPr/>
    </dgm:pt>
    <dgm:pt modelId="{147C927B-F1AA-40FC-AE08-5DAFFB11BCB1}" type="pres">
      <dgm:prSet presAssocID="{81F71DEF-BA2D-49F0-A676-B4BAA0DAB1B6}" presName="parTx" presStyleLbl="revTx" presStyleIdx="4" presStyleCnt="7">
        <dgm:presLayoutVars>
          <dgm:chMax val="0"/>
          <dgm:chPref val="0"/>
        </dgm:presLayoutVars>
      </dgm:prSet>
      <dgm:spPr/>
    </dgm:pt>
    <dgm:pt modelId="{EFEBF016-3EC3-4D19-A19A-8BD1F35D6783}" type="pres">
      <dgm:prSet presAssocID="{DE532AA5-8BAF-4A33-BDA8-2DDF3E1005F5}" presName="sibTrans" presStyleCnt="0"/>
      <dgm:spPr/>
    </dgm:pt>
    <dgm:pt modelId="{E6C96AA7-4234-4766-87F9-3D8010086F5D}" type="pres">
      <dgm:prSet presAssocID="{9E7914B7-C46F-494D-A515-4FAD84D138E1}" presName="compNode" presStyleCnt="0"/>
      <dgm:spPr/>
    </dgm:pt>
    <dgm:pt modelId="{C3E3B8FA-B793-495C-B01B-D760C8820D58}" type="pres">
      <dgm:prSet presAssocID="{9E7914B7-C46F-494D-A515-4FAD84D138E1}" presName="bgRect" presStyleLbl="bgShp" presStyleIdx="5" presStyleCnt="7"/>
      <dgm:spPr/>
    </dgm:pt>
    <dgm:pt modelId="{0613A728-5AC0-47A0-8DB5-AA2970FC550A}" type="pres">
      <dgm:prSet presAssocID="{9E7914B7-C46F-494D-A515-4FAD84D138E1}"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Kostra"/>
        </a:ext>
      </dgm:extLst>
    </dgm:pt>
    <dgm:pt modelId="{3BA37B4C-F38C-484A-B626-F8DC212E03B0}" type="pres">
      <dgm:prSet presAssocID="{9E7914B7-C46F-494D-A515-4FAD84D138E1}" presName="spaceRect" presStyleCnt="0"/>
      <dgm:spPr/>
    </dgm:pt>
    <dgm:pt modelId="{BB4308C1-5EE0-40B8-BF5D-3BDE08D3F65A}" type="pres">
      <dgm:prSet presAssocID="{9E7914B7-C46F-494D-A515-4FAD84D138E1}" presName="parTx" presStyleLbl="revTx" presStyleIdx="5" presStyleCnt="7">
        <dgm:presLayoutVars>
          <dgm:chMax val="0"/>
          <dgm:chPref val="0"/>
        </dgm:presLayoutVars>
      </dgm:prSet>
      <dgm:spPr/>
    </dgm:pt>
    <dgm:pt modelId="{04BAE77A-AA9E-43FD-98CF-F05B1E05459B}" type="pres">
      <dgm:prSet presAssocID="{B0ED6E5F-0A3E-44E2-ADC5-5C4FCF1F8816}" presName="sibTrans" presStyleCnt="0"/>
      <dgm:spPr/>
    </dgm:pt>
    <dgm:pt modelId="{B1D614BA-1DF6-4397-A068-14FBD7EDE034}" type="pres">
      <dgm:prSet presAssocID="{F0E83834-0075-4801-8064-9CBE6A36BD5B}" presName="compNode" presStyleCnt="0"/>
      <dgm:spPr/>
    </dgm:pt>
    <dgm:pt modelId="{DA997232-3BC1-4BB1-99A4-F605C6EEF894}" type="pres">
      <dgm:prSet presAssocID="{F0E83834-0075-4801-8064-9CBE6A36BD5B}" presName="bgRect" presStyleLbl="bgShp" presStyleIdx="6" presStyleCnt="7"/>
      <dgm:spPr/>
    </dgm:pt>
    <dgm:pt modelId="{50C2D124-E489-4498-AFEB-528AA8370168}" type="pres">
      <dgm:prSet presAssocID="{F0E83834-0075-4801-8064-9CBE6A36BD5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eznam"/>
        </a:ext>
      </dgm:extLst>
    </dgm:pt>
    <dgm:pt modelId="{8B7CC9F1-AD04-4A23-821E-C5AE3B5B4722}" type="pres">
      <dgm:prSet presAssocID="{F0E83834-0075-4801-8064-9CBE6A36BD5B}" presName="spaceRect" presStyleCnt="0"/>
      <dgm:spPr/>
    </dgm:pt>
    <dgm:pt modelId="{B0585117-3416-4889-ABEA-76C36185F2E5}" type="pres">
      <dgm:prSet presAssocID="{F0E83834-0075-4801-8064-9CBE6A36BD5B}" presName="parTx" presStyleLbl="revTx" presStyleIdx="6" presStyleCnt="7">
        <dgm:presLayoutVars>
          <dgm:chMax val="0"/>
          <dgm:chPref val="0"/>
        </dgm:presLayoutVars>
      </dgm:prSet>
      <dgm:spPr/>
    </dgm:pt>
  </dgm:ptLst>
  <dgm:cxnLst>
    <dgm:cxn modelId="{9A2DF62D-A6C6-45F2-8958-E97D7D4B1C71}" srcId="{559F4E56-B819-4FFA-B607-AB3A0C0910BB}" destId="{C861E1DD-B96D-4952-8614-4C729B793DD2}" srcOrd="3" destOrd="0" parTransId="{D821C05D-6A52-4159-BA1A-AB43A99811BB}" sibTransId="{FB57EB38-D260-4121-9270-657E0387A568}"/>
    <dgm:cxn modelId="{2AF9AD40-3A66-4BF4-A243-D33D94911077}" type="presOf" srcId="{E3795C7E-2783-4A86-A1A8-ED98555D1DA4}" destId="{01FEF99A-DB1D-4ABE-A561-1A5549D84E87}" srcOrd="0" destOrd="0" presId="urn:microsoft.com/office/officeart/2018/2/layout/IconVerticalSolidList"/>
    <dgm:cxn modelId="{A1936A5B-BCA1-4E2A-A433-46F0FD364D32}" srcId="{559F4E56-B819-4FFA-B607-AB3A0C0910BB}" destId="{CFA08F77-08DC-4B7F-AEE9-E4AF46F53B86}" srcOrd="2" destOrd="0" parTransId="{34C7AC84-53EE-4446-A496-E965E4C0809A}" sibTransId="{ABEC5E4B-C5E8-48E2-A9C9-90565E02D49B}"/>
    <dgm:cxn modelId="{7077275E-4A9D-4422-BC1D-8CFE964BD532}" srcId="{559F4E56-B819-4FFA-B607-AB3A0C0910BB}" destId="{F0E83834-0075-4801-8064-9CBE6A36BD5B}" srcOrd="6" destOrd="0" parTransId="{15919BA7-0EE7-4A6D-AA02-51F3D679E2DB}" sibTransId="{D04A0940-FFFC-45A2-B3B2-149D3B368F41}"/>
    <dgm:cxn modelId="{B918B15E-165B-40C9-B9FA-1D650BF70E92}" type="presOf" srcId="{81F71DEF-BA2D-49F0-A676-B4BAA0DAB1B6}" destId="{147C927B-F1AA-40FC-AE08-5DAFFB11BCB1}" srcOrd="0" destOrd="0" presId="urn:microsoft.com/office/officeart/2018/2/layout/IconVerticalSolidList"/>
    <dgm:cxn modelId="{9BA76D4B-A91C-4501-816A-5F4AA720048A}" type="presOf" srcId="{F0E83834-0075-4801-8064-9CBE6A36BD5B}" destId="{B0585117-3416-4889-ABEA-76C36185F2E5}" srcOrd="0" destOrd="0" presId="urn:microsoft.com/office/officeart/2018/2/layout/IconVerticalSolidList"/>
    <dgm:cxn modelId="{53ED344D-2337-462D-897C-D90FCA9396EB}" srcId="{559F4E56-B819-4FFA-B607-AB3A0C0910BB}" destId="{81F71DEF-BA2D-49F0-A676-B4BAA0DAB1B6}" srcOrd="4" destOrd="0" parTransId="{20EB8F7A-4847-4EB5-A759-65A7B2140FAE}" sibTransId="{DE532AA5-8BAF-4A33-BDA8-2DDF3E1005F5}"/>
    <dgm:cxn modelId="{972B566E-C380-4B26-9A95-8E3FCA5C6BBA}" srcId="{559F4E56-B819-4FFA-B607-AB3A0C0910BB}" destId="{E99BD505-61CC-4557-949D-872542A4D4E6}" srcOrd="0" destOrd="0" parTransId="{4D5E66A2-E8F5-4F35-800F-59A292913066}" sibTransId="{44E625F7-EF22-4657-9586-DD0D68FD1F98}"/>
    <dgm:cxn modelId="{D62CB68C-BE62-4E33-B228-AD1AF96EC650}" srcId="{559F4E56-B819-4FFA-B607-AB3A0C0910BB}" destId="{9E7914B7-C46F-494D-A515-4FAD84D138E1}" srcOrd="5" destOrd="0" parTransId="{696AB43E-7C76-43BA-850B-78CD4A197A8D}" sibTransId="{B0ED6E5F-0A3E-44E2-ADC5-5C4FCF1F8816}"/>
    <dgm:cxn modelId="{F9AA36AB-A515-4873-96F9-6767461BD268}" type="presOf" srcId="{9E7914B7-C46F-494D-A515-4FAD84D138E1}" destId="{BB4308C1-5EE0-40B8-BF5D-3BDE08D3F65A}" srcOrd="0" destOrd="0" presId="urn:microsoft.com/office/officeart/2018/2/layout/IconVerticalSolidList"/>
    <dgm:cxn modelId="{791888AB-2C0D-488C-8057-5FFC0910649C}" type="presOf" srcId="{CFA08F77-08DC-4B7F-AEE9-E4AF46F53B86}" destId="{37805F27-C3AF-4D3B-8262-7B60835BF6B3}" srcOrd="0" destOrd="0" presId="urn:microsoft.com/office/officeart/2018/2/layout/IconVerticalSolidList"/>
    <dgm:cxn modelId="{E83968B1-A755-4E30-A261-BA6C64FE19FB}" type="presOf" srcId="{C861E1DD-B96D-4952-8614-4C729B793DD2}" destId="{613E0C2D-43F6-4864-A54C-0FD70AC40401}" srcOrd="0" destOrd="0" presId="urn:microsoft.com/office/officeart/2018/2/layout/IconVerticalSolidList"/>
    <dgm:cxn modelId="{222902C6-F4EF-4B65-A501-DFD471BDFBA0}" type="presOf" srcId="{E99BD505-61CC-4557-949D-872542A4D4E6}" destId="{081531A5-0A4A-4AFF-B264-3E5944A2D3B8}" srcOrd="0" destOrd="0" presId="urn:microsoft.com/office/officeart/2018/2/layout/IconVerticalSolidList"/>
    <dgm:cxn modelId="{81168FEB-4920-4ED6-B680-A48DB79552DD}" type="presOf" srcId="{559F4E56-B819-4FFA-B607-AB3A0C0910BB}" destId="{FA3B2F77-57AB-4903-9E2B-058FBCC4300C}" srcOrd="0" destOrd="0" presId="urn:microsoft.com/office/officeart/2018/2/layout/IconVerticalSolidList"/>
    <dgm:cxn modelId="{F7A11FED-54F6-4CBC-AC30-597DA637D7F7}" srcId="{559F4E56-B819-4FFA-B607-AB3A0C0910BB}" destId="{E3795C7E-2783-4A86-A1A8-ED98555D1DA4}" srcOrd="1" destOrd="0" parTransId="{2E0D36E3-11BC-47AB-A36E-C925558F157C}" sibTransId="{CD1C0738-5BA7-4B07-8017-CDFE6C886211}"/>
    <dgm:cxn modelId="{906B9022-F356-492E-8182-8C3CA090AD30}" type="presParOf" srcId="{FA3B2F77-57AB-4903-9E2B-058FBCC4300C}" destId="{B1539841-2866-488B-82AA-7B5E7BD94688}" srcOrd="0" destOrd="0" presId="urn:microsoft.com/office/officeart/2018/2/layout/IconVerticalSolidList"/>
    <dgm:cxn modelId="{18644671-91A2-4DD9-B7E8-EE7085C899BC}" type="presParOf" srcId="{B1539841-2866-488B-82AA-7B5E7BD94688}" destId="{9F33BC77-BFF6-44BD-86E8-FE92404590A8}" srcOrd="0" destOrd="0" presId="urn:microsoft.com/office/officeart/2018/2/layout/IconVerticalSolidList"/>
    <dgm:cxn modelId="{C2ECDD97-D82C-4C53-8766-8604FE5239E0}" type="presParOf" srcId="{B1539841-2866-488B-82AA-7B5E7BD94688}" destId="{BA00C13D-50A0-490C-B3EE-A636BED644D7}" srcOrd="1" destOrd="0" presId="urn:microsoft.com/office/officeart/2018/2/layout/IconVerticalSolidList"/>
    <dgm:cxn modelId="{DC30B9C8-09A9-4B47-9CD2-BFD4ABD24548}" type="presParOf" srcId="{B1539841-2866-488B-82AA-7B5E7BD94688}" destId="{FE58DA8A-A81D-44C2-8ADA-D52BFFC6CBDD}" srcOrd="2" destOrd="0" presId="urn:microsoft.com/office/officeart/2018/2/layout/IconVerticalSolidList"/>
    <dgm:cxn modelId="{3310B6BF-C570-48A1-BD39-48B7AC243E4A}" type="presParOf" srcId="{B1539841-2866-488B-82AA-7B5E7BD94688}" destId="{081531A5-0A4A-4AFF-B264-3E5944A2D3B8}" srcOrd="3" destOrd="0" presId="urn:microsoft.com/office/officeart/2018/2/layout/IconVerticalSolidList"/>
    <dgm:cxn modelId="{8934E99B-78CA-4713-8341-CAB12C6D56F8}" type="presParOf" srcId="{FA3B2F77-57AB-4903-9E2B-058FBCC4300C}" destId="{7F13B3DE-BC86-4A8B-B4BA-AEFD9E2E988C}" srcOrd="1" destOrd="0" presId="urn:microsoft.com/office/officeart/2018/2/layout/IconVerticalSolidList"/>
    <dgm:cxn modelId="{DE6F6515-587B-4792-BF16-2B5683C5E392}" type="presParOf" srcId="{FA3B2F77-57AB-4903-9E2B-058FBCC4300C}" destId="{7FCE0DAF-C936-4E7B-91EF-87C517F064CA}" srcOrd="2" destOrd="0" presId="urn:microsoft.com/office/officeart/2018/2/layout/IconVerticalSolidList"/>
    <dgm:cxn modelId="{57E11F04-4EA0-44DD-8989-CD1272A7073B}" type="presParOf" srcId="{7FCE0DAF-C936-4E7B-91EF-87C517F064CA}" destId="{043C72D3-6900-4E5B-8446-6E8312D00809}" srcOrd="0" destOrd="0" presId="urn:microsoft.com/office/officeart/2018/2/layout/IconVerticalSolidList"/>
    <dgm:cxn modelId="{7D6A65A9-36F0-487D-9114-E288360F287E}" type="presParOf" srcId="{7FCE0DAF-C936-4E7B-91EF-87C517F064CA}" destId="{26A35713-0067-4446-99BE-6A1845F329CB}" srcOrd="1" destOrd="0" presId="urn:microsoft.com/office/officeart/2018/2/layout/IconVerticalSolidList"/>
    <dgm:cxn modelId="{22695154-0116-4787-90FA-9C174E290934}" type="presParOf" srcId="{7FCE0DAF-C936-4E7B-91EF-87C517F064CA}" destId="{96B98F1D-AC64-4DBB-964A-EED7467EE68E}" srcOrd="2" destOrd="0" presId="urn:microsoft.com/office/officeart/2018/2/layout/IconVerticalSolidList"/>
    <dgm:cxn modelId="{D4F815B8-1432-4D4F-8CC5-879AA666FEF5}" type="presParOf" srcId="{7FCE0DAF-C936-4E7B-91EF-87C517F064CA}" destId="{01FEF99A-DB1D-4ABE-A561-1A5549D84E87}" srcOrd="3" destOrd="0" presId="urn:microsoft.com/office/officeart/2018/2/layout/IconVerticalSolidList"/>
    <dgm:cxn modelId="{34FBFAC6-5BDB-4C45-91F1-6F0D3D0FD06C}" type="presParOf" srcId="{FA3B2F77-57AB-4903-9E2B-058FBCC4300C}" destId="{F3EB1D34-7A0E-4A92-8439-A47157CDFB61}" srcOrd="3" destOrd="0" presId="urn:microsoft.com/office/officeart/2018/2/layout/IconVerticalSolidList"/>
    <dgm:cxn modelId="{BCFFFE0B-F7E9-40E8-A341-C1E22344DFE5}" type="presParOf" srcId="{FA3B2F77-57AB-4903-9E2B-058FBCC4300C}" destId="{1DDC1D6D-95CF-4521-A2C8-F83EB22B91AF}" srcOrd="4" destOrd="0" presId="urn:microsoft.com/office/officeart/2018/2/layout/IconVerticalSolidList"/>
    <dgm:cxn modelId="{903E8198-D2FC-4E3B-9A9D-E9874FDF963A}" type="presParOf" srcId="{1DDC1D6D-95CF-4521-A2C8-F83EB22B91AF}" destId="{4DF58A52-7D6B-4CE1-838B-2D36DA1458FF}" srcOrd="0" destOrd="0" presId="urn:microsoft.com/office/officeart/2018/2/layout/IconVerticalSolidList"/>
    <dgm:cxn modelId="{1E88CBB6-F5D2-4708-8184-CC383E3C68E9}" type="presParOf" srcId="{1DDC1D6D-95CF-4521-A2C8-F83EB22B91AF}" destId="{CB2872EB-F84B-4BAD-8547-8AAAC5015F76}" srcOrd="1" destOrd="0" presId="urn:microsoft.com/office/officeart/2018/2/layout/IconVerticalSolidList"/>
    <dgm:cxn modelId="{31B75D70-95EC-41BD-BCDB-690D9D634115}" type="presParOf" srcId="{1DDC1D6D-95CF-4521-A2C8-F83EB22B91AF}" destId="{F941FAF3-FC69-45B4-B4BE-3D713E4A2847}" srcOrd="2" destOrd="0" presId="urn:microsoft.com/office/officeart/2018/2/layout/IconVerticalSolidList"/>
    <dgm:cxn modelId="{5CF80A9C-BB40-486F-8CBD-1163E62FB3D8}" type="presParOf" srcId="{1DDC1D6D-95CF-4521-A2C8-F83EB22B91AF}" destId="{37805F27-C3AF-4D3B-8262-7B60835BF6B3}" srcOrd="3" destOrd="0" presId="urn:microsoft.com/office/officeart/2018/2/layout/IconVerticalSolidList"/>
    <dgm:cxn modelId="{8C9B58A3-B5BB-4791-9EB2-2EA28ACA3DB8}" type="presParOf" srcId="{FA3B2F77-57AB-4903-9E2B-058FBCC4300C}" destId="{6469DD4C-1E30-4A8B-8E50-749F0B90E37E}" srcOrd="5" destOrd="0" presId="urn:microsoft.com/office/officeart/2018/2/layout/IconVerticalSolidList"/>
    <dgm:cxn modelId="{830F8B93-FB33-4D6B-BD7D-87AEF6AC7AEF}" type="presParOf" srcId="{FA3B2F77-57AB-4903-9E2B-058FBCC4300C}" destId="{53B6F758-A84B-4978-94C2-1425B8EEF505}" srcOrd="6" destOrd="0" presId="urn:microsoft.com/office/officeart/2018/2/layout/IconVerticalSolidList"/>
    <dgm:cxn modelId="{E17DF22C-8922-473E-940A-AC1094C0C73B}" type="presParOf" srcId="{53B6F758-A84B-4978-94C2-1425B8EEF505}" destId="{57074B69-A237-4358-9125-0A566ED70B27}" srcOrd="0" destOrd="0" presId="urn:microsoft.com/office/officeart/2018/2/layout/IconVerticalSolidList"/>
    <dgm:cxn modelId="{29A2E0B0-3946-4FAC-B209-AE22C17E7AED}" type="presParOf" srcId="{53B6F758-A84B-4978-94C2-1425B8EEF505}" destId="{5037FAA0-937C-4EB4-B112-4624FC8EE2FF}" srcOrd="1" destOrd="0" presId="urn:microsoft.com/office/officeart/2018/2/layout/IconVerticalSolidList"/>
    <dgm:cxn modelId="{21FE7661-11B1-4C4D-993A-34E7001058EB}" type="presParOf" srcId="{53B6F758-A84B-4978-94C2-1425B8EEF505}" destId="{6E85676A-0E66-48E7-B26F-F303076109EA}" srcOrd="2" destOrd="0" presId="urn:microsoft.com/office/officeart/2018/2/layout/IconVerticalSolidList"/>
    <dgm:cxn modelId="{B7A0C9C9-0DCC-477F-9CAF-949E4789EAA1}" type="presParOf" srcId="{53B6F758-A84B-4978-94C2-1425B8EEF505}" destId="{613E0C2D-43F6-4864-A54C-0FD70AC40401}" srcOrd="3" destOrd="0" presId="urn:microsoft.com/office/officeart/2018/2/layout/IconVerticalSolidList"/>
    <dgm:cxn modelId="{87B9BC93-5FBA-435F-A0BB-70726E31AEB4}" type="presParOf" srcId="{FA3B2F77-57AB-4903-9E2B-058FBCC4300C}" destId="{23124C55-F43B-4B2E-A65B-541503920204}" srcOrd="7" destOrd="0" presId="urn:microsoft.com/office/officeart/2018/2/layout/IconVerticalSolidList"/>
    <dgm:cxn modelId="{31288D06-76B8-4D5D-8C39-30E44A35A9B9}" type="presParOf" srcId="{FA3B2F77-57AB-4903-9E2B-058FBCC4300C}" destId="{EC2424DF-F5EA-4ECD-8F86-0E5EB3CED3FE}" srcOrd="8" destOrd="0" presId="urn:microsoft.com/office/officeart/2018/2/layout/IconVerticalSolidList"/>
    <dgm:cxn modelId="{364C268E-E02D-4A8D-BC07-2C8804E8887B}" type="presParOf" srcId="{EC2424DF-F5EA-4ECD-8F86-0E5EB3CED3FE}" destId="{AFBC3207-9F1F-4CE5-9ED5-F61178A64615}" srcOrd="0" destOrd="0" presId="urn:microsoft.com/office/officeart/2018/2/layout/IconVerticalSolidList"/>
    <dgm:cxn modelId="{1E6FE0C0-F4EF-4309-97D7-798862F6E4E2}" type="presParOf" srcId="{EC2424DF-F5EA-4ECD-8F86-0E5EB3CED3FE}" destId="{21879BB5-C998-4ED0-8BA7-A92BF7019F6B}" srcOrd="1" destOrd="0" presId="urn:microsoft.com/office/officeart/2018/2/layout/IconVerticalSolidList"/>
    <dgm:cxn modelId="{F1CFCDF4-9667-49DD-B404-ED4A5F42979E}" type="presParOf" srcId="{EC2424DF-F5EA-4ECD-8F86-0E5EB3CED3FE}" destId="{0265B1D3-DA7C-4144-A1D6-A71D02E9B909}" srcOrd="2" destOrd="0" presId="urn:microsoft.com/office/officeart/2018/2/layout/IconVerticalSolidList"/>
    <dgm:cxn modelId="{77EEEE96-B15A-46BF-B648-A3A9205E0A0A}" type="presParOf" srcId="{EC2424DF-F5EA-4ECD-8F86-0E5EB3CED3FE}" destId="{147C927B-F1AA-40FC-AE08-5DAFFB11BCB1}" srcOrd="3" destOrd="0" presId="urn:microsoft.com/office/officeart/2018/2/layout/IconVerticalSolidList"/>
    <dgm:cxn modelId="{C7EDD18A-BDB9-4D39-8CE3-E53A9DE43BBE}" type="presParOf" srcId="{FA3B2F77-57AB-4903-9E2B-058FBCC4300C}" destId="{EFEBF016-3EC3-4D19-A19A-8BD1F35D6783}" srcOrd="9" destOrd="0" presId="urn:microsoft.com/office/officeart/2018/2/layout/IconVerticalSolidList"/>
    <dgm:cxn modelId="{5B67B562-B703-44D6-B21A-A897C296C2CF}" type="presParOf" srcId="{FA3B2F77-57AB-4903-9E2B-058FBCC4300C}" destId="{E6C96AA7-4234-4766-87F9-3D8010086F5D}" srcOrd="10" destOrd="0" presId="urn:microsoft.com/office/officeart/2018/2/layout/IconVerticalSolidList"/>
    <dgm:cxn modelId="{1E30A6A2-DBDC-4391-9C85-546FD7069779}" type="presParOf" srcId="{E6C96AA7-4234-4766-87F9-3D8010086F5D}" destId="{C3E3B8FA-B793-495C-B01B-D760C8820D58}" srcOrd="0" destOrd="0" presId="urn:microsoft.com/office/officeart/2018/2/layout/IconVerticalSolidList"/>
    <dgm:cxn modelId="{8E3FDBEE-7CDF-4100-959A-4DAB43E929C2}" type="presParOf" srcId="{E6C96AA7-4234-4766-87F9-3D8010086F5D}" destId="{0613A728-5AC0-47A0-8DB5-AA2970FC550A}" srcOrd="1" destOrd="0" presId="urn:microsoft.com/office/officeart/2018/2/layout/IconVerticalSolidList"/>
    <dgm:cxn modelId="{BC0CC057-1F8C-4C63-80B7-E8DFA97BC107}" type="presParOf" srcId="{E6C96AA7-4234-4766-87F9-3D8010086F5D}" destId="{3BA37B4C-F38C-484A-B626-F8DC212E03B0}" srcOrd="2" destOrd="0" presId="urn:microsoft.com/office/officeart/2018/2/layout/IconVerticalSolidList"/>
    <dgm:cxn modelId="{C519EAF3-FE62-44D1-A6EE-8DCE64B77FB3}" type="presParOf" srcId="{E6C96AA7-4234-4766-87F9-3D8010086F5D}" destId="{BB4308C1-5EE0-40B8-BF5D-3BDE08D3F65A}" srcOrd="3" destOrd="0" presId="urn:microsoft.com/office/officeart/2018/2/layout/IconVerticalSolidList"/>
    <dgm:cxn modelId="{AF45AD40-261A-4992-93B3-C5FDB0C434A2}" type="presParOf" srcId="{FA3B2F77-57AB-4903-9E2B-058FBCC4300C}" destId="{04BAE77A-AA9E-43FD-98CF-F05B1E05459B}" srcOrd="11" destOrd="0" presId="urn:microsoft.com/office/officeart/2018/2/layout/IconVerticalSolidList"/>
    <dgm:cxn modelId="{C2572780-368D-45B8-A58C-F0578BB76DEC}" type="presParOf" srcId="{FA3B2F77-57AB-4903-9E2B-058FBCC4300C}" destId="{B1D614BA-1DF6-4397-A068-14FBD7EDE034}" srcOrd="12" destOrd="0" presId="urn:microsoft.com/office/officeart/2018/2/layout/IconVerticalSolidList"/>
    <dgm:cxn modelId="{36BE397E-9276-44A2-B27B-8DCCE694A56F}" type="presParOf" srcId="{B1D614BA-1DF6-4397-A068-14FBD7EDE034}" destId="{DA997232-3BC1-4BB1-99A4-F605C6EEF894}" srcOrd="0" destOrd="0" presId="urn:microsoft.com/office/officeart/2018/2/layout/IconVerticalSolidList"/>
    <dgm:cxn modelId="{B1CE734D-40BA-47D7-829F-8588A80378CF}" type="presParOf" srcId="{B1D614BA-1DF6-4397-A068-14FBD7EDE034}" destId="{50C2D124-E489-4498-AFEB-528AA8370168}" srcOrd="1" destOrd="0" presId="urn:microsoft.com/office/officeart/2018/2/layout/IconVerticalSolidList"/>
    <dgm:cxn modelId="{1D8CEAC6-90C4-4A60-A46E-ADFE721724D0}" type="presParOf" srcId="{B1D614BA-1DF6-4397-A068-14FBD7EDE034}" destId="{8B7CC9F1-AD04-4A23-821E-C5AE3B5B4722}" srcOrd="2" destOrd="0" presId="urn:microsoft.com/office/officeart/2018/2/layout/IconVerticalSolidList"/>
    <dgm:cxn modelId="{5FC17A30-89A8-48B3-A580-AA2B40D99ADC}" type="presParOf" srcId="{B1D614BA-1DF6-4397-A068-14FBD7EDE034}" destId="{B0585117-3416-4889-ABEA-76C36185F2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AD89A6-9FA3-49C9-A184-ADD27D43F21A}"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cs-CZ"/>
        </a:p>
      </dgm:t>
    </dgm:pt>
    <dgm:pt modelId="{FE968E82-904C-48BD-B375-DE7C6E0B9188}">
      <dgm:prSet phldrT="[Text]"/>
      <dgm:spPr/>
      <dgm:t>
        <a:bodyPr/>
        <a:lstStyle/>
        <a:p>
          <a:r>
            <a:rPr lang="cs-CZ" dirty="0">
              <a:latin typeface="+mn-lt"/>
            </a:rPr>
            <a:t>Lipidy</a:t>
          </a:r>
        </a:p>
      </dgm:t>
    </dgm:pt>
    <dgm:pt modelId="{FC22DF4B-0938-4701-978E-15874A9D62E7}" type="parTrans" cxnId="{CAE7AC97-987B-4505-A851-6BB9A6BFE64C}">
      <dgm:prSet/>
      <dgm:spPr/>
      <dgm:t>
        <a:bodyPr/>
        <a:lstStyle/>
        <a:p>
          <a:endParaRPr lang="cs-CZ" sz="1400">
            <a:latin typeface="+mn-lt"/>
          </a:endParaRPr>
        </a:p>
      </dgm:t>
    </dgm:pt>
    <dgm:pt modelId="{0AAFBC21-F7AD-457C-8816-A43E578D065F}" type="sibTrans" cxnId="{CAE7AC97-987B-4505-A851-6BB9A6BFE64C}">
      <dgm:prSet/>
      <dgm:spPr/>
      <dgm:t>
        <a:bodyPr/>
        <a:lstStyle/>
        <a:p>
          <a:endParaRPr lang="cs-CZ">
            <a:latin typeface="+mn-lt"/>
          </a:endParaRPr>
        </a:p>
      </dgm:t>
    </dgm:pt>
    <dgm:pt modelId="{03E6DF37-172E-4B40-9D4B-6D6CFC404CE8}">
      <dgm:prSet phldrT="[Text]" custT="1"/>
      <dgm:spPr/>
      <dgm:t>
        <a:bodyPr/>
        <a:lstStyle/>
        <a:p>
          <a:r>
            <a:rPr lang="cs-CZ" sz="1900" dirty="0">
              <a:latin typeface="+mn-lt"/>
            </a:rPr>
            <a:t>Živočišné</a:t>
          </a:r>
        </a:p>
        <a:p>
          <a:r>
            <a:rPr lang="cs-CZ" sz="1600" i="1" dirty="0">
              <a:latin typeface="+mn-lt"/>
            </a:rPr>
            <a:t>Častěji vyšší podíl nasycených mastných kyselin</a:t>
          </a:r>
          <a:endParaRPr lang="cs-CZ" sz="1900" i="1" dirty="0">
            <a:latin typeface="+mn-lt"/>
          </a:endParaRPr>
        </a:p>
      </dgm:t>
    </dgm:pt>
    <dgm:pt modelId="{079DAAF6-F799-4A4D-89FE-63DCBB81EB04}" type="parTrans" cxnId="{0CFD4CB9-011F-4DEB-A469-038DD38BAB34}">
      <dgm:prSet/>
      <dgm:spPr/>
      <dgm:t>
        <a:bodyPr/>
        <a:lstStyle/>
        <a:p>
          <a:endParaRPr lang="cs-CZ" sz="1400">
            <a:latin typeface="+mn-lt"/>
          </a:endParaRPr>
        </a:p>
      </dgm:t>
    </dgm:pt>
    <dgm:pt modelId="{511D3EB6-6ACB-4CF5-95DF-EF1B3F5DAC14}" type="sibTrans" cxnId="{0CFD4CB9-011F-4DEB-A469-038DD38BAB34}">
      <dgm:prSet/>
      <dgm:spPr/>
      <dgm:t>
        <a:bodyPr/>
        <a:lstStyle/>
        <a:p>
          <a:endParaRPr lang="cs-CZ">
            <a:latin typeface="+mn-lt"/>
          </a:endParaRPr>
        </a:p>
      </dgm:t>
    </dgm:pt>
    <dgm:pt modelId="{4FBF5ADE-A02C-4B4B-B6E8-4EA20E6E66EF}">
      <dgm:prSet phldrT="[Text]" custT="1"/>
      <dgm:spPr/>
      <dgm:t>
        <a:bodyPr/>
        <a:lstStyle/>
        <a:p>
          <a:r>
            <a:rPr lang="cs-CZ" sz="1900" dirty="0">
              <a:latin typeface="+mn-lt"/>
            </a:rPr>
            <a:t>Rostlinné</a:t>
          </a:r>
        </a:p>
        <a:p>
          <a:r>
            <a:rPr lang="cs-CZ" sz="1600" i="1" dirty="0">
              <a:latin typeface="+mn-lt"/>
            </a:rPr>
            <a:t>Častěji vyšší podíl nenasycených mastných kyselin</a:t>
          </a:r>
          <a:endParaRPr lang="cs-CZ" sz="1900" i="1" dirty="0">
            <a:latin typeface="+mn-lt"/>
          </a:endParaRPr>
        </a:p>
      </dgm:t>
    </dgm:pt>
    <dgm:pt modelId="{8FD74F7C-311B-4A0E-9D25-F5315AA1238D}" type="parTrans" cxnId="{6BC6AF04-AE6A-4501-B2B7-01959047BBE7}">
      <dgm:prSet/>
      <dgm:spPr/>
      <dgm:t>
        <a:bodyPr/>
        <a:lstStyle/>
        <a:p>
          <a:endParaRPr lang="cs-CZ" sz="1400">
            <a:latin typeface="+mn-lt"/>
          </a:endParaRPr>
        </a:p>
      </dgm:t>
    </dgm:pt>
    <dgm:pt modelId="{4055E136-7602-44D1-85EC-912957897D54}" type="sibTrans" cxnId="{6BC6AF04-AE6A-4501-B2B7-01959047BBE7}">
      <dgm:prSet/>
      <dgm:spPr/>
      <dgm:t>
        <a:bodyPr/>
        <a:lstStyle/>
        <a:p>
          <a:endParaRPr lang="cs-CZ">
            <a:latin typeface="+mn-lt"/>
          </a:endParaRPr>
        </a:p>
      </dgm:t>
    </dgm:pt>
    <dgm:pt modelId="{EA4F7BFD-1AAF-454A-93BC-C592A9615AD6}" type="pres">
      <dgm:prSet presAssocID="{09AD89A6-9FA3-49C9-A184-ADD27D43F21A}" presName="hierChild1" presStyleCnt="0">
        <dgm:presLayoutVars>
          <dgm:orgChart val="1"/>
          <dgm:chPref val="1"/>
          <dgm:dir/>
          <dgm:animOne val="branch"/>
          <dgm:animLvl val="lvl"/>
          <dgm:resizeHandles/>
        </dgm:presLayoutVars>
      </dgm:prSet>
      <dgm:spPr/>
    </dgm:pt>
    <dgm:pt modelId="{F6A965B2-630A-4929-87B2-9C7DE5B88308}" type="pres">
      <dgm:prSet presAssocID="{FE968E82-904C-48BD-B375-DE7C6E0B9188}" presName="hierRoot1" presStyleCnt="0">
        <dgm:presLayoutVars>
          <dgm:hierBranch val="init"/>
        </dgm:presLayoutVars>
      </dgm:prSet>
      <dgm:spPr/>
    </dgm:pt>
    <dgm:pt modelId="{14952439-3EEB-4679-9E2B-4AFF882C9686}" type="pres">
      <dgm:prSet presAssocID="{FE968E82-904C-48BD-B375-DE7C6E0B9188}" presName="rootComposite1" presStyleCnt="0"/>
      <dgm:spPr/>
    </dgm:pt>
    <dgm:pt modelId="{B62447F4-E52E-4F92-B910-275F650E1CE4}" type="pres">
      <dgm:prSet presAssocID="{FE968E82-904C-48BD-B375-DE7C6E0B9188}" presName="rootText1" presStyleLbl="node0" presStyleIdx="0" presStyleCnt="1">
        <dgm:presLayoutVars>
          <dgm:chPref val="3"/>
        </dgm:presLayoutVars>
      </dgm:prSet>
      <dgm:spPr/>
    </dgm:pt>
    <dgm:pt modelId="{A96896D4-DD6C-4F98-99B7-F3DD2F578284}" type="pres">
      <dgm:prSet presAssocID="{FE968E82-904C-48BD-B375-DE7C6E0B9188}" presName="rootConnector1" presStyleLbl="node1" presStyleIdx="0" presStyleCnt="0"/>
      <dgm:spPr/>
    </dgm:pt>
    <dgm:pt modelId="{4B4A1A9B-E1CF-47E2-B52F-A4ACC31E50EC}" type="pres">
      <dgm:prSet presAssocID="{FE968E82-904C-48BD-B375-DE7C6E0B9188}" presName="hierChild2" presStyleCnt="0"/>
      <dgm:spPr/>
    </dgm:pt>
    <dgm:pt modelId="{70975F8F-85F2-4D5F-ABF5-D2A9FEEB7722}" type="pres">
      <dgm:prSet presAssocID="{079DAAF6-F799-4A4D-89FE-63DCBB81EB04}" presName="Name37" presStyleLbl="parChTrans1D2" presStyleIdx="0" presStyleCnt="2"/>
      <dgm:spPr/>
    </dgm:pt>
    <dgm:pt modelId="{E92F0003-1004-4971-94E0-6B71D8B781C6}" type="pres">
      <dgm:prSet presAssocID="{03E6DF37-172E-4B40-9D4B-6D6CFC404CE8}" presName="hierRoot2" presStyleCnt="0">
        <dgm:presLayoutVars>
          <dgm:hierBranch val="init"/>
        </dgm:presLayoutVars>
      </dgm:prSet>
      <dgm:spPr/>
    </dgm:pt>
    <dgm:pt modelId="{730EB707-05B7-4227-8306-D4ED0DB73D18}" type="pres">
      <dgm:prSet presAssocID="{03E6DF37-172E-4B40-9D4B-6D6CFC404CE8}" presName="rootComposite" presStyleCnt="0"/>
      <dgm:spPr/>
    </dgm:pt>
    <dgm:pt modelId="{97FD267F-D78F-4542-A385-F0CDE3FCB7BB}" type="pres">
      <dgm:prSet presAssocID="{03E6DF37-172E-4B40-9D4B-6D6CFC404CE8}" presName="rootText" presStyleLbl="node2" presStyleIdx="0" presStyleCnt="2" custScaleX="115775" custScaleY="140876">
        <dgm:presLayoutVars>
          <dgm:chPref val="3"/>
        </dgm:presLayoutVars>
      </dgm:prSet>
      <dgm:spPr/>
    </dgm:pt>
    <dgm:pt modelId="{84EAEA60-E453-4E08-93A4-BD2FF1C6C339}" type="pres">
      <dgm:prSet presAssocID="{03E6DF37-172E-4B40-9D4B-6D6CFC404CE8}" presName="rootConnector" presStyleLbl="node2" presStyleIdx="0" presStyleCnt="2"/>
      <dgm:spPr/>
    </dgm:pt>
    <dgm:pt modelId="{3767B9E2-D8DB-44CE-B219-479E6A5E3F3F}" type="pres">
      <dgm:prSet presAssocID="{03E6DF37-172E-4B40-9D4B-6D6CFC404CE8}" presName="hierChild4" presStyleCnt="0"/>
      <dgm:spPr/>
    </dgm:pt>
    <dgm:pt modelId="{C3ABE144-E286-4F1C-9479-B3AF21AE128D}" type="pres">
      <dgm:prSet presAssocID="{03E6DF37-172E-4B40-9D4B-6D6CFC404CE8}" presName="hierChild5" presStyleCnt="0"/>
      <dgm:spPr/>
    </dgm:pt>
    <dgm:pt modelId="{61A56930-A3C8-4D59-A30B-B9C043B8B3BE}" type="pres">
      <dgm:prSet presAssocID="{8FD74F7C-311B-4A0E-9D25-F5315AA1238D}" presName="Name37" presStyleLbl="parChTrans1D2" presStyleIdx="1" presStyleCnt="2"/>
      <dgm:spPr/>
    </dgm:pt>
    <dgm:pt modelId="{9C20A421-4926-401F-BCB5-709C71AB2149}" type="pres">
      <dgm:prSet presAssocID="{4FBF5ADE-A02C-4B4B-B6E8-4EA20E6E66EF}" presName="hierRoot2" presStyleCnt="0">
        <dgm:presLayoutVars>
          <dgm:hierBranch val="init"/>
        </dgm:presLayoutVars>
      </dgm:prSet>
      <dgm:spPr/>
    </dgm:pt>
    <dgm:pt modelId="{6D5D3778-BAD8-46EA-A22D-030CD3ECB3D8}" type="pres">
      <dgm:prSet presAssocID="{4FBF5ADE-A02C-4B4B-B6E8-4EA20E6E66EF}" presName="rootComposite" presStyleCnt="0"/>
      <dgm:spPr/>
    </dgm:pt>
    <dgm:pt modelId="{5ED5FD08-1F06-46D4-994E-3727B133161C}" type="pres">
      <dgm:prSet presAssocID="{4FBF5ADE-A02C-4B4B-B6E8-4EA20E6E66EF}" presName="rootText" presStyleLbl="node2" presStyleIdx="1" presStyleCnt="2" custScaleX="113401" custScaleY="142999">
        <dgm:presLayoutVars>
          <dgm:chPref val="3"/>
        </dgm:presLayoutVars>
      </dgm:prSet>
      <dgm:spPr/>
    </dgm:pt>
    <dgm:pt modelId="{6BBB3CDA-4C26-4D8C-8571-909410662FF1}" type="pres">
      <dgm:prSet presAssocID="{4FBF5ADE-A02C-4B4B-B6E8-4EA20E6E66EF}" presName="rootConnector" presStyleLbl="node2" presStyleIdx="1" presStyleCnt="2"/>
      <dgm:spPr/>
    </dgm:pt>
    <dgm:pt modelId="{99055AC9-07AF-4DC0-A240-29117EF4CD53}" type="pres">
      <dgm:prSet presAssocID="{4FBF5ADE-A02C-4B4B-B6E8-4EA20E6E66EF}" presName="hierChild4" presStyleCnt="0"/>
      <dgm:spPr/>
    </dgm:pt>
    <dgm:pt modelId="{2CA116C7-8A9F-4CC0-B64A-4A720E14F52D}" type="pres">
      <dgm:prSet presAssocID="{4FBF5ADE-A02C-4B4B-B6E8-4EA20E6E66EF}" presName="hierChild5" presStyleCnt="0"/>
      <dgm:spPr/>
    </dgm:pt>
    <dgm:pt modelId="{563FD97B-DF25-42A9-B5D1-7506A621C040}" type="pres">
      <dgm:prSet presAssocID="{FE968E82-904C-48BD-B375-DE7C6E0B9188}" presName="hierChild3" presStyleCnt="0"/>
      <dgm:spPr/>
    </dgm:pt>
  </dgm:ptLst>
  <dgm:cxnLst>
    <dgm:cxn modelId="{27917102-1CD1-4646-B20A-E775A0EF5912}" type="presOf" srcId="{03E6DF37-172E-4B40-9D4B-6D6CFC404CE8}" destId="{84EAEA60-E453-4E08-93A4-BD2FF1C6C339}" srcOrd="1" destOrd="0" presId="urn:microsoft.com/office/officeart/2005/8/layout/orgChart1"/>
    <dgm:cxn modelId="{6BC6AF04-AE6A-4501-B2B7-01959047BBE7}" srcId="{FE968E82-904C-48BD-B375-DE7C6E0B9188}" destId="{4FBF5ADE-A02C-4B4B-B6E8-4EA20E6E66EF}" srcOrd="1" destOrd="0" parTransId="{8FD74F7C-311B-4A0E-9D25-F5315AA1238D}" sibTransId="{4055E136-7602-44D1-85EC-912957897D54}"/>
    <dgm:cxn modelId="{34CB8B0F-C26B-40F9-9287-E8A4CFE43073}" type="presOf" srcId="{4FBF5ADE-A02C-4B4B-B6E8-4EA20E6E66EF}" destId="{6BBB3CDA-4C26-4D8C-8571-909410662FF1}" srcOrd="1" destOrd="0" presId="urn:microsoft.com/office/officeart/2005/8/layout/orgChart1"/>
    <dgm:cxn modelId="{BEFB1F1F-4A4A-4325-ACC0-82E966577E16}" type="presOf" srcId="{FE968E82-904C-48BD-B375-DE7C6E0B9188}" destId="{B62447F4-E52E-4F92-B910-275F650E1CE4}" srcOrd="0" destOrd="0" presId="urn:microsoft.com/office/officeart/2005/8/layout/orgChart1"/>
    <dgm:cxn modelId="{47AE4420-E8AB-4CD9-82FB-5DAB20EB1E30}" type="presOf" srcId="{03E6DF37-172E-4B40-9D4B-6D6CFC404CE8}" destId="{97FD267F-D78F-4542-A385-F0CDE3FCB7BB}" srcOrd="0" destOrd="0" presId="urn:microsoft.com/office/officeart/2005/8/layout/orgChart1"/>
    <dgm:cxn modelId="{FB7A0137-6D12-46F9-93A4-73F03067CDBB}" type="presOf" srcId="{4FBF5ADE-A02C-4B4B-B6E8-4EA20E6E66EF}" destId="{5ED5FD08-1F06-46D4-994E-3727B133161C}" srcOrd="0" destOrd="0" presId="urn:microsoft.com/office/officeart/2005/8/layout/orgChart1"/>
    <dgm:cxn modelId="{6475BF7E-8223-4A83-8E8D-2A87B38FBEA9}" type="presOf" srcId="{8FD74F7C-311B-4A0E-9D25-F5315AA1238D}" destId="{61A56930-A3C8-4D59-A30B-B9C043B8B3BE}" srcOrd="0" destOrd="0" presId="urn:microsoft.com/office/officeart/2005/8/layout/orgChart1"/>
    <dgm:cxn modelId="{CAE7AC97-987B-4505-A851-6BB9A6BFE64C}" srcId="{09AD89A6-9FA3-49C9-A184-ADD27D43F21A}" destId="{FE968E82-904C-48BD-B375-DE7C6E0B9188}" srcOrd="0" destOrd="0" parTransId="{FC22DF4B-0938-4701-978E-15874A9D62E7}" sibTransId="{0AAFBC21-F7AD-457C-8816-A43E578D065F}"/>
    <dgm:cxn modelId="{1E6E36A6-EB08-42DD-BF89-3D4EC345552F}" type="presOf" srcId="{FE968E82-904C-48BD-B375-DE7C6E0B9188}" destId="{A96896D4-DD6C-4F98-99B7-F3DD2F578284}" srcOrd="1" destOrd="0" presId="urn:microsoft.com/office/officeart/2005/8/layout/orgChart1"/>
    <dgm:cxn modelId="{0CFD4CB9-011F-4DEB-A469-038DD38BAB34}" srcId="{FE968E82-904C-48BD-B375-DE7C6E0B9188}" destId="{03E6DF37-172E-4B40-9D4B-6D6CFC404CE8}" srcOrd="0" destOrd="0" parTransId="{079DAAF6-F799-4A4D-89FE-63DCBB81EB04}" sibTransId="{511D3EB6-6ACB-4CF5-95DF-EF1B3F5DAC14}"/>
    <dgm:cxn modelId="{01D124D5-B0B2-41D6-884B-20BF5EA4ECEC}" type="presOf" srcId="{079DAAF6-F799-4A4D-89FE-63DCBB81EB04}" destId="{70975F8F-85F2-4D5F-ABF5-D2A9FEEB7722}" srcOrd="0" destOrd="0" presId="urn:microsoft.com/office/officeart/2005/8/layout/orgChart1"/>
    <dgm:cxn modelId="{40848BF2-C43A-4BEE-AD40-01D7EB7FCB6A}" type="presOf" srcId="{09AD89A6-9FA3-49C9-A184-ADD27D43F21A}" destId="{EA4F7BFD-1AAF-454A-93BC-C592A9615AD6}" srcOrd="0" destOrd="0" presId="urn:microsoft.com/office/officeart/2005/8/layout/orgChart1"/>
    <dgm:cxn modelId="{D4CD5504-79F2-4392-9698-4B89024FAE37}" type="presParOf" srcId="{EA4F7BFD-1AAF-454A-93BC-C592A9615AD6}" destId="{F6A965B2-630A-4929-87B2-9C7DE5B88308}" srcOrd="0" destOrd="0" presId="urn:microsoft.com/office/officeart/2005/8/layout/orgChart1"/>
    <dgm:cxn modelId="{34C66439-1EDA-4BDF-9DBD-48514BAB2B6F}" type="presParOf" srcId="{F6A965B2-630A-4929-87B2-9C7DE5B88308}" destId="{14952439-3EEB-4679-9E2B-4AFF882C9686}" srcOrd="0" destOrd="0" presId="urn:microsoft.com/office/officeart/2005/8/layout/orgChart1"/>
    <dgm:cxn modelId="{E92873F9-C53D-4070-93F2-DEC10336BC5C}" type="presParOf" srcId="{14952439-3EEB-4679-9E2B-4AFF882C9686}" destId="{B62447F4-E52E-4F92-B910-275F650E1CE4}" srcOrd="0" destOrd="0" presId="urn:microsoft.com/office/officeart/2005/8/layout/orgChart1"/>
    <dgm:cxn modelId="{9C151BDA-4C56-40A2-8792-FE649DDDCDF0}" type="presParOf" srcId="{14952439-3EEB-4679-9E2B-4AFF882C9686}" destId="{A96896D4-DD6C-4F98-99B7-F3DD2F578284}" srcOrd="1" destOrd="0" presId="urn:microsoft.com/office/officeart/2005/8/layout/orgChart1"/>
    <dgm:cxn modelId="{F07783CA-BA0F-4947-9F8A-CECF78335DDD}" type="presParOf" srcId="{F6A965B2-630A-4929-87B2-9C7DE5B88308}" destId="{4B4A1A9B-E1CF-47E2-B52F-A4ACC31E50EC}" srcOrd="1" destOrd="0" presId="urn:microsoft.com/office/officeart/2005/8/layout/orgChart1"/>
    <dgm:cxn modelId="{4AC00448-A43B-46A7-91C7-D3A1EE326B8E}" type="presParOf" srcId="{4B4A1A9B-E1CF-47E2-B52F-A4ACC31E50EC}" destId="{70975F8F-85F2-4D5F-ABF5-D2A9FEEB7722}" srcOrd="0" destOrd="0" presId="urn:microsoft.com/office/officeart/2005/8/layout/orgChart1"/>
    <dgm:cxn modelId="{FA97E162-3C30-4FCF-9748-52BD78F39178}" type="presParOf" srcId="{4B4A1A9B-E1CF-47E2-B52F-A4ACC31E50EC}" destId="{E92F0003-1004-4971-94E0-6B71D8B781C6}" srcOrd="1" destOrd="0" presId="urn:microsoft.com/office/officeart/2005/8/layout/orgChart1"/>
    <dgm:cxn modelId="{247AEBC8-51AC-4ADA-B992-5EC2572B3911}" type="presParOf" srcId="{E92F0003-1004-4971-94E0-6B71D8B781C6}" destId="{730EB707-05B7-4227-8306-D4ED0DB73D18}" srcOrd="0" destOrd="0" presId="urn:microsoft.com/office/officeart/2005/8/layout/orgChart1"/>
    <dgm:cxn modelId="{3FF48361-8CB7-4ADC-9EE8-AFED884D8995}" type="presParOf" srcId="{730EB707-05B7-4227-8306-D4ED0DB73D18}" destId="{97FD267F-D78F-4542-A385-F0CDE3FCB7BB}" srcOrd="0" destOrd="0" presId="urn:microsoft.com/office/officeart/2005/8/layout/orgChart1"/>
    <dgm:cxn modelId="{D448E4F6-9223-4CC0-BA42-5205534A80F9}" type="presParOf" srcId="{730EB707-05B7-4227-8306-D4ED0DB73D18}" destId="{84EAEA60-E453-4E08-93A4-BD2FF1C6C339}" srcOrd="1" destOrd="0" presId="urn:microsoft.com/office/officeart/2005/8/layout/orgChart1"/>
    <dgm:cxn modelId="{ACD49BBD-FD1C-4828-988C-D6E2FBA10278}" type="presParOf" srcId="{E92F0003-1004-4971-94E0-6B71D8B781C6}" destId="{3767B9E2-D8DB-44CE-B219-479E6A5E3F3F}" srcOrd="1" destOrd="0" presId="urn:microsoft.com/office/officeart/2005/8/layout/orgChart1"/>
    <dgm:cxn modelId="{CAA7F10D-EE8E-46A7-8C19-BEE828392A1E}" type="presParOf" srcId="{E92F0003-1004-4971-94E0-6B71D8B781C6}" destId="{C3ABE144-E286-4F1C-9479-B3AF21AE128D}" srcOrd="2" destOrd="0" presId="urn:microsoft.com/office/officeart/2005/8/layout/orgChart1"/>
    <dgm:cxn modelId="{3E821520-7B67-4471-8958-14E511DF28A3}" type="presParOf" srcId="{4B4A1A9B-E1CF-47E2-B52F-A4ACC31E50EC}" destId="{61A56930-A3C8-4D59-A30B-B9C043B8B3BE}" srcOrd="2" destOrd="0" presId="urn:microsoft.com/office/officeart/2005/8/layout/orgChart1"/>
    <dgm:cxn modelId="{91C4E104-751C-40DA-A275-3DE62CD3668D}" type="presParOf" srcId="{4B4A1A9B-E1CF-47E2-B52F-A4ACC31E50EC}" destId="{9C20A421-4926-401F-BCB5-709C71AB2149}" srcOrd="3" destOrd="0" presId="urn:microsoft.com/office/officeart/2005/8/layout/orgChart1"/>
    <dgm:cxn modelId="{85DD7CB6-E232-4B42-8B96-B6D406E3E50A}" type="presParOf" srcId="{9C20A421-4926-401F-BCB5-709C71AB2149}" destId="{6D5D3778-BAD8-46EA-A22D-030CD3ECB3D8}" srcOrd="0" destOrd="0" presId="urn:microsoft.com/office/officeart/2005/8/layout/orgChart1"/>
    <dgm:cxn modelId="{5DF4E9C1-5072-4590-B2DE-DF16727B819C}" type="presParOf" srcId="{6D5D3778-BAD8-46EA-A22D-030CD3ECB3D8}" destId="{5ED5FD08-1F06-46D4-994E-3727B133161C}" srcOrd="0" destOrd="0" presId="urn:microsoft.com/office/officeart/2005/8/layout/orgChart1"/>
    <dgm:cxn modelId="{F2CCCB69-FCA0-4F93-A7A4-4E6243D5E5E5}" type="presParOf" srcId="{6D5D3778-BAD8-46EA-A22D-030CD3ECB3D8}" destId="{6BBB3CDA-4C26-4D8C-8571-909410662FF1}" srcOrd="1" destOrd="0" presId="urn:microsoft.com/office/officeart/2005/8/layout/orgChart1"/>
    <dgm:cxn modelId="{94E6436D-83F9-47C6-BCF2-45985A11F63C}" type="presParOf" srcId="{9C20A421-4926-401F-BCB5-709C71AB2149}" destId="{99055AC9-07AF-4DC0-A240-29117EF4CD53}" srcOrd="1" destOrd="0" presId="urn:microsoft.com/office/officeart/2005/8/layout/orgChart1"/>
    <dgm:cxn modelId="{9E6D5A3B-C751-446C-BE5E-A33463EC6370}" type="presParOf" srcId="{9C20A421-4926-401F-BCB5-709C71AB2149}" destId="{2CA116C7-8A9F-4CC0-B64A-4A720E14F52D}" srcOrd="2" destOrd="0" presId="urn:microsoft.com/office/officeart/2005/8/layout/orgChart1"/>
    <dgm:cxn modelId="{4E23EF5A-8AD2-4A98-A177-0AA6A7DD831B}" type="presParOf" srcId="{F6A965B2-630A-4929-87B2-9C7DE5B88308}" destId="{563FD97B-DF25-42A9-B5D1-7506A621C04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BC77-BFF6-44BD-86E8-FE92404590A8}">
      <dsp:nvSpPr>
        <dsp:cNvPr id="0" name=""/>
        <dsp:cNvSpPr/>
      </dsp:nvSpPr>
      <dsp:spPr>
        <a:xfrm>
          <a:off x="0" y="1956"/>
          <a:ext cx="6692813" cy="8337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0C13D-50A0-490C-B3EE-A636BED644D7}">
      <dsp:nvSpPr>
        <dsp:cNvPr id="0" name=""/>
        <dsp:cNvSpPr/>
      </dsp:nvSpPr>
      <dsp:spPr>
        <a:xfrm>
          <a:off x="252212" y="189552"/>
          <a:ext cx="458567" cy="45856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531A5-0A4A-4AFF-B264-3E5944A2D3B8}">
      <dsp:nvSpPr>
        <dsp:cNvPr id="0" name=""/>
        <dsp:cNvSpPr/>
      </dsp:nvSpPr>
      <dsp:spPr>
        <a:xfrm>
          <a:off x="962992" y="1956"/>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kern="1200"/>
            <a:t>Nejdůležitější a nejpohotovější zdroj E.</a:t>
          </a:r>
          <a:endParaRPr lang="en-US" sz="1900" kern="1200"/>
        </a:p>
      </dsp:txBody>
      <dsp:txXfrm>
        <a:off x="962992" y="1956"/>
        <a:ext cx="5729821" cy="833759"/>
      </dsp:txXfrm>
    </dsp:sp>
    <dsp:sp modelId="{043C72D3-6900-4E5B-8446-6E8312D00809}">
      <dsp:nvSpPr>
        <dsp:cNvPr id="0" name=""/>
        <dsp:cNvSpPr/>
      </dsp:nvSpPr>
      <dsp:spPr>
        <a:xfrm>
          <a:off x="0" y="1044156"/>
          <a:ext cx="6692813" cy="8337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35713-0067-4446-99BE-6A1845F329CB}">
      <dsp:nvSpPr>
        <dsp:cNvPr id="0" name=""/>
        <dsp:cNvSpPr/>
      </dsp:nvSpPr>
      <dsp:spPr>
        <a:xfrm>
          <a:off x="252212" y="1231752"/>
          <a:ext cx="458567" cy="45856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FEF99A-DB1D-4ABE-A561-1A5549D84E87}">
      <dsp:nvSpPr>
        <dsp:cNvPr id="0" name=""/>
        <dsp:cNvSpPr/>
      </dsp:nvSpPr>
      <dsp:spPr>
        <a:xfrm>
          <a:off x="962992" y="1044156"/>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kern="1200"/>
            <a:t>Udržování krevní glykémie.</a:t>
          </a:r>
          <a:endParaRPr lang="en-US" sz="1900" kern="1200"/>
        </a:p>
      </dsp:txBody>
      <dsp:txXfrm>
        <a:off x="962992" y="1044156"/>
        <a:ext cx="5729821" cy="833759"/>
      </dsp:txXfrm>
    </dsp:sp>
    <dsp:sp modelId="{4DF58A52-7D6B-4CE1-838B-2D36DA1458FF}">
      <dsp:nvSpPr>
        <dsp:cNvPr id="0" name=""/>
        <dsp:cNvSpPr/>
      </dsp:nvSpPr>
      <dsp:spPr>
        <a:xfrm>
          <a:off x="0" y="2086356"/>
          <a:ext cx="6692813" cy="83375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872EB-F84B-4BAD-8547-8AAAC5015F76}">
      <dsp:nvSpPr>
        <dsp:cNvPr id="0" name=""/>
        <dsp:cNvSpPr/>
      </dsp:nvSpPr>
      <dsp:spPr>
        <a:xfrm>
          <a:off x="252212" y="2273952"/>
          <a:ext cx="458567" cy="4585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805F27-C3AF-4D3B-8262-7B60835BF6B3}">
      <dsp:nvSpPr>
        <dsp:cNvPr id="0" name=""/>
        <dsp:cNvSpPr/>
      </dsp:nvSpPr>
      <dsp:spPr>
        <a:xfrm>
          <a:off x="962992" y="2086356"/>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kern="1200" dirty="0"/>
            <a:t>Nejrychleji využitelný energetický substrát – zdroj ATP.</a:t>
          </a:r>
          <a:endParaRPr lang="en-US" sz="1900" kern="1200" dirty="0"/>
        </a:p>
      </dsp:txBody>
      <dsp:txXfrm>
        <a:off x="962992" y="2086356"/>
        <a:ext cx="5729821" cy="833759"/>
      </dsp:txXfrm>
    </dsp:sp>
    <dsp:sp modelId="{57074B69-A237-4358-9125-0A566ED70B27}">
      <dsp:nvSpPr>
        <dsp:cNvPr id="0" name=""/>
        <dsp:cNvSpPr/>
      </dsp:nvSpPr>
      <dsp:spPr>
        <a:xfrm>
          <a:off x="0" y="3128555"/>
          <a:ext cx="6692813" cy="83375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7FAA0-937C-4EB4-B112-4624FC8EE2FF}">
      <dsp:nvSpPr>
        <dsp:cNvPr id="0" name=""/>
        <dsp:cNvSpPr/>
      </dsp:nvSpPr>
      <dsp:spPr>
        <a:xfrm>
          <a:off x="252212" y="3316151"/>
          <a:ext cx="458567" cy="4585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3E0C2D-43F6-4864-A54C-0FD70AC40401}">
      <dsp:nvSpPr>
        <dsp:cNvPr id="0" name=""/>
        <dsp:cNvSpPr/>
      </dsp:nvSpPr>
      <dsp:spPr>
        <a:xfrm>
          <a:off x="962992" y="3128555"/>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kern="1200"/>
            <a:t>Potraviny na ně bohaté jsou často zdrojem esenciálních vitaminů.</a:t>
          </a:r>
          <a:endParaRPr lang="en-US" sz="1900" kern="1200"/>
        </a:p>
      </dsp:txBody>
      <dsp:txXfrm>
        <a:off x="962992" y="3128555"/>
        <a:ext cx="5729821" cy="833759"/>
      </dsp:txXfrm>
    </dsp:sp>
    <dsp:sp modelId="{AFBC3207-9F1F-4CE5-9ED5-F61178A64615}">
      <dsp:nvSpPr>
        <dsp:cNvPr id="0" name=""/>
        <dsp:cNvSpPr/>
      </dsp:nvSpPr>
      <dsp:spPr>
        <a:xfrm>
          <a:off x="0" y="4170755"/>
          <a:ext cx="6692813" cy="83375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79BB5-C998-4ED0-8BA7-A92BF7019F6B}">
      <dsp:nvSpPr>
        <dsp:cNvPr id="0" name=""/>
        <dsp:cNvSpPr/>
      </dsp:nvSpPr>
      <dsp:spPr>
        <a:xfrm>
          <a:off x="252212" y="4358351"/>
          <a:ext cx="458567" cy="45856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7C927B-F1AA-40FC-AE08-5DAFFB11BCB1}">
      <dsp:nvSpPr>
        <dsp:cNvPr id="0" name=""/>
        <dsp:cNvSpPr/>
      </dsp:nvSpPr>
      <dsp:spPr>
        <a:xfrm>
          <a:off x="962992" y="4170755"/>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kern="1200" dirty="0"/>
            <a:t>Nestravitelné sacharidy působí příznivě na činnost trávícího traktu.</a:t>
          </a:r>
          <a:endParaRPr lang="en-US" sz="1900" kern="1200" dirty="0"/>
        </a:p>
      </dsp:txBody>
      <dsp:txXfrm>
        <a:off x="962992" y="4170755"/>
        <a:ext cx="5729821" cy="833759"/>
      </dsp:txXfrm>
    </dsp:sp>
    <dsp:sp modelId="{DA997232-3BC1-4BB1-99A4-F605C6EEF894}">
      <dsp:nvSpPr>
        <dsp:cNvPr id="0" name=""/>
        <dsp:cNvSpPr/>
      </dsp:nvSpPr>
      <dsp:spPr>
        <a:xfrm>
          <a:off x="0" y="5212955"/>
          <a:ext cx="6692813" cy="8337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124-E489-4498-AFEB-528AA8370168}">
      <dsp:nvSpPr>
        <dsp:cNvPr id="0" name=""/>
        <dsp:cNvSpPr/>
      </dsp:nvSpPr>
      <dsp:spPr>
        <a:xfrm>
          <a:off x="252212" y="5400551"/>
          <a:ext cx="458567" cy="4585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585117-3416-4889-ABEA-76C36185F2E5}">
      <dsp:nvSpPr>
        <dsp:cNvPr id="0" name=""/>
        <dsp:cNvSpPr/>
      </dsp:nvSpPr>
      <dsp:spPr>
        <a:xfrm>
          <a:off x="962992" y="5212955"/>
          <a:ext cx="5729821" cy="83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0" tIns="88240" rIns="88240" bIns="88240" numCol="1" spcCol="1270" anchor="ctr" anchorCtr="0">
          <a:noAutofit/>
        </a:bodyPr>
        <a:lstStyle/>
        <a:p>
          <a:pPr marL="0" lvl="0" indent="0" algn="l" defTabSz="844550">
            <a:lnSpc>
              <a:spcPct val="100000"/>
            </a:lnSpc>
            <a:spcBef>
              <a:spcPct val="0"/>
            </a:spcBef>
            <a:spcAft>
              <a:spcPct val="35000"/>
            </a:spcAft>
            <a:buNone/>
          </a:pPr>
          <a:r>
            <a:rPr lang="cs-CZ" sz="1900" b="1" kern="1200" dirty="0"/>
            <a:t>Dělení sacharidů na dalším listu.</a:t>
          </a:r>
          <a:endParaRPr lang="en-US" sz="1900" kern="1200" dirty="0"/>
        </a:p>
      </dsp:txBody>
      <dsp:txXfrm>
        <a:off x="962992" y="5212955"/>
        <a:ext cx="5729821" cy="833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C630-BEFC-4653-AE2E-FB53E2F5AA18}">
      <dsp:nvSpPr>
        <dsp:cNvPr id="0" name=""/>
        <dsp:cNvSpPr/>
      </dsp:nvSpPr>
      <dsp:spPr>
        <a:xfrm>
          <a:off x="9191008" y="2321393"/>
          <a:ext cx="134280" cy="3583373"/>
        </a:xfrm>
        <a:custGeom>
          <a:avLst/>
          <a:gdLst/>
          <a:ahLst/>
          <a:cxnLst/>
          <a:rect l="0" t="0" r="0" b="0"/>
          <a:pathLst>
            <a:path>
              <a:moveTo>
                <a:pt x="0" y="0"/>
              </a:moveTo>
              <a:lnTo>
                <a:pt x="0" y="3583373"/>
              </a:lnTo>
              <a:lnTo>
                <a:pt x="134280" y="358337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994CD-122C-4D61-A64B-478CB44A6716}">
      <dsp:nvSpPr>
        <dsp:cNvPr id="0" name=""/>
        <dsp:cNvSpPr/>
      </dsp:nvSpPr>
      <dsp:spPr>
        <a:xfrm>
          <a:off x="9191008" y="2321393"/>
          <a:ext cx="127661" cy="1470666"/>
        </a:xfrm>
        <a:custGeom>
          <a:avLst/>
          <a:gdLst/>
          <a:ahLst/>
          <a:cxnLst/>
          <a:rect l="0" t="0" r="0" b="0"/>
          <a:pathLst>
            <a:path>
              <a:moveTo>
                <a:pt x="0" y="0"/>
              </a:moveTo>
              <a:lnTo>
                <a:pt x="0" y="1470666"/>
              </a:lnTo>
              <a:lnTo>
                <a:pt x="127661" y="147066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86D541-3839-437E-8C65-B340B1668FA5}">
      <dsp:nvSpPr>
        <dsp:cNvPr id="0" name=""/>
        <dsp:cNvSpPr/>
      </dsp:nvSpPr>
      <dsp:spPr>
        <a:xfrm>
          <a:off x="5703825" y="908721"/>
          <a:ext cx="4381640" cy="756643"/>
        </a:xfrm>
        <a:custGeom>
          <a:avLst/>
          <a:gdLst/>
          <a:ahLst/>
          <a:cxnLst/>
          <a:rect l="0" t="0" r="0" b="0"/>
          <a:pathLst>
            <a:path>
              <a:moveTo>
                <a:pt x="0" y="0"/>
              </a:moveTo>
              <a:lnTo>
                <a:pt x="0" y="521848"/>
              </a:lnTo>
              <a:lnTo>
                <a:pt x="4381640" y="521848"/>
              </a:lnTo>
              <a:lnTo>
                <a:pt x="4381640" y="7566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AD55D-40F2-45F6-B8AE-C8E7E19DAE5D}">
      <dsp:nvSpPr>
        <dsp:cNvPr id="0" name=""/>
        <dsp:cNvSpPr/>
      </dsp:nvSpPr>
      <dsp:spPr>
        <a:xfrm>
          <a:off x="5701913" y="2645109"/>
          <a:ext cx="1760646" cy="397373"/>
        </a:xfrm>
        <a:custGeom>
          <a:avLst/>
          <a:gdLst/>
          <a:ahLst/>
          <a:cxnLst/>
          <a:rect l="0" t="0" r="0" b="0"/>
          <a:pathLst>
            <a:path>
              <a:moveTo>
                <a:pt x="0" y="0"/>
              </a:moveTo>
              <a:lnTo>
                <a:pt x="0" y="162578"/>
              </a:lnTo>
              <a:lnTo>
                <a:pt x="1760646" y="162578"/>
              </a:lnTo>
              <a:lnTo>
                <a:pt x="1760646" y="39737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F8423-8B4D-42C2-BF66-F705566CF7B3}">
      <dsp:nvSpPr>
        <dsp:cNvPr id="0" name=""/>
        <dsp:cNvSpPr/>
      </dsp:nvSpPr>
      <dsp:spPr>
        <a:xfrm>
          <a:off x="3641196" y="3687050"/>
          <a:ext cx="169675" cy="1178497"/>
        </a:xfrm>
        <a:custGeom>
          <a:avLst/>
          <a:gdLst/>
          <a:ahLst/>
          <a:cxnLst/>
          <a:rect l="0" t="0" r="0" b="0"/>
          <a:pathLst>
            <a:path>
              <a:moveTo>
                <a:pt x="0" y="0"/>
              </a:moveTo>
              <a:lnTo>
                <a:pt x="0" y="1178497"/>
              </a:lnTo>
              <a:lnTo>
                <a:pt x="169675" y="11784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4A2C04-D167-4A1D-AEB3-A636DBED13CE}">
      <dsp:nvSpPr>
        <dsp:cNvPr id="0" name=""/>
        <dsp:cNvSpPr/>
      </dsp:nvSpPr>
      <dsp:spPr>
        <a:xfrm>
          <a:off x="4536897" y="2645109"/>
          <a:ext cx="1165016" cy="403802"/>
        </a:xfrm>
        <a:custGeom>
          <a:avLst/>
          <a:gdLst/>
          <a:ahLst/>
          <a:cxnLst/>
          <a:rect l="0" t="0" r="0" b="0"/>
          <a:pathLst>
            <a:path>
              <a:moveTo>
                <a:pt x="1165016" y="0"/>
              </a:moveTo>
              <a:lnTo>
                <a:pt x="1165016" y="169007"/>
              </a:lnTo>
              <a:lnTo>
                <a:pt x="0" y="169007"/>
              </a:lnTo>
              <a:lnTo>
                <a:pt x="0" y="4038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2252FA-FF5A-47ED-A56C-CAE5EA55F8CB}">
      <dsp:nvSpPr>
        <dsp:cNvPr id="0" name=""/>
        <dsp:cNvSpPr/>
      </dsp:nvSpPr>
      <dsp:spPr>
        <a:xfrm>
          <a:off x="5656193" y="908721"/>
          <a:ext cx="91440" cy="890174"/>
        </a:xfrm>
        <a:custGeom>
          <a:avLst/>
          <a:gdLst/>
          <a:ahLst/>
          <a:cxnLst/>
          <a:rect l="0" t="0" r="0" b="0"/>
          <a:pathLst>
            <a:path>
              <a:moveTo>
                <a:pt x="47631" y="0"/>
              </a:moveTo>
              <a:lnTo>
                <a:pt x="47631" y="655379"/>
              </a:lnTo>
              <a:lnTo>
                <a:pt x="45720" y="655379"/>
              </a:lnTo>
              <a:lnTo>
                <a:pt x="45720" y="8901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63DC5-B929-4943-9D5A-76122250A610}">
      <dsp:nvSpPr>
        <dsp:cNvPr id="0" name=""/>
        <dsp:cNvSpPr/>
      </dsp:nvSpPr>
      <dsp:spPr>
        <a:xfrm>
          <a:off x="807384" y="2274054"/>
          <a:ext cx="91440" cy="1545090"/>
        </a:xfrm>
        <a:custGeom>
          <a:avLst/>
          <a:gdLst/>
          <a:ahLst/>
          <a:cxnLst/>
          <a:rect l="0" t="0" r="0" b="0"/>
          <a:pathLst>
            <a:path>
              <a:moveTo>
                <a:pt x="45720" y="0"/>
              </a:moveTo>
              <a:lnTo>
                <a:pt x="45720" y="1545090"/>
              </a:lnTo>
              <a:lnTo>
                <a:pt x="104043" y="15450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777BD5-120E-4145-B9C9-A93EF93E2204}">
      <dsp:nvSpPr>
        <dsp:cNvPr id="0" name=""/>
        <dsp:cNvSpPr/>
      </dsp:nvSpPr>
      <dsp:spPr>
        <a:xfrm>
          <a:off x="1771962" y="908721"/>
          <a:ext cx="3931862" cy="746167"/>
        </a:xfrm>
        <a:custGeom>
          <a:avLst/>
          <a:gdLst/>
          <a:ahLst/>
          <a:cxnLst/>
          <a:rect l="0" t="0" r="0" b="0"/>
          <a:pathLst>
            <a:path>
              <a:moveTo>
                <a:pt x="3931862" y="0"/>
              </a:moveTo>
              <a:lnTo>
                <a:pt x="3931862" y="511372"/>
              </a:lnTo>
              <a:lnTo>
                <a:pt x="0" y="511372"/>
              </a:lnTo>
              <a:lnTo>
                <a:pt x="0" y="7461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DD42E-152C-43D9-B01E-334C7040AFA5}">
      <dsp:nvSpPr>
        <dsp:cNvPr id="0" name=""/>
        <dsp:cNvSpPr/>
      </dsp:nvSpPr>
      <dsp:spPr>
        <a:xfrm>
          <a:off x="4585754" y="221723"/>
          <a:ext cx="2236142" cy="68699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cs-CZ" sz="3600" kern="1200" dirty="0">
              <a:latin typeface="+mn-lt"/>
            </a:rPr>
            <a:t>Sacharidy</a:t>
          </a:r>
        </a:p>
      </dsp:txBody>
      <dsp:txXfrm>
        <a:off x="4585754" y="221723"/>
        <a:ext cx="2236142" cy="686998"/>
      </dsp:txXfrm>
    </dsp:sp>
    <dsp:sp modelId="{08A3A481-C292-4D7E-94CB-FE21FE2B8C02}">
      <dsp:nvSpPr>
        <dsp:cNvPr id="0" name=""/>
        <dsp:cNvSpPr/>
      </dsp:nvSpPr>
      <dsp:spPr>
        <a:xfrm>
          <a:off x="623390" y="1654889"/>
          <a:ext cx="2297144" cy="6191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accent1">
                  <a:lumMod val="50000"/>
                </a:schemeClr>
              </a:solidFill>
              <a:latin typeface="+mn-lt"/>
            </a:rPr>
            <a:t>Monosacharidy</a:t>
          </a:r>
        </a:p>
        <a:p>
          <a:pPr marL="0" lvl="0" indent="0" algn="ctr" defTabSz="711200">
            <a:lnSpc>
              <a:spcPct val="90000"/>
            </a:lnSpc>
            <a:spcBef>
              <a:spcPct val="0"/>
            </a:spcBef>
            <a:spcAft>
              <a:spcPct val="35000"/>
            </a:spcAft>
            <a:buNone/>
          </a:pPr>
          <a:r>
            <a:rPr lang="cs-CZ" sz="1400" kern="1200" dirty="0">
              <a:latin typeface="+mn-lt"/>
            </a:rPr>
            <a:t>1×6C</a:t>
          </a:r>
        </a:p>
      </dsp:txBody>
      <dsp:txXfrm>
        <a:off x="623390" y="1654889"/>
        <a:ext cx="2297144" cy="619165"/>
      </dsp:txXfrm>
    </dsp:sp>
    <dsp:sp modelId="{57BFC737-F929-4A7B-A5BB-CA22B70C4A8C}">
      <dsp:nvSpPr>
        <dsp:cNvPr id="0" name=""/>
        <dsp:cNvSpPr/>
      </dsp:nvSpPr>
      <dsp:spPr>
        <a:xfrm>
          <a:off x="911427" y="2951035"/>
          <a:ext cx="2437104" cy="173621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cs-CZ" sz="1400" b="1" kern="1200" dirty="0">
              <a:solidFill>
                <a:schemeClr val="accent1">
                  <a:lumMod val="50000"/>
                </a:schemeClr>
              </a:solidFill>
            </a:rPr>
            <a:t>Jedna jednotka šestiuhlíkaté sloučeniny</a:t>
          </a:r>
        </a:p>
        <a:p>
          <a:pPr marL="0" lvl="0" indent="0" algn="l" defTabSz="622300">
            <a:lnSpc>
              <a:spcPct val="90000"/>
            </a:lnSpc>
            <a:spcBef>
              <a:spcPct val="0"/>
            </a:spcBef>
            <a:spcAft>
              <a:spcPct val="35000"/>
            </a:spcAft>
            <a:buFont typeface="Arial" panose="020B0604020202020204" pitchFamily="34" charset="0"/>
            <a:buNone/>
          </a:pPr>
          <a:r>
            <a:rPr lang="cs-CZ" sz="1400" kern="1200" dirty="0"/>
            <a:t>- Glukóza</a:t>
          </a:r>
        </a:p>
        <a:p>
          <a:pPr marL="0" lvl="0" indent="0" algn="l" defTabSz="622300">
            <a:lnSpc>
              <a:spcPct val="90000"/>
            </a:lnSpc>
            <a:spcBef>
              <a:spcPct val="0"/>
            </a:spcBef>
            <a:spcAft>
              <a:spcPct val="35000"/>
            </a:spcAft>
            <a:buFont typeface="Arial" panose="020B0604020202020204" pitchFamily="34" charset="0"/>
            <a:buNone/>
          </a:pPr>
          <a:r>
            <a:rPr lang="cs-CZ" sz="1400" kern="1200" dirty="0"/>
            <a:t>- Fruktóza</a:t>
          </a:r>
        </a:p>
        <a:p>
          <a:pPr marL="0" lvl="0" indent="0" algn="l" defTabSz="622300">
            <a:lnSpc>
              <a:spcPct val="90000"/>
            </a:lnSpc>
            <a:spcBef>
              <a:spcPct val="0"/>
            </a:spcBef>
            <a:spcAft>
              <a:spcPct val="35000"/>
            </a:spcAft>
            <a:buFont typeface="Arial" panose="020B0604020202020204" pitchFamily="34" charset="0"/>
            <a:buNone/>
          </a:pPr>
          <a:r>
            <a:rPr lang="cs-CZ" sz="1400" kern="1200" dirty="0"/>
            <a:t>- Galaktóza</a:t>
          </a:r>
        </a:p>
      </dsp:txBody>
      <dsp:txXfrm>
        <a:off x="911427" y="2951035"/>
        <a:ext cx="2437104" cy="1736219"/>
      </dsp:txXfrm>
    </dsp:sp>
    <dsp:sp modelId="{A74B026E-E413-4DBF-9BD6-8D868DE7A459}">
      <dsp:nvSpPr>
        <dsp:cNvPr id="0" name=""/>
        <dsp:cNvSpPr/>
      </dsp:nvSpPr>
      <dsp:spPr>
        <a:xfrm>
          <a:off x="4583842" y="1798896"/>
          <a:ext cx="2236142" cy="8462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accent1">
                  <a:lumMod val="50000"/>
                </a:schemeClr>
              </a:solidFill>
              <a:latin typeface="+mn-lt"/>
            </a:rPr>
            <a:t>Oligosacharidy</a:t>
          </a:r>
          <a:endParaRPr lang="cs-CZ" sz="1400" kern="1200" dirty="0">
            <a:solidFill>
              <a:schemeClr val="accent1">
                <a:lumMod val="50000"/>
              </a:schemeClr>
            </a:solidFill>
            <a:latin typeface="+mn-lt"/>
          </a:endParaRPr>
        </a:p>
        <a:p>
          <a:pPr marL="0" lvl="0" indent="0" algn="ctr" defTabSz="711200">
            <a:lnSpc>
              <a:spcPct val="90000"/>
            </a:lnSpc>
            <a:spcBef>
              <a:spcPct val="0"/>
            </a:spcBef>
            <a:spcAft>
              <a:spcPct val="35000"/>
            </a:spcAft>
            <a:buNone/>
          </a:pPr>
          <a:r>
            <a:rPr lang="cs-CZ" sz="1400" i="1" kern="1200" dirty="0">
              <a:latin typeface="+mn-lt"/>
            </a:rPr>
            <a:t>Laicky „cukry“</a:t>
          </a:r>
        </a:p>
        <a:p>
          <a:pPr marL="0" lvl="0" indent="0" algn="ctr" defTabSz="711200">
            <a:lnSpc>
              <a:spcPct val="90000"/>
            </a:lnSpc>
            <a:spcBef>
              <a:spcPct val="0"/>
            </a:spcBef>
            <a:spcAft>
              <a:spcPct val="35000"/>
            </a:spcAft>
            <a:buNone/>
          </a:pPr>
          <a:r>
            <a:rPr lang="cs-CZ" sz="1400" kern="1200" dirty="0">
              <a:latin typeface="+mn-lt"/>
            </a:rPr>
            <a:t>2-9×6C</a:t>
          </a:r>
        </a:p>
      </dsp:txBody>
      <dsp:txXfrm>
        <a:off x="4583842" y="1798896"/>
        <a:ext cx="2236142" cy="846212"/>
      </dsp:txXfrm>
    </dsp:sp>
    <dsp:sp modelId="{50556B1E-0295-43D4-83AE-16355FE8CB67}">
      <dsp:nvSpPr>
        <dsp:cNvPr id="0" name=""/>
        <dsp:cNvSpPr/>
      </dsp:nvSpPr>
      <dsp:spPr>
        <a:xfrm>
          <a:off x="3417271" y="3048911"/>
          <a:ext cx="2239250" cy="6381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accent1">
                  <a:lumMod val="50000"/>
                </a:schemeClr>
              </a:solidFill>
              <a:latin typeface="+mn-lt"/>
            </a:rPr>
            <a:t>Disacharidy</a:t>
          </a:r>
          <a:r>
            <a:rPr lang="cs-CZ" sz="1400" kern="1200" dirty="0">
              <a:latin typeface="+mn-lt"/>
            </a:rPr>
            <a:t> </a:t>
          </a:r>
        </a:p>
        <a:p>
          <a:pPr marL="0" lvl="0" indent="0" algn="ctr" defTabSz="711200">
            <a:lnSpc>
              <a:spcPct val="90000"/>
            </a:lnSpc>
            <a:spcBef>
              <a:spcPct val="0"/>
            </a:spcBef>
            <a:spcAft>
              <a:spcPct val="35000"/>
            </a:spcAft>
            <a:buNone/>
          </a:pPr>
          <a:r>
            <a:rPr lang="cs-CZ" sz="1400" kern="1200" dirty="0">
              <a:latin typeface="+mn-lt"/>
            </a:rPr>
            <a:t>2×6C</a:t>
          </a:r>
        </a:p>
      </dsp:txBody>
      <dsp:txXfrm>
        <a:off x="3417271" y="3048911"/>
        <a:ext cx="2239250" cy="638139"/>
      </dsp:txXfrm>
    </dsp:sp>
    <dsp:sp modelId="{1F5AD1D7-B217-4307-A343-5C76B4B60697}">
      <dsp:nvSpPr>
        <dsp:cNvPr id="0" name=""/>
        <dsp:cNvSpPr/>
      </dsp:nvSpPr>
      <dsp:spPr>
        <a:xfrm>
          <a:off x="3810871" y="3953464"/>
          <a:ext cx="2426997" cy="182416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cs-CZ" sz="1400" b="1" kern="1200" dirty="0">
              <a:solidFill>
                <a:schemeClr val="accent1">
                  <a:lumMod val="50000"/>
                </a:schemeClr>
              </a:solidFill>
            </a:rPr>
            <a:t>Dvě jednotky šestiuhlíkaté sloučeniny</a:t>
          </a:r>
        </a:p>
        <a:p>
          <a:pPr marL="0" lvl="0" indent="0" algn="l" defTabSz="622300">
            <a:lnSpc>
              <a:spcPct val="90000"/>
            </a:lnSpc>
            <a:spcBef>
              <a:spcPct val="0"/>
            </a:spcBef>
            <a:spcAft>
              <a:spcPct val="35000"/>
            </a:spcAft>
            <a:buNone/>
          </a:pPr>
          <a:r>
            <a:rPr lang="cs-CZ" sz="1400" kern="1200" dirty="0"/>
            <a:t>- Sacharóza – </a:t>
          </a:r>
          <a:r>
            <a:rPr lang="cs-CZ" sz="1400" i="1" kern="1200" dirty="0"/>
            <a:t>„řepný cukr“</a:t>
          </a:r>
          <a:endParaRPr lang="cs-CZ" sz="1400" kern="1200" dirty="0"/>
        </a:p>
        <a:p>
          <a:pPr marL="0" lvl="0" indent="0" algn="l" defTabSz="622300">
            <a:lnSpc>
              <a:spcPct val="90000"/>
            </a:lnSpc>
            <a:spcBef>
              <a:spcPct val="0"/>
            </a:spcBef>
            <a:spcAft>
              <a:spcPct val="35000"/>
            </a:spcAft>
            <a:buNone/>
          </a:pPr>
          <a:r>
            <a:rPr lang="cs-CZ" sz="1400" kern="1200" dirty="0"/>
            <a:t>- Laktóza – </a:t>
          </a:r>
          <a:r>
            <a:rPr lang="cs-CZ" sz="1400" i="1" kern="1200" dirty="0"/>
            <a:t>„mléčný cukr“</a:t>
          </a:r>
          <a:endParaRPr lang="cs-CZ" sz="1400" kern="1200" dirty="0"/>
        </a:p>
        <a:p>
          <a:pPr marL="0" lvl="0" indent="0" algn="l" defTabSz="622300">
            <a:lnSpc>
              <a:spcPct val="90000"/>
            </a:lnSpc>
            <a:spcBef>
              <a:spcPct val="0"/>
            </a:spcBef>
            <a:spcAft>
              <a:spcPct val="35000"/>
            </a:spcAft>
            <a:buNone/>
          </a:pPr>
          <a:r>
            <a:rPr lang="cs-CZ" sz="1400" kern="1200" dirty="0"/>
            <a:t>- Maltóza – </a:t>
          </a:r>
          <a:r>
            <a:rPr lang="cs-CZ" sz="1400" i="1" kern="1200" dirty="0"/>
            <a:t>„sladový cukr“</a:t>
          </a:r>
          <a:endParaRPr lang="cs-CZ" sz="1400" kern="1200" dirty="0"/>
        </a:p>
      </dsp:txBody>
      <dsp:txXfrm>
        <a:off x="3810871" y="3953464"/>
        <a:ext cx="2426997" cy="1824166"/>
      </dsp:txXfrm>
    </dsp:sp>
    <dsp:sp modelId="{86B4C7AA-DBA9-4AE9-8AA8-44D3FBF8A1D2}">
      <dsp:nvSpPr>
        <dsp:cNvPr id="0" name=""/>
        <dsp:cNvSpPr/>
      </dsp:nvSpPr>
      <dsp:spPr>
        <a:xfrm>
          <a:off x="6344488" y="3042482"/>
          <a:ext cx="2236142" cy="21536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l" defTabSz="711200">
            <a:lnSpc>
              <a:spcPct val="90000"/>
            </a:lnSpc>
            <a:spcBef>
              <a:spcPct val="0"/>
            </a:spcBef>
            <a:spcAft>
              <a:spcPct val="35000"/>
            </a:spcAft>
            <a:buNone/>
          </a:pPr>
          <a:r>
            <a:rPr lang="cs-CZ" sz="1600" kern="1200" dirty="0">
              <a:solidFill>
                <a:srgbClr val="5FCBEF">
                  <a:lumMod val="50000"/>
                </a:srgbClr>
              </a:solidFill>
              <a:latin typeface="+mn-lt"/>
              <a:ea typeface="+mn-ea"/>
              <a:cs typeface="+mn-cs"/>
            </a:rPr>
            <a:t>Trisacharidy</a:t>
          </a:r>
        </a:p>
        <a:p>
          <a:pPr marL="0" lvl="0" indent="0" algn="l" defTabSz="711200">
            <a:lnSpc>
              <a:spcPct val="90000"/>
            </a:lnSpc>
            <a:spcBef>
              <a:spcPct val="0"/>
            </a:spcBef>
            <a:spcAft>
              <a:spcPct val="35000"/>
            </a:spcAft>
            <a:buNone/>
          </a:pPr>
          <a:r>
            <a:rPr lang="cs-CZ" sz="1400" kern="1200" dirty="0">
              <a:solidFill>
                <a:schemeClr val="bg1"/>
              </a:solidFill>
              <a:latin typeface="+mn-lt"/>
              <a:ea typeface="+mn-ea"/>
              <a:cs typeface="+mn-cs"/>
            </a:rPr>
            <a:t>3</a:t>
          </a:r>
          <a:r>
            <a:rPr lang="cs-CZ" sz="1400" kern="1200" dirty="0">
              <a:solidFill>
                <a:schemeClr val="bg1"/>
              </a:solidFill>
              <a:latin typeface="+mn-lt"/>
            </a:rPr>
            <a:t>×6C</a:t>
          </a:r>
        </a:p>
        <a:p>
          <a:pPr marL="0" lvl="0" indent="0" algn="l" defTabSz="711200">
            <a:lnSpc>
              <a:spcPct val="90000"/>
            </a:lnSpc>
            <a:spcBef>
              <a:spcPct val="0"/>
            </a:spcBef>
            <a:spcAft>
              <a:spcPct val="35000"/>
            </a:spcAft>
            <a:buNone/>
          </a:pPr>
          <a:r>
            <a:rPr lang="cs-CZ" sz="1400" kern="1200" dirty="0">
              <a:solidFill>
                <a:schemeClr val="bg1"/>
              </a:solidFill>
              <a:latin typeface="+mn-lt"/>
              <a:ea typeface="+mn-ea"/>
              <a:cs typeface="+mn-cs"/>
            </a:rPr>
            <a:t>- Rafinóza</a:t>
          </a:r>
        </a:p>
        <a:p>
          <a:pPr marL="0" lvl="0" indent="0" algn="l" defTabSz="711200">
            <a:lnSpc>
              <a:spcPct val="90000"/>
            </a:lnSpc>
            <a:spcBef>
              <a:spcPct val="0"/>
            </a:spcBef>
            <a:spcAft>
              <a:spcPct val="35000"/>
            </a:spcAft>
            <a:buNone/>
          </a:pPr>
          <a:r>
            <a:rPr lang="cs-CZ" sz="1600" kern="1200" dirty="0">
              <a:solidFill>
                <a:srgbClr val="5FCBEF">
                  <a:lumMod val="50000"/>
                </a:srgbClr>
              </a:solidFill>
              <a:latin typeface="Trebuchet MS" panose="020B0603020202020204"/>
              <a:ea typeface="+mn-ea"/>
              <a:cs typeface="+mn-cs"/>
            </a:rPr>
            <a:t>Tetrasacharidy</a:t>
          </a:r>
        </a:p>
        <a:p>
          <a:pPr marL="0" lvl="0" indent="0" algn="l" defTabSz="711200">
            <a:lnSpc>
              <a:spcPct val="90000"/>
            </a:lnSpc>
            <a:spcBef>
              <a:spcPct val="0"/>
            </a:spcBef>
            <a:spcAft>
              <a:spcPct val="35000"/>
            </a:spcAft>
            <a:buNone/>
          </a:pPr>
          <a:r>
            <a:rPr lang="cs-CZ" sz="1400" b="0" kern="1200" dirty="0">
              <a:solidFill>
                <a:schemeClr val="bg1"/>
              </a:solidFill>
              <a:latin typeface="+mn-lt"/>
              <a:ea typeface="+mn-ea"/>
              <a:cs typeface="+mn-cs"/>
            </a:rPr>
            <a:t>4</a:t>
          </a:r>
          <a:r>
            <a:rPr lang="cs-CZ" sz="1400" b="0" kern="1200" dirty="0">
              <a:latin typeface="+mn-lt"/>
            </a:rPr>
            <a:t>×C</a:t>
          </a:r>
        </a:p>
        <a:p>
          <a:pPr marL="0" lvl="0" indent="0" algn="l" defTabSz="711200">
            <a:lnSpc>
              <a:spcPct val="90000"/>
            </a:lnSpc>
            <a:spcBef>
              <a:spcPct val="0"/>
            </a:spcBef>
            <a:spcAft>
              <a:spcPct val="35000"/>
            </a:spcAft>
            <a:buNone/>
          </a:pPr>
          <a:r>
            <a:rPr lang="cs-CZ" sz="1400" b="1" kern="1200" dirty="0">
              <a:solidFill>
                <a:schemeClr val="bg1"/>
              </a:solidFill>
              <a:latin typeface="+mn-lt"/>
              <a:ea typeface="+mn-ea"/>
              <a:cs typeface="+mn-cs"/>
            </a:rPr>
            <a:t>-</a:t>
          </a:r>
          <a:r>
            <a:rPr lang="cs-CZ" sz="1400" b="1" kern="1200" dirty="0">
              <a:solidFill>
                <a:schemeClr val="accent2"/>
              </a:solidFill>
              <a:latin typeface="+mn-lt"/>
              <a:ea typeface="+mn-ea"/>
              <a:cs typeface="+mn-cs"/>
            </a:rPr>
            <a:t> </a:t>
          </a:r>
          <a:r>
            <a:rPr lang="cs-CZ" sz="1400" b="0" kern="1200" dirty="0">
              <a:solidFill>
                <a:schemeClr val="bg1"/>
              </a:solidFill>
              <a:latin typeface="+mn-lt"/>
              <a:ea typeface="+mn-ea"/>
              <a:cs typeface="+mn-cs"/>
            </a:rPr>
            <a:t>Stachyóza</a:t>
          </a:r>
          <a:endParaRPr lang="cs-CZ" sz="1600" b="0" kern="1200" dirty="0">
            <a:solidFill>
              <a:schemeClr val="bg1"/>
            </a:solidFill>
            <a:latin typeface="+mn-lt"/>
            <a:ea typeface="+mn-ea"/>
            <a:cs typeface="+mn-cs"/>
          </a:endParaRPr>
        </a:p>
      </dsp:txBody>
      <dsp:txXfrm>
        <a:off x="6344488" y="3042482"/>
        <a:ext cx="2236142" cy="2153617"/>
      </dsp:txXfrm>
    </dsp:sp>
    <dsp:sp modelId="{1516C60A-22CC-4A7A-97F6-613823BADBDD}">
      <dsp:nvSpPr>
        <dsp:cNvPr id="0" name=""/>
        <dsp:cNvSpPr/>
      </dsp:nvSpPr>
      <dsp:spPr>
        <a:xfrm>
          <a:off x="8967394" y="1665365"/>
          <a:ext cx="2236142" cy="6560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solidFill>
                <a:schemeClr val="accent1">
                  <a:lumMod val="50000"/>
                </a:schemeClr>
              </a:solidFill>
              <a:latin typeface="+mn-lt"/>
            </a:rPr>
            <a:t>Polysacharidy</a:t>
          </a:r>
          <a:endParaRPr lang="cs-CZ" sz="1400" kern="1200" dirty="0">
            <a:solidFill>
              <a:schemeClr val="accent1">
                <a:lumMod val="50000"/>
              </a:schemeClr>
            </a:solidFill>
            <a:latin typeface="+mn-lt"/>
          </a:endParaRPr>
        </a:p>
        <a:p>
          <a:pPr marL="0" lvl="0" indent="0" algn="ctr" defTabSz="711200">
            <a:lnSpc>
              <a:spcPct val="90000"/>
            </a:lnSpc>
            <a:spcBef>
              <a:spcPct val="0"/>
            </a:spcBef>
            <a:spcAft>
              <a:spcPct val="35000"/>
            </a:spcAft>
            <a:buNone/>
          </a:pPr>
          <a:r>
            <a:rPr lang="cs-CZ" sz="1400" kern="1200" dirty="0">
              <a:latin typeface="+mn-lt"/>
              <a:cs typeface="Calibri" panose="020F0502020204030204" pitchFamily="34" charset="0"/>
            </a:rPr>
            <a:t>≥10</a:t>
          </a:r>
          <a:r>
            <a:rPr lang="cs-CZ" sz="1400" kern="1200" dirty="0">
              <a:latin typeface="+mn-lt"/>
            </a:rPr>
            <a:t>×6C</a:t>
          </a:r>
        </a:p>
      </dsp:txBody>
      <dsp:txXfrm>
        <a:off x="8967394" y="1665365"/>
        <a:ext cx="2236142" cy="656028"/>
      </dsp:txXfrm>
    </dsp:sp>
    <dsp:sp modelId="{FA8EA835-B9BE-46B6-8266-10E1E591F0CA}">
      <dsp:nvSpPr>
        <dsp:cNvPr id="0" name=""/>
        <dsp:cNvSpPr/>
      </dsp:nvSpPr>
      <dsp:spPr>
        <a:xfrm>
          <a:off x="9318669" y="2792213"/>
          <a:ext cx="2541152" cy="19996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cs-CZ" sz="1400" b="1" kern="1200" dirty="0">
              <a:solidFill>
                <a:srgbClr val="5FCBEF">
                  <a:lumMod val="50000"/>
                </a:srgbClr>
              </a:solidFill>
              <a:latin typeface="Trebuchet MS" panose="020B0603020202020204"/>
              <a:ea typeface="+mn-ea"/>
              <a:cs typeface="+mn-cs"/>
            </a:rPr>
            <a:t>Dlouhé řetězce </a:t>
          </a:r>
          <a:r>
            <a:rPr lang="cs-CZ" sz="1400" b="1" kern="1200" dirty="0" err="1">
              <a:solidFill>
                <a:srgbClr val="5FCBEF">
                  <a:lumMod val="50000"/>
                </a:srgbClr>
              </a:solidFill>
              <a:latin typeface="Trebuchet MS" panose="020B0603020202020204"/>
              <a:ea typeface="+mn-ea"/>
              <a:cs typeface="+mn-cs"/>
            </a:rPr>
            <a:t>monoS</a:t>
          </a:r>
          <a:r>
            <a:rPr lang="cs-CZ" sz="1400" b="1" kern="1200" dirty="0">
              <a:solidFill>
                <a:srgbClr val="5FCBEF">
                  <a:lumMod val="50000"/>
                </a:srgbClr>
              </a:solidFill>
              <a:latin typeface="Trebuchet MS" panose="020B0603020202020204"/>
              <a:ea typeface="+mn-ea"/>
              <a:cs typeface="+mn-cs"/>
            </a:rPr>
            <a:t> jednotek (až stovky či tisíce)</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Vláknina</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 Rozpustná (stravitelná)</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 Nerozpustná (nestravitelná)</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Škrob</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Celulóza</a:t>
          </a:r>
        </a:p>
        <a:p>
          <a:pPr marL="0" lvl="0" indent="0" algn="l" defTabSz="622300">
            <a:lnSpc>
              <a:spcPct val="90000"/>
            </a:lnSpc>
            <a:spcBef>
              <a:spcPct val="0"/>
            </a:spcBef>
            <a:spcAft>
              <a:spcPct val="35000"/>
            </a:spcAft>
            <a:buNone/>
          </a:pPr>
          <a:endParaRPr lang="cs-CZ" sz="1400" b="1" kern="1200" dirty="0">
            <a:solidFill>
              <a:srgbClr val="5FCBEF">
                <a:lumMod val="50000"/>
              </a:srgbClr>
            </a:solidFill>
            <a:latin typeface="Trebuchet MS" panose="020B0603020202020204"/>
            <a:ea typeface="+mn-ea"/>
            <a:cs typeface="+mn-cs"/>
          </a:endParaRPr>
        </a:p>
      </dsp:txBody>
      <dsp:txXfrm>
        <a:off x="9318669" y="2792213"/>
        <a:ext cx="2541152" cy="1999692"/>
      </dsp:txXfrm>
    </dsp:sp>
    <dsp:sp modelId="{F7959DCF-441C-4EAD-B295-AC6F9054721D}">
      <dsp:nvSpPr>
        <dsp:cNvPr id="0" name=""/>
        <dsp:cNvSpPr/>
      </dsp:nvSpPr>
      <dsp:spPr>
        <a:xfrm>
          <a:off x="9325288" y="4996155"/>
          <a:ext cx="2516375" cy="181722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cs-CZ" sz="1400" b="1" kern="1200" dirty="0">
              <a:solidFill>
                <a:srgbClr val="5FCBEF">
                  <a:lumMod val="50000"/>
                </a:srgbClr>
              </a:solidFill>
              <a:latin typeface="Trebuchet MS" panose="020B0603020202020204"/>
              <a:ea typeface="+mn-ea"/>
              <a:cs typeface="+mn-cs"/>
            </a:rPr>
            <a:t>Mezi </a:t>
          </a:r>
          <a:r>
            <a:rPr lang="cs-CZ" sz="1400" b="1" kern="1200" dirty="0" err="1">
              <a:solidFill>
                <a:srgbClr val="5FCBEF">
                  <a:lumMod val="50000"/>
                </a:srgbClr>
              </a:solidFill>
              <a:latin typeface="Trebuchet MS" panose="020B0603020202020204"/>
              <a:ea typeface="+mn-ea"/>
              <a:cs typeface="+mn-cs"/>
            </a:rPr>
            <a:t>polyS</a:t>
          </a:r>
          <a:r>
            <a:rPr lang="cs-CZ" sz="1400" b="1" kern="1200" dirty="0">
              <a:solidFill>
                <a:srgbClr val="5FCBEF">
                  <a:lumMod val="50000"/>
                </a:srgbClr>
              </a:solidFill>
              <a:latin typeface="Trebuchet MS" panose="020B0603020202020204"/>
              <a:ea typeface="+mn-ea"/>
              <a:cs typeface="+mn-cs"/>
            </a:rPr>
            <a:t> patří tak:</a:t>
          </a: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 Glykogen</a:t>
          </a:r>
        </a:p>
        <a:p>
          <a:pPr marL="0" lvl="0" indent="0" algn="l" defTabSz="622300">
            <a:lnSpc>
              <a:spcPct val="90000"/>
            </a:lnSpc>
            <a:spcBef>
              <a:spcPct val="0"/>
            </a:spcBef>
            <a:spcAft>
              <a:spcPct val="35000"/>
            </a:spcAft>
            <a:buNone/>
          </a:pPr>
          <a:endParaRPr lang="cs-CZ" sz="1400" b="0" kern="1200" dirty="0">
            <a:solidFill>
              <a:schemeClr val="bg1"/>
            </a:solidFill>
            <a:latin typeface="Trebuchet MS" panose="020B0603020202020204"/>
            <a:ea typeface="+mn-ea"/>
            <a:cs typeface="+mn-cs"/>
          </a:endParaRPr>
        </a:p>
        <a:p>
          <a:pPr marL="0" lvl="0" indent="0" algn="l" defTabSz="622300">
            <a:lnSpc>
              <a:spcPct val="90000"/>
            </a:lnSpc>
            <a:spcBef>
              <a:spcPct val="0"/>
            </a:spcBef>
            <a:spcAft>
              <a:spcPct val="35000"/>
            </a:spcAft>
            <a:buNone/>
          </a:pPr>
          <a:r>
            <a:rPr lang="cs-CZ" sz="1400" b="0" kern="1200" dirty="0">
              <a:solidFill>
                <a:schemeClr val="bg1"/>
              </a:solidFill>
              <a:latin typeface="Trebuchet MS" panose="020B0603020202020204"/>
              <a:ea typeface="+mn-ea"/>
              <a:cs typeface="+mn-cs"/>
            </a:rPr>
            <a:t>Pozn.: </a:t>
          </a:r>
          <a:r>
            <a:rPr lang="cs-CZ" sz="1400" b="0" i="1" kern="1200" dirty="0">
              <a:solidFill>
                <a:schemeClr val="bg1"/>
              </a:solidFill>
              <a:latin typeface="Trebuchet MS" panose="020B0603020202020204"/>
              <a:ea typeface="+mn-ea"/>
              <a:cs typeface="+mn-cs"/>
            </a:rPr>
            <a:t>Ten však tělo vytváří z glukózových jednotek. Typicky jej ve stravě nepřijímáme.</a:t>
          </a:r>
          <a:endParaRPr lang="cs-CZ" sz="1400" b="0" i="1" kern="1200" dirty="0">
            <a:solidFill>
              <a:schemeClr val="bg1"/>
            </a:solidFill>
          </a:endParaRPr>
        </a:p>
      </dsp:txBody>
      <dsp:txXfrm>
        <a:off x="9325288" y="4996155"/>
        <a:ext cx="2516375" cy="1817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BC77-BFF6-44BD-86E8-FE92404590A8}">
      <dsp:nvSpPr>
        <dsp:cNvPr id="0" name=""/>
        <dsp:cNvSpPr/>
      </dsp:nvSpPr>
      <dsp:spPr>
        <a:xfrm>
          <a:off x="0" y="516"/>
          <a:ext cx="6692813" cy="711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0C13D-50A0-490C-B3EE-A636BED644D7}">
      <dsp:nvSpPr>
        <dsp:cNvPr id="0" name=""/>
        <dsp:cNvSpPr/>
      </dsp:nvSpPr>
      <dsp:spPr>
        <a:xfrm>
          <a:off x="215224" y="160601"/>
          <a:ext cx="391317" cy="3913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531A5-0A4A-4AFF-B264-3E5944A2D3B8}">
      <dsp:nvSpPr>
        <dsp:cNvPr id="0" name=""/>
        <dsp:cNvSpPr/>
      </dsp:nvSpPr>
      <dsp:spPr>
        <a:xfrm>
          <a:off x="821767" y="516"/>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Materiál pro výstavbu a údržbu tkání:</a:t>
          </a:r>
          <a:endParaRPr lang="en-US" sz="1600" kern="1200" dirty="0"/>
        </a:p>
      </dsp:txBody>
      <dsp:txXfrm>
        <a:off x="821767" y="516"/>
        <a:ext cx="5871046" cy="711486"/>
      </dsp:txXfrm>
    </dsp:sp>
    <dsp:sp modelId="{043C72D3-6900-4E5B-8446-6E8312D00809}">
      <dsp:nvSpPr>
        <dsp:cNvPr id="0" name=""/>
        <dsp:cNvSpPr/>
      </dsp:nvSpPr>
      <dsp:spPr>
        <a:xfrm>
          <a:off x="891331" y="889875"/>
          <a:ext cx="5573708" cy="711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35713-0067-4446-99BE-6A1845F329CB}">
      <dsp:nvSpPr>
        <dsp:cNvPr id="0" name=""/>
        <dsp:cNvSpPr/>
      </dsp:nvSpPr>
      <dsp:spPr>
        <a:xfrm>
          <a:off x="1099442" y="1046038"/>
          <a:ext cx="391317" cy="3913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FEF99A-DB1D-4ABE-A561-1A5549D84E87}">
      <dsp:nvSpPr>
        <dsp:cNvPr id="0" name=""/>
        <dsp:cNvSpPr/>
      </dsp:nvSpPr>
      <dsp:spPr>
        <a:xfrm>
          <a:off x="1843983" y="889875"/>
          <a:ext cx="4517183"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Trávící šťávy, hormony, enzymy, krevní elementy a obranné látky.</a:t>
          </a:r>
          <a:endParaRPr lang="en-US" sz="1600" kern="1200" dirty="0"/>
        </a:p>
      </dsp:txBody>
      <dsp:txXfrm>
        <a:off x="1843983" y="889875"/>
        <a:ext cx="4517183" cy="711486"/>
      </dsp:txXfrm>
    </dsp:sp>
    <dsp:sp modelId="{6D1586C1-7F8B-411F-B294-3F874AC2BC07}">
      <dsp:nvSpPr>
        <dsp:cNvPr id="0" name=""/>
        <dsp:cNvSpPr/>
      </dsp:nvSpPr>
      <dsp:spPr>
        <a:xfrm>
          <a:off x="891331" y="1779233"/>
          <a:ext cx="5573708" cy="711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C9D01-4D85-4B4C-8C3C-A13DD8E3BC3F}">
      <dsp:nvSpPr>
        <dsp:cNvPr id="0" name=""/>
        <dsp:cNvSpPr/>
      </dsp:nvSpPr>
      <dsp:spPr>
        <a:xfrm>
          <a:off x="1124694" y="1911977"/>
          <a:ext cx="391317" cy="39131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163E6B-3A5D-4D5C-A9EB-9C49DB6F4781}">
      <dsp:nvSpPr>
        <dsp:cNvPr id="0" name=""/>
        <dsp:cNvSpPr/>
      </dsp:nvSpPr>
      <dsp:spPr>
        <a:xfrm>
          <a:off x="1843983" y="1779233"/>
          <a:ext cx="4517183"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Příčně pruhovaná svalovina.</a:t>
          </a:r>
          <a:endParaRPr lang="en-US" sz="1600" kern="1200" dirty="0"/>
        </a:p>
      </dsp:txBody>
      <dsp:txXfrm>
        <a:off x="1843983" y="1779233"/>
        <a:ext cx="4517183" cy="711486"/>
      </dsp:txXfrm>
    </dsp:sp>
    <dsp:sp modelId="{7C5B82BB-0A95-49C4-A04C-146D10314AAF}">
      <dsp:nvSpPr>
        <dsp:cNvPr id="0" name=""/>
        <dsp:cNvSpPr/>
      </dsp:nvSpPr>
      <dsp:spPr>
        <a:xfrm>
          <a:off x="891331" y="2668592"/>
          <a:ext cx="5573708" cy="711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21B13-F83E-40F3-ACC3-EA347483A432}">
      <dsp:nvSpPr>
        <dsp:cNvPr id="0" name=""/>
        <dsp:cNvSpPr/>
      </dsp:nvSpPr>
      <dsp:spPr>
        <a:xfrm>
          <a:off x="1124694" y="2801335"/>
          <a:ext cx="391317" cy="39131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56FB6-E73D-4EEC-A70C-D75EAF400B93}">
      <dsp:nvSpPr>
        <dsp:cNvPr id="0" name=""/>
        <dsp:cNvSpPr/>
      </dsp:nvSpPr>
      <dsp:spPr>
        <a:xfrm>
          <a:off x="1843983" y="2668592"/>
          <a:ext cx="4517183"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Srdeční svalovina.</a:t>
          </a:r>
          <a:endParaRPr lang="en-US" sz="1600" kern="1200" dirty="0"/>
        </a:p>
      </dsp:txBody>
      <dsp:txXfrm>
        <a:off x="1843983" y="2668592"/>
        <a:ext cx="4517183" cy="711486"/>
      </dsp:txXfrm>
    </dsp:sp>
    <dsp:sp modelId="{3208A8AC-D6A7-4982-9E2A-FA1CB7E1244D}">
      <dsp:nvSpPr>
        <dsp:cNvPr id="0" name=""/>
        <dsp:cNvSpPr/>
      </dsp:nvSpPr>
      <dsp:spPr>
        <a:xfrm>
          <a:off x="891331" y="3557951"/>
          <a:ext cx="5573708" cy="711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A0AE6-04C7-4CD3-80A6-FCD0E51B0F73}">
      <dsp:nvSpPr>
        <dsp:cNvPr id="0" name=""/>
        <dsp:cNvSpPr/>
      </dsp:nvSpPr>
      <dsp:spPr>
        <a:xfrm>
          <a:off x="1124694" y="3690694"/>
          <a:ext cx="391317" cy="39131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0B6DBC-7237-49A1-830E-00FDD8A3C5BA}">
      <dsp:nvSpPr>
        <dsp:cNvPr id="0" name=""/>
        <dsp:cNvSpPr/>
      </dsp:nvSpPr>
      <dsp:spPr>
        <a:xfrm>
          <a:off x="1843983" y="3557951"/>
          <a:ext cx="4517183"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Hladká svalovina.</a:t>
          </a:r>
          <a:endParaRPr lang="en-US" sz="1600" kern="1200" dirty="0"/>
        </a:p>
      </dsp:txBody>
      <dsp:txXfrm>
        <a:off x="1843983" y="3557951"/>
        <a:ext cx="4517183" cy="711486"/>
      </dsp:txXfrm>
    </dsp:sp>
    <dsp:sp modelId="{8C2E9680-747A-4570-8A40-364861A82654}">
      <dsp:nvSpPr>
        <dsp:cNvPr id="0" name=""/>
        <dsp:cNvSpPr/>
      </dsp:nvSpPr>
      <dsp:spPr>
        <a:xfrm>
          <a:off x="891331" y="4447309"/>
          <a:ext cx="5573708" cy="711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49CB2-4551-4D50-9002-552D95968763}">
      <dsp:nvSpPr>
        <dsp:cNvPr id="0" name=""/>
        <dsp:cNvSpPr/>
      </dsp:nvSpPr>
      <dsp:spPr>
        <a:xfrm>
          <a:off x="1124694" y="4580052"/>
          <a:ext cx="391317" cy="39131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A0E502-0BD9-4742-86EB-18589C3C9E19}">
      <dsp:nvSpPr>
        <dsp:cNvPr id="0" name=""/>
        <dsp:cNvSpPr/>
      </dsp:nvSpPr>
      <dsp:spPr>
        <a:xfrm>
          <a:off x="1843983" y="4447309"/>
          <a:ext cx="4517183"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Pojivová tkáň – kosti, vazy, chrupavky.</a:t>
          </a:r>
          <a:endParaRPr lang="en-US" sz="1600" kern="1200" dirty="0"/>
        </a:p>
      </dsp:txBody>
      <dsp:txXfrm>
        <a:off x="1843983" y="4447309"/>
        <a:ext cx="4517183" cy="711486"/>
      </dsp:txXfrm>
    </dsp:sp>
    <dsp:sp modelId="{DA997232-3BC1-4BB1-99A4-F605C6EEF894}">
      <dsp:nvSpPr>
        <dsp:cNvPr id="0" name=""/>
        <dsp:cNvSpPr/>
      </dsp:nvSpPr>
      <dsp:spPr>
        <a:xfrm>
          <a:off x="0" y="5336668"/>
          <a:ext cx="6692813" cy="711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124-E489-4498-AFEB-528AA8370168}">
      <dsp:nvSpPr>
        <dsp:cNvPr id="0" name=""/>
        <dsp:cNvSpPr/>
      </dsp:nvSpPr>
      <dsp:spPr>
        <a:xfrm>
          <a:off x="215224" y="5496752"/>
          <a:ext cx="391317" cy="3913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585117-3416-4889-ABEA-76C36185F2E5}">
      <dsp:nvSpPr>
        <dsp:cNvPr id="0" name=""/>
        <dsp:cNvSpPr/>
      </dsp:nvSpPr>
      <dsp:spPr>
        <a:xfrm>
          <a:off x="821767" y="5336668"/>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b="1" kern="1200"/>
            <a:t>Dělení proteinů </a:t>
          </a:r>
          <a:r>
            <a:rPr lang="cs-CZ" sz="1600" b="1" kern="1200" dirty="0"/>
            <a:t>na dalším listu.</a:t>
          </a:r>
          <a:endParaRPr lang="en-US" sz="1600" kern="1200" dirty="0"/>
        </a:p>
      </dsp:txBody>
      <dsp:txXfrm>
        <a:off x="821767" y="5336668"/>
        <a:ext cx="5871046" cy="711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6930-A3C8-4D59-A30B-B9C043B8B3BE}">
      <dsp:nvSpPr>
        <dsp:cNvPr id="0" name=""/>
        <dsp:cNvSpPr/>
      </dsp:nvSpPr>
      <dsp:spPr>
        <a:xfrm>
          <a:off x="2032219" y="1747372"/>
          <a:ext cx="1112126" cy="386027"/>
        </a:xfrm>
        <a:custGeom>
          <a:avLst/>
          <a:gdLst/>
          <a:ahLst/>
          <a:cxnLst/>
          <a:rect l="0" t="0" r="0" b="0"/>
          <a:pathLst>
            <a:path>
              <a:moveTo>
                <a:pt x="0" y="0"/>
              </a:moveTo>
              <a:lnTo>
                <a:pt x="0" y="193013"/>
              </a:lnTo>
              <a:lnTo>
                <a:pt x="1112126" y="193013"/>
              </a:lnTo>
              <a:lnTo>
                <a:pt x="1112126" y="38602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75F8F-85F2-4D5F-ABF5-D2A9FEEB7722}">
      <dsp:nvSpPr>
        <dsp:cNvPr id="0" name=""/>
        <dsp:cNvSpPr/>
      </dsp:nvSpPr>
      <dsp:spPr>
        <a:xfrm>
          <a:off x="920092" y="1747372"/>
          <a:ext cx="1112126" cy="386027"/>
        </a:xfrm>
        <a:custGeom>
          <a:avLst/>
          <a:gdLst/>
          <a:ahLst/>
          <a:cxnLst/>
          <a:rect l="0" t="0" r="0" b="0"/>
          <a:pathLst>
            <a:path>
              <a:moveTo>
                <a:pt x="1112126" y="0"/>
              </a:moveTo>
              <a:lnTo>
                <a:pt x="1112126" y="193013"/>
              </a:lnTo>
              <a:lnTo>
                <a:pt x="0" y="193013"/>
              </a:lnTo>
              <a:lnTo>
                <a:pt x="0" y="386027"/>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447F4-E52E-4F92-B910-275F650E1CE4}">
      <dsp:nvSpPr>
        <dsp:cNvPr id="0" name=""/>
        <dsp:cNvSpPr/>
      </dsp:nvSpPr>
      <dsp:spPr>
        <a:xfrm>
          <a:off x="1113106" y="828259"/>
          <a:ext cx="1838225" cy="91911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cs-CZ" sz="3800" kern="1200" dirty="0">
              <a:latin typeface="+mn-lt"/>
            </a:rPr>
            <a:t>Proteiny</a:t>
          </a:r>
        </a:p>
      </dsp:txBody>
      <dsp:txXfrm>
        <a:off x="1113106" y="828259"/>
        <a:ext cx="1838225" cy="919112"/>
      </dsp:txXfrm>
    </dsp:sp>
    <dsp:sp modelId="{97FD267F-D78F-4542-A385-F0CDE3FCB7BB}">
      <dsp:nvSpPr>
        <dsp:cNvPr id="0" name=""/>
        <dsp:cNvSpPr/>
      </dsp:nvSpPr>
      <dsp:spPr>
        <a:xfrm>
          <a:off x="979" y="2133400"/>
          <a:ext cx="1838225" cy="91911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mn-lt"/>
            </a:rPr>
            <a:t>Živočišné</a:t>
          </a:r>
        </a:p>
        <a:p>
          <a:pPr marL="0" lvl="0" indent="0" algn="ctr" defTabSz="844550">
            <a:lnSpc>
              <a:spcPct val="90000"/>
            </a:lnSpc>
            <a:spcBef>
              <a:spcPct val="0"/>
            </a:spcBef>
            <a:spcAft>
              <a:spcPct val="35000"/>
            </a:spcAft>
            <a:buNone/>
          </a:pPr>
          <a:r>
            <a:rPr lang="cs-CZ" sz="1600" i="1" kern="1200" dirty="0">
              <a:latin typeface="+mn-lt"/>
            </a:rPr>
            <a:t>Plnohodnotné</a:t>
          </a:r>
          <a:endParaRPr lang="cs-CZ" sz="1900" i="1" kern="1200" dirty="0">
            <a:latin typeface="+mn-lt"/>
          </a:endParaRPr>
        </a:p>
      </dsp:txBody>
      <dsp:txXfrm>
        <a:off x="979" y="2133400"/>
        <a:ext cx="1838225" cy="919112"/>
      </dsp:txXfrm>
    </dsp:sp>
    <dsp:sp modelId="{5ED5FD08-1F06-46D4-994E-3727B133161C}">
      <dsp:nvSpPr>
        <dsp:cNvPr id="0" name=""/>
        <dsp:cNvSpPr/>
      </dsp:nvSpPr>
      <dsp:spPr>
        <a:xfrm>
          <a:off x="2225233" y="2133400"/>
          <a:ext cx="1838225" cy="91911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mn-lt"/>
            </a:rPr>
            <a:t>Rostlinné</a:t>
          </a:r>
        </a:p>
        <a:p>
          <a:pPr marL="0" lvl="0" indent="0" algn="ctr" defTabSz="844550">
            <a:lnSpc>
              <a:spcPct val="90000"/>
            </a:lnSpc>
            <a:spcBef>
              <a:spcPct val="0"/>
            </a:spcBef>
            <a:spcAft>
              <a:spcPct val="35000"/>
            </a:spcAft>
            <a:buNone/>
          </a:pPr>
          <a:r>
            <a:rPr lang="cs-CZ" sz="1600" i="1" kern="1200" dirty="0">
              <a:latin typeface="+mn-lt"/>
            </a:rPr>
            <a:t>Neplnohodnotné</a:t>
          </a:r>
          <a:endParaRPr lang="cs-CZ" sz="1900" i="1" kern="1200" dirty="0">
            <a:latin typeface="+mn-lt"/>
          </a:endParaRPr>
        </a:p>
      </dsp:txBody>
      <dsp:txXfrm>
        <a:off x="2225233" y="2133400"/>
        <a:ext cx="1838225" cy="919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BC77-BFF6-44BD-86E8-FE92404590A8}">
      <dsp:nvSpPr>
        <dsp:cNvPr id="0" name=""/>
        <dsp:cNvSpPr/>
      </dsp:nvSpPr>
      <dsp:spPr>
        <a:xfrm>
          <a:off x="0" y="516"/>
          <a:ext cx="6692813" cy="711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0C13D-50A0-490C-B3EE-A636BED644D7}">
      <dsp:nvSpPr>
        <dsp:cNvPr id="0" name=""/>
        <dsp:cNvSpPr/>
      </dsp:nvSpPr>
      <dsp:spPr>
        <a:xfrm>
          <a:off x="215224" y="160601"/>
          <a:ext cx="391317" cy="3913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1531A5-0A4A-4AFF-B264-3E5944A2D3B8}">
      <dsp:nvSpPr>
        <dsp:cNvPr id="0" name=""/>
        <dsp:cNvSpPr/>
      </dsp:nvSpPr>
      <dsp:spPr>
        <a:xfrm>
          <a:off x="821767" y="516"/>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Významný zdroj energie. Dvojnásobek energetické hodnoty sacharidů či bílkovin (9 vs 4 kcal/g)</a:t>
          </a:r>
          <a:endParaRPr lang="en-US" sz="1600" kern="1200" dirty="0"/>
        </a:p>
      </dsp:txBody>
      <dsp:txXfrm>
        <a:off x="821767" y="516"/>
        <a:ext cx="5871046" cy="711486"/>
      </dsp:txXfrm>
    </dsp:sp>
    <dsp:sp modelId="{043C72D3-6900-4E5B-8446-6E8312D00809}">
      <dsp:nvSpPr>
        <dsp:cNvPr id="0" name=""/>
        <dsp:cNvSpPr/>
      </dsp:nvSpPr>
      <dsp:spPr>
        <a:xfrm>
          <a:off x="0" y="889875"/>
          <a:ext cx="6692813" cy="711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35713-0067-4446-99BE-6A1845F329CB}">
      <dsp:nvSpPr>
        <dsp:cNvPr id="0" name=""/>
        <dsp:cNvSpPr/>
      </dsp:nvSpPr>
      <dsp:spPr>
        <a:xfrm>
          <a:off x="215224" y="1049959"/>
          <a:ext cx="391317" cy="3913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FEF99A-DB1D-4ABE-A561-1A5549D84E87}">
      <dsp:nvSpPr>
        <dsp:cNvPr id="0" name=""/>
        <dsp:cNvSpPr/>
      </dsp:nvSpPr>
      <dsp:spPr>
        <a:xfrm>
          <a:off x="821767" y="889875"/>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Stavební složka buněčných membrán, tvorba některých hormonů a prostaglandinů.</a:t>
          </a:r>
          <a:endParaRPr lang="en-US" sz="1600" kern="1200" dirty="0"/>
        </a:p>
      </dsp:txBody>
      <dsp:txXfrm>
        <a:off x="821767" y="889875"/>
        <a:ext cx="5871046" cy="711486"/>
      </dsp:txXfrm>
    </dsp:sp>
    <dsp:sp modelId="{4DF58A52-7D6B-4CE1-838B-2D36DA1458FF}">
      <dsp:nvSpPr>
        <dsp:cNvPr id="0" name=""/>
        <dsp:cNvSpPr/>
      </dsp:nvSpPr>
      <dsp:spPr>
        <a:xfrm>
          <a:off x="0" y="1779233"/>
          <a:ext cx="6692813" cy="7114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872EB-F84B-4BAD-8547-8AAAC5015F76}">
      <dsp:nvSpPr>
        <dsp:cNvPr id="0" name=""/>
        <dsp:cNvSpPr/>
      </dsp:nvSpPr>
      <dsp:spPr>
        <a:xfrm>
          <a:off x="215224" y="1939318"/>
          <a:ext cx="391317" cy="39131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805F27-C3AF-4D3B-8262-7B60835BF6B3}">
      <dsp:nvSpPr>
        <dsp:cNvPr id="0" name=""/>
        <dsp:cNvSpPr/>
      </dsp:nvSpPr>
      <dsp:spPr>
        <a:xfrm>
          <a:off x="821767" y="1779233"/>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Umožňují vstřebávání vitaminů rozpustných v tucích.</a:t>
          </a:r>
          <a:endParaRPr lang="en-US" sz="1600" kern="1200" dirty="0"/>
        </a:p>
      </dsp:txBody>
      <dsp:txXfrm>
        <a:off x="821767" y="1779233"/>
        <a:ext cx="5871046" cy="711486"/>
      </dsp:txXfrm>
    </dsp:sp>
    <dsp:sp modelId="{57074B69-A237-4358-9125-0A566ED70B27}">
      <dsp:nvSpPr>
        <dsp:cNvPr id="0" name=""/>
        <dsp:cNvSpPr/>
      </dsp:nvSpPr>
      <dsp:spPr>
        <a:xfrm>
          <a:off x="0" y="2668592"/>
          <a:ext cx="6692813" cy="7114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7FAA0-937C-4EB4-B112-4624FC8EE2FF}">
      <dsp:nvSpPr>
        <dsp:cNvPr id="0" name=""/>
        <dsp:cNvSpPr/>
      </dsp:nvSpPr>
      <dsp:spPr>
        <a:xfrm>
          <a:off x="215224" y="2828677"/>
          <a:ext cx="391317" cy="391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3E0C2D-43F6-4864-A54C-0FD70AC40401}">
      <dsp:nvSpPr>
        <dsp:cNvPr id="0" name=""/>
        <dsp:cNvSpPr/>
      </dsp:nvSpPr>
      <dsp:spPr>
        <a:xfrm>
          <a:off x="821767" y="2668592"/>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Zvyšují energetickou </a:t>
          </a:r>
          <a:r>
            <a:rPr lang="cs-CZ" sz="1600" kern="1200" dirty="0" err="1"/>
            <a:t>denzitu</a:t>
          </a:r>
          <a:r>
            <a:rPr lang="cs-CZ" sz="1600" kern="1200" dirty="0"/>
            <a:t> (hustotu) potravin.</a:t>
          </a:r>
          <a:endParaRPr lang="en-US" sz="1600" kern="1200" dirty="0"/>
        </a:p>
      </dsp:txBody>
      <dsp:txXfrm>
        <a:off x="821767" y="2668592"/>
        <a:ext cx="5871046" cy="711486"/>
      </dsp:txXfrm>
    </dsp:sp>
    <dsp:sp modelId="{AFBC3207-9F1F-4CE5-9ED5-F61178A64615}">
      <dsp:nvSpPr>
        <dsp:cNvPr id="0" name=""/>
        <dsp:cNvSpPr/>
      </dsp:nvSpPr>
      <dsp:spPr>
        <a:xfrm>
          <a:off x="0" y="3557951"/>
          <a:ext cx="6692813" cy="71148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79BB5-C998-4ED0-8BA7-A92BF7019F6B}">
      <dsp:nvSpPr>
        <dsp:cNvPr id="0" name=""/>
        <dsp:cNvSpPr/>
      </dsp:nvSpPr>
      <dsp:spPr>
        <a:xfrm>
          <a:off x="215224" y="3718035"/>
          <a:ext cx="391317" cy="39131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7C927B-F1AA-40FC-AE08-5DAFFB11BCB1}">
      <dsp:nvSpPr>
        <dsp:cNvPr id="0" name=""/>
        <dsp:cNvSpPr/>
      </dsp:nvSpPr>
      <dsp:spPr>
        <a:xfrm>
          <a:off x="821767" y="3557951"/>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Zvyšují chutnost potravy – </a:t>
          </a:r>
          <a:r>
            <a:rPr lang="cs-CZ" sz="1600" i="1" kern="1200" dirty="0"/>
            <a:t>organoleptické vlastnosti potravy.</a:t>
          </a:r>
          <a:endParaRPr lang="en-US" sz="1600" kern="1200" dirty="0"/>
        </a:p>
      </dsp:txBody>
      <dsp:txXfrm>
        <a:off x="821767" y="3557951"/>
        <a:ext cx="5871046" cy="711486"/>
      </dsp:txXfrm>
    </dsp:sp>
    <dsp:sp modelId="{C3E3B8FA-B793-495C-B01B-D760C8820D58}">
      <dsp:nvSpPr>
        <dsp:cNvPr id="0" name=""/>
        <dsp:cNvSpPr/>
      </dsp:nvSpPr>
      <dsp:spPr>
        <a:xfrm>
          <a:off x="0" y="4447309"/>
          <a:ext cx="6692813" cy="7114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3A728-5AC0-47A0-8DB5-AA2970FC550A}">
      <dsp:nvSpPr>
        <dsp:cNvPr id="0" name=""/>
        <dsp:cNvSpPr/>
      </dsp:nvSpPr>
      <dsp:spPr>
        <a:xfrm>
          <a:off x="215224" y="4607394"/>
          <a:ext cx="391317" cy="39131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308C1-5EE0-40B8-BF5D-3BDE08D3F65A}">
      <dsp:nvSpPr>
        <dsp:cNvPr id="0" name=""/>
        <dsp:cNvSpPr/>
      </dsp:nvSpPr>
      <dsp:spPr>
        <a:xfrm>
          <a:off x="821767" y="4447309"/>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kern="1200" dirty="0"/>
            <a:t>Tvoří ochranný obal orgánů – chrání před mechanickým poškozením a zároveň tvoří izolační vrstvu.</a:t>
          </a:r>
          <a:endParaRPr lang="en-US" sz="1600" kern="1200" dirty="0"/>
        </a:p>
      </dsp:txBody>
      <dsp:txXfrm>
        <a:off x="821767" y="4447309"/>
        <a:ext cx="5871046" cy="711486"/>
      </dsp:txXfrm>
    </dsp:sp>
    <dsp:sp modelId="{DA997232-3BC1-4BB1-99A4-F605C6EEF894}">
      <dsp:nvSpPr>
        <dsp:cNvPr id="0" name=""/>
        <dsp:cNvSpPr/>
      </dsp:nvSpPr>
      <dsp:spPr>
        <a:xfrm>
          <a:off x="0" y="5336668"/>
          <a:ext cx="6692813" cy="7114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2D124-E489-4498-AFEB-528AA8370168}">
      <dsp:nvSpPr>
        <dsp:cNvPr id="0" name=""/>
        <dsp:cNvSpPr/>
      </dsp:nvSpPr>
      <dsp:spPr>
        <a:xfrm>
          <a:off x="215224" y="5496752"/>
          <a:ext cx="391317" cy="3913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585117-3416-4889-ABEA-76C36185F2E5}">
      <dsp:nvSpPr>
        <dsp:cNvPr id="0" name=""/>
        <dsp:cNvSpPr/>
      </dsp:nvSpPr>
      <dsp:spPr>
        <a:xfrm>
          <a:off x="821767" y="5336668"/>
          <a:ext cx="5871046" cy="71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9" tIns="75299" rIns="75299" bIns="75299" numCol="1" spcCol="1270" anchor="ctr" anchorCtr="0">
          <a:noAutofit/>
        </a:bodyPr>
        <a:lstStyle/>
        <a:p>
          <a:pPr marL="0" lvl="0" indent="0" algn="l" defTabSz="711200">
            <a:lnSpc>
              <a:spcPct val="100000"/>
            </a:lnSpc>
            <a:spcBef>
              <a:spcPct val="0"/>
            </a:spcBef>
            <a:spcAft>
              <a:spcPct val="35000"/>
            </a:spcAft>
            <a:buNone/>
          </a:pPr>
          <a:r>
            <a:rPr lang="cs-CZ" sz="1600" b="1" kern="1200" dirty="0"/>
            <a:t>Dělení lipidů na dalším listu.</a:t>
          </a:r>
          <a:endParaRPr lang="en-US" sz="1600" kern="1200" dirty="0"/>
        </a:p>
      </dsp:txBody>
      <dsp:txXfrm>
        <a:off x="821767" y="5336668"/>
        <a:ext cx="5871046" cy="7114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6930-A3C8-4D59-A30B-B9C043B8B3BE}">
      <dsp:nvSpPr>
        <dsp:cNvPr id="0" name=""/>
        <dsp:cNvSpPr/>
      </dsp:nvSpPr>
      <dsp:spPr>
        <a:xfrm>
          <a:off x="2032219" y="1595630"/>
          <a:ext cx="1109520" cy="340704"/>
        </a:xfrm>
        <a:custGeom>
          <a:avLst/>
          <a:gdLst/>
          <a:ahLst/>
          <a:cxnLst/>
          <a:rect l="0" t="0" r="0" b="0"/>
          <a:pathLst>
            <a:path>
              <a:moveTo>
                <a:pt x="0" y="0"/>
              </a:moveTo>
              <a:lnTo>
                <a:pt x="0" y="170352"/>
              </a:lnTo>
              <a:lnTo>
                <a:pt x="1109520" y="170352"/>
              </a:lnTo>
              <a:lnTo>
                <a:pt x="1109520" y="340704"/>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75F8F-85F2-4D5F-ABF5-D2A9FEEB7722}">
      <dsp:nvSpPr>
        <dsp:cNvPr id="0" name=""/>
        <dsp:cNvSpPr/>
      </dsp:nvSpPr>
      <dsp:spPr>
        <a:xfrm>
          <a:off x="941957" y="1595630"/>
          <a:ext cx="1090262" cy="340704"/>
        </a:xfrm>
        <a:custGeom>
          <a:avLst/>
          <a:gdLst/>
          <a:ahLst/>
          <a:cxnLst/>
          <a:rect l="0" t="0" r="0" b="0"/>
          <a:pathLst>
            <a:path>
              <a:moveTo>
                <a:pt x="1090262" y="0"/>
              </a:moveTo>
              <a:lnTo>
                <a:pt x="1090262" y="170352"/>
              </a:lnTo>
              <a:lnTo>
                <a:pt x="0" y="170352"/>
              </a:lnTo>
              <a:lnTo>
                <a:pt x="0" y="340704"/>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447F4-E52E-4F92-B910-275F650E1CE4}">
      <dsp:nvSpPr>
        <dsp:cNvPr id="0" name=""/>
        <dsp:cNvSpPr/>
      </dsp:nvSpPr>
      <dsp:spPr>
        <a:xfrm>
          <a:off x="1221018" y="784429"/>
          <a:ext cx="1622401" cy="811200"/>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cs-CZ" sz="4500" kern="1200" dirty="0">
              <a:latin typeface="+mn-lt"/>
            </a:rPr>
            <a:t>Lipidy</a:t>
          </a:r>
        </a:p>
      </dsp:txBody>
      <dsp:txXfrm>
        <a:off x="1221018" y="784429"/>
        <a:ext cx="1622401" cy="811200"/>
      </dsp:txXfrm>
    </dsp:sp>
    <dsp:sp modelId="{97FD267F-D78F-4542-A385-F0CDE3FCB7BB}">
      <dsp:nvSpPr>
        <dsp:cNvPr id="0" name=""/>
        <dsp:cNvSpPr/>
      </dsp:nvSpPr>
      <dsp:spPr>
        <a:xfrm>
          <a:off x="2789" y="1936334"/>
          <a:ext cx="1878335" cy="1142787"/>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mn-lt"/>
            </a:rPr>
            <a:t>Živočišné</a:t>
          </a:r>
        </a:p>
        <a:p>
          <a:pPr marL="0" lvl="0" indent="0" algn="ctr" defTabSz="844550">
            <a:lnSpc>
              <a:spcPct val="90000"/>
            </a:lnSpc>
            <a:spcBef>
              <a:spcPct val="0"/>
            </a:spcBef>
            <a:spcAft>
              <a:spcPct val="35000"/>
            </a:spcAft>
            <a:buNone/>
          </a:pPr>
          <a:r>
            <a:rPr lang="cs-CZ" sz="1600" i="1" kern="1200" dirty="0">
              <a:latin typeface="+mn-lt"/>
            </a:rPr>
            <a:t>Častěji vyšší podíl nasycených mastných kyselin</a:t>
          </a:r>
          <a:endParaRPr lang="cs-CZ" sz="1900" i="1" kern="1200" dirty="0">
            <a:latin typeface="+mn-lt"/>
          </a:endParaRPr>
        </a:p>
      </dsp:txBody>
      <dsp:txXfrm>
        <a:off x="2789" y="1936334"/>
        <a:ext cx="1878335" cy="1142787"/>
      </dsp:txXfrm>
    </dsp:sp>
    <dsp:sp modelId="{5ED5FD08-1F06-46D4-994E-3727B133161C}">
      <dsp:nvSpPr>
        <dsp:cNvPr id="0" name=""/>
        <dsp:cNvSpPr/>
      </dsp:nvSpPr>
      <dsp:spPr>
        <a:xfrm>
          <a:off x="2221829" y="1936334"/>
          <a:ext cx="1839819" cy="1160009"/>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mn-lt"/>
            </a:rPr>
            <a:t>Rostlinné</a:t>
          </a:r>
        </a:p>
        <a:p>
          <a:pPr marL="0" lvl="0" indent="0" algn="ctr" defTabSz="844550">
            <a:lnSpc>
              <a:spcPct val="90000"/>
            </a:lnSpc>
            <a:spcBef>
              <a:spcPct val="0"/>
            </a:spcBef>
            <a:spcAft>
              <a:spcPct val="35000"/>
            </a:spcAft>
            <a:buNone/>
          </a:pPr>
          <a:r>
            <a:rPr lang="cs-CZ" sz="1600" i="1" kern="1200" dirty="0">
              <a:latin typeface="+mn-lt"/>
            </a:rPr>
            <a:t>Častěji vyšší podíl nenasycených mastných kyselin</a:t>
          </a:r>
          <a:endParaRPr lang="cs-CZ" sz="1900" i="1" kern="1200" dirty="0">
            <a:latin typeface="+mn-lt"/>
          </a:endParaRPr>
        </a:p>
      </dsp:txBody>
      <dsp:txXfrm>
        <a:off x="2221829" y="1936334"/>
        <a:ext cx="1839819" cy="11600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BD893-089E-489E-9F1C-99CB4604B174}" type="datetimeFigureOut">
              <a:rPr lang="cs-CZ" smtClean="0"/>
              <a:t>12.03.2024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7E031-CD49-40A5-A272-D53DFE8BA0F3}" type="slidenum">
              <a:rPr lang="cs-CZ" smtClean="0"/>
              <a:t>‹#›</a:t>
            </a:fld>
            <a:endParaRPr lang="cs-CZ"/>
          </a:p>
        </p:txBody>
      </p:sp>
    </p:spTree>
    <p:extLst>
      <p:ext uri="{BB962C8B-B14F-4D97-AF65-F5344CB8AC3E}">
        <p14:creationId xmlns:p14="http://schemas.microsoft.com/office/powerpoint/2010/main" val="254830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1C41CDB-E02F-4D40-9CD3-B9B478FC01F0}" type="slidenum">
              <a:rPr lang="cs-CZ" smtClean="0"/>
              <a:t>11</a:t>
            </a:fld>
            <a:endParaRPr lang="cs-CZ"/>
          </a:p>
        </p:txBody>
      </p:sp>
    </p:spTree>
    <p:extLst>
      <p:ext uri="{BB962C8B-B14F-4D97-AF65-F5344CB8AC3E}">
        <p14:creationId xmlns:p14="http://schemas.microsoft.com/office/powerpoint/2010/main" val="340224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C6064C-8DDA-416E-8C06-573A74F91BC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14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60174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1696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353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09366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22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28396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45547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8579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BF0CB6-5639-42DD-ACF4-E11C819FB15D}" type="datetimeFigureOut">
              <a:rPr kumimoji="0" lang="cs-CZ"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12.03.2024</a:t>
            </a:fld>
            <a:endParaRPr kumimoji="0" lang="cs-CZ"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AE394-842B-4DCA-99AB-AB395957A2BD}" type="slidenum">
              <a:rPr kumimoji="0" lang="cs-CZ"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cs-CZ"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1764792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91587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545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49373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296132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CEBB874-0412-4D27-89EA-F88CAE2018DF}"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89708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BF0CB6-5639-42DD-ACF4-E11C819FB15D}" type="datetimeFigureOut">
              <a:rPr lang="cs-CZ" smtClean="0"/>
              <a:t>12.03.2024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10646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BF0CB6-5639-42DD-ACF4-E11C819FB15D}" type="datetimeFigureOut">
              <a:rPr lang="cs-CZ" smtClean="0"/>
              <a:t>12.03.2024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134750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F0CB6-5639-42DD-ACF4-E11C819FB15D}" type="datetimeFigureOut">
              <a:rPr lang="cs-CZ" smtClean="0"/>
              <a:t>12.03.2024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744578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BF0CB6-5639-42DD-ACF4-E11C819FB15D}"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440251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
        <p:nvSpPr>
          <p:cNvPr id="5" name="Date Placeholder 4"/>
          <p:cNvSpPr>
            <a:spLocks noGrp="1"/>
          </p:cNvSpPr>
          <p:nvPr>
            <p:ph type="dt" sz="half" idx="10"/>
          </p:nvPr>
        </p:nvSpPr>
        <p:spPr/>
        <p:txBody>
          <a:bodyPr/>
          <a:lstStyle/>
          <a:p>
            <a:fld id="{23BF0CB6-5639-42DD-ACF4-E11C819FB15D}" type="datetimeFigureOut">
              <a:rPr lang="cs-CZ" smtClean="0"/>
              <a:t>12.03.2024</a:t>
            </a:fld>
            <a:endParaRPr lang="cs-CZ"/>
          </a:p>
        </p:txBody>
      </p:sp>
    </p:spTree>
    <p:extLst>
      <p:ext uri="{BB962C8B-B14F-4D97-AF65-F5344CB8AC3E}">
        <p14:creationId xmlns:p14="http://schemas.microsoft.com/office/powerpoint/2010/main" val="1916723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87687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559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71161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254952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8083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821181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27098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537021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BF0CB6-5639-42DD-ACF4-E11C819FB15D}"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2465986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52488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33166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57670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69454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8630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3BF0CB6-5639-42DD-ACF4-E11C819FB15D}"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2628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4750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98429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99121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8" name="Date Placeholder 7"/>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39960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51267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84630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255964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00750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67249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CEBB874-0412-4D27-89EA-F88CAE2018DF}"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73255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BF0CB6-5639-42DD-ACF4-E11C819FB15D}" type="datetimeFigureOut">
              <a:rPr lang="cs-CZ" smtClean="0"/>
              <a:t>12.03.2024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298349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CEBB874-0412-4D27-89EA-F88CAE2018DF}" type="datetimeFigureOut">
              <a:rPr lang="cs-CZ" smtClean="0"/>
              <a:t>12.03.2024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462175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CEBB874-0412-4D27-89EA-F88CAE2018DF}" type="datetimeFigureOut">
              <a:rPr lang="cs-CZ" smtClean="0"/>
              <a:t>12.03.2024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870436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BB874-0412-4D27-89EA-F88CAE2018DF}" type="datetimeFigureOut">
              <a:rPr lang="cs-CZ" smtClean="0"/>
              <a:t>12.03.2024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57803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3877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662173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25472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7749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4170961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1582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24397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BF0CB6-5639-42DD-ACF4-E11C819FB15D}" type="datetimeFigureOut">
              <a:rPr lang="cs-CZ" smtClean="0"/>
              <a:t>12.03.2024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578144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680773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12.03.2024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05521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F0CB6-5639-42DD-ACF4-E11C819FB15D}" type="datetimeFigureOut">
              <a:rPr lang="cs-CZ" smtClean="0"/>
              <a:t>12.03.2024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27884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BF0CB6-5639-42DD-ACF4-E11C819FB15D}" type="datetimeFigureOut">
              <a:rPr lang="cs-CZ" smtClean="0"/>
              <a:t>12.03.2024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18782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
        <p:nvSpPr>
          <p:cNvPr id="5" name="Date Placeholder 4"/>
          <p:cNvSpPr>
            <a:spLocks noGrp="1"/>
          </p:cNvSpPr>
          <p:nvPr>
            <p:ph type="dt" sz="half" idx="10"/>
          </p:nvPr>
        </p:nvSpPr>
        <p:spPr/>
        <p:txBody>
          <a:bodyPr/>
          <a:lstStyle/>
          <a:p>
            <a:fld id="{23BF0CB6-5639-42DD-ACF4-E11C819FB15D}" type="datetimeFigureOut">
              <a:rPr lang="cs-CZ" smtClean="0"/>
              <a:t>12.03.2024</a:t>
            </a:fld>
            <a:endParaRPr lang="cs-CZ"/>
          </a:p>
        </p:txBody>
      </p:sp>
    </p:spTree>
    <p:extLst>
      <p:ext uri="{BB962C8B-B14F-4D97-AF65-F5344CB8AC3E}">
        <p14:creationId xmlns:p14="http://schemas.microsoft.com/office/powerpoint/2010/main" val="118203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F0CB6-5639-42DD-ACF4-E11C819FB15D}" type="datetimeFigureOut">
              <a:rPr lang="cs-CZ" smtClean="0"/>
              <a:t>12.03.2024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FAE394-842B-4DCA-99AB-AB395957A2BD}" type="slidenum">
              <a:rPr lang="cs-CZ" smtClean="0"/>
              <a:t>‹#›</a:t>
            </a:fld>
            <a:endParaRPr lang="cs-CZ"/>
          </a:p>
        </p:txBody>
      </p:sp>
    </p:spTree>
    <p:extLst>
      <p:ext uri="{BB962C8B-B14F-4D97-AF65-F5344CB8AC3E}">
        <p14:creationId xmlns:p14="http://schemas.microsoft.com/office/powerpoint/2010/main" val="31727024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7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F0CB6-5639-42DD-ACF4-E11C819FB15D}" type="datetimeFigureOut">
              <a:rPr lang="cs-CZ" smtClean="0"/>
              <a:t>12.03.2024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FAE394-842B-4DCA-99AB-AB395957A2BD}" type="slidenum">
              <a:rPr lang="cs-CZ" smtClean="0"/>
              <a:t>‹#›</a:t>
            </a:fld>
            <a:endParaRPr lang="cs-CZ"/>
          </a:p>
        </p:txBody>
      </p:sp>
    </p:spTree>
    <p:extLst>
      <p:ext uri="{BB962C8B-B14F-4D97-AF65-F5344CB8AC3E}">
        <p14:creationId xmlns:p14="http://schemas.microsoft.com/office/powerpoint/2010/main" val="36364377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20439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BB874-0412-4D27-89EA-F88CAE2018DF}" type="datetimeFigureOut">
              <a:rPr lang="cs-CZ" smtClean="0"/>
              <a:t>12.03.2024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CBE29D-AC6A-417C-9FAD-F086DE04731A}" type="slidenum">
              <a:rPr lang="cs-CZ" smtClean="0"/>
              <a:t>‹#›</a:t>
            </a:fld>
            <a:endParaRPr lang="cs-CZ"/>
          </a:p>
        </p:txBody>
      </p:sp>
    </p:spTree>
    <p:extLst>
      <p:ext uri="{BB962C8B-B14F-4D97-AF65-F5344CB8AC3E}">
        <p14:creationId xmlns:p14="http://schemas.microsoft.com/office/powerpoint/2010/main" val="14599064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30.sv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hart" Target="../charts/chart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0.pn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4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24.jfif"/><Relationship Id="rId1" Type="http://schemas.openxmlformats.org/officeDocument/2006/relationships/slideLayout" Target="../slideLayouts/slideLayout4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9" name="Group 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a:extLst>
              <a:ext uri="{FF2B5EF4-FFF2-40B4-BE49-F238E27FC236}">
                <a16:creationId xmlns:a16="http://schemas.microsoft.com/office/drawing/2014/main" id="{D06718D7-71EB-4741-8363-822D58F7D2AE}"/>
              </a:ext>
            </a:extLst>
          </p:cNvPr>
          <p:cNvSpPr>
            <a:spLocks noGrp="1"/>
          </p:cNvSpPr>
          <p:nvPr>
            <p:ph type="ctrTitle"/>
          </p:nvPr>
        </p:nvSpPr>
        <p:spPr>
          <a:xfrm>
            <a:off x="1507067" y="2404534"/>
            <a:ext cx="7766936" cy="1646302"/>
          </a:xfrm>
        </p:spPr>
        <p:txBody>
          <a:bodyPr>
            <a:normAutofit/>
          </a:bodyPr>
          <a:lstStyle/>
          <a:p>
            <a:pPr algn="l">
              <a:lnSpc>
                <a:spcPct val="90000"/>
              </a:lnSpc>
            </a:pPr>
            <a:r>
              <a:rPr lang="cs-CZ" sz="4200" dirty="0"/>
              <a:t>Energetická bilance – EP a EV</a:t>
            </a:r>
            <a:br>
              <a:rPr lang="cs-CZ" sz="4200" dirty="0"/>
            </a:br>
            <a:r>
              <a:rPr lang="cs-CZ" sz="4200" dirty="0"/>
              <a:t>Makroživiny</a:t>
            </a:r>
          </a:p>
        </p:txBody>
      </p:sp>
    </p:spTree>
    <p:extLst>
      <p:ext uri="{BB962C8B-B14F-4D97-AF65-F5344CB8AC3E}">
        <p14:creationId xmlns:p14="http://schemas.microsoft.com/office/powerpoint/2010/main" val="316439363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89E3A1-E9F6-4E92-9BB6-561175041B7F}"/>
              </a:ext>
            </a:extLst>
          </p:cNvPr>
          <p:cNvSpPr>
            <a:spLocks noGrp="1"/>
          </p:cNvSpPr>
          <p:nvPr>
            <p:ph type="title"/>
          </p:nvPr>
        </p:nvSpPr>
        <p:spPr/>
        <p:txBody>
          <a:bodyPr>
            <a:normAutofit/>
          </a:bodyPr>
          <a:lstStyle/>
          <a:p>
            <a:r>
              <a:rPr lang="cs-CZ" dirty="0"/>
              <a:t>Energetická</a:t>
            </a:r>
            <a:br>
              <a:rPr lang="cs-CZ" dirty="0"/>
            </a:br>
            <a:r>
              <a:rPr lang="cs-CZ" dirty="0"/>
              <a:t>bilance (EB)</a:t>
            </a:r>
          </a:p>
        </p:txBody>
      </p:sp>
      <p:sp>
        <p:nvSpPr>
          <p:cNvPr id="4" name="Zástupný symbol pro obsah 3">
            <a:extLst>
              <a:ext uri="{FF2B5EF4-FFF2-40B4-BE49-F238E27FC236}">
                <a16:creationId xmlns:a16="http://schemas.microsoft.com/office/drawing/2014/main" id="{ECA71521-5615-4A4A-8471-D282619A94D8}"/>
              </a:ext>
            </a:extLst>
          </p:cNvPr>
          <p:cNvSpPr>
            <a:spLocks noGrp="1"/>
          </p:cNvSpPr>
          <p:nvPr>
            <p:ph idx="1"/>
          </p:nvPr>
        </p:nvSpPr>
        <p:spPr>
          <a:xfrm>
            <a:off x="818712" y="2222287"/>
            <a:ext cx="10554574" cy="4282208"/>
          </a:xfrm>
        </p:spPr>
        <p:txBody>
          <a:bodyPr anchor="t"/>
          <a:lstStyle/>
          <a:p>
            <a:r>
              <a:rPr lang="cs-CZ" dirty="0">
                <a:solidFill>
                  <a:schemeClr val="accent6"/>
                </a:solidFill>
              </a:rPr>
              <a:t>Energie - kcal/</a:t>
            </a:r>
            <a:r>
              <a:rPr lang="cs-CZ" dirty="0" err="1">
                <a:solidFill>
                  <a:schemeClr val="accent6"/>
                </a:solidFill>
              </a:rPr>
              <a:t>kJ</a:t>
            </a:r>
            <a:endParaRPr lang="cs-CZ" dirty="0">
              <a:solidFill>
                <a:schemeClr val="accent6"/>
              </a:solidFill>
            </a:endParaRPr>
          </a:p>
          <a:p>
            <a:pPr marL="45720" indent="0">
              <a:buNone/>
            </a:pPr>
            <a:endParaRPr lang="cs-CZ" dirty="0">
              <a:solidFill>
                <a:schemeClr val="accent6"/>
              </a:solidFill>
            </a:endParaRPr>
          </a:p>
          <a:p>
            <a:pPr marL="45720" indent="0">
              <a:buNone/>
            </a:pPr>
            <a:endParaRPr lang="cs-CZ" dirty="0">
              <a:solidFill>
                <a:schemeClr val="accent6"/>
              </a:solidFill>
            </a:endParaRPr>
          </a:p>
          <a:p>
            <a:pPr marL="45720" indent="0" algn="ctr">
              <a:buNone/>
            </a:pPr>
            <a:endParaRPr lang="cs-CZ" b="1" dirty="0">
              <a:solidFill>
                <a:schemeClr val="accent6"/>
              </a:solidFill>
            </a:endParaRPr>
          </a:p>
          <a:p>
            <a:r>
              <a:rPr lang="cs-CZ" b="1" dirty="0">
                <a:solidFill>
                  <a:schemeClr val="accent6"/>
                </a:solidFill>
              </a:rPr>
              <a:t>Energetický příjem = Energetický výdej</a:t>
            </a:r>
          </a:p>
          <a:p>
            <a:pPr lvl="1"/>
            <a:r>
              <a:rPr lang="cs-CZ" dirty="0">
                <a:solidFill>
                  <a:schemeClr val="accent6"/>
                </a:solidFill>
              </a:rPr>
              <a:t>Výživová kontrola – kalorické tabulky</a:t>
            </a:r>
          </a:p>
          <a:p>
            <a:pPr lvl="1"/>
            <a:r>
              <a:rPr lang="cs-CZ" dirty="0">
                <a:solidFill>
                  <a:schemeClr val="accent6"/>
                </a:solidFill>
              </a:rPr>
              <a:t>Pohybová kontrola – záznam tepové frekvence</a:t>
            </a:r>
          </a:p>
          <a:p>
            <a:r>
              <a:rPr lang="cs-CZ" dirty="0">
                <a:solidFill>
                  <a:schemeClr val="accent6"/>
                </a:solidFill>
              </a:rPr>
              <a:t>Pozitivní energetická bilance</a:t>
            </a:r>
          </a:p>
          <a:p>
            <a:r>
              <a:rPr lang="cs-CZ" dirty="0">
                <a:solidFill>
                  <a:schemeClr val="accent6"/>
                </a:solidFill>
              </a:rPr>
              <a:t>Negativní energetická bilance</a:t>
            </a:r>
          </a:p>
          <a:p>
            <a:endParaRPr lang="cs-CZ" dirty="0">
              <a:solidFill>
                <a:schemeClr val="accent6"/>
              </a:solidFill>
            </a:endParaRPr>
          </a:p>
        </p:txBody>
      </p:sp>
      <p:pic>
        <p:nvPicPr>
          <p:cNvPr id="10" name="Obrázek 9">
            <a:extLst>
              <a:ext uri="{FF2B5EF4-FFF2-40B4-BE49-F238E27FC236}">
                <a16:creationId xmlns:a16="http://schemas.microsoft.com/office/drawing/2014/main" id="{B89FE923-59D1-4B84-9BF2-43F2FCB7B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969" y="353505"/>
            <a:ext cx="4396033" cy="1972697"/>
          </a:xfrm>
          <a:prstGeom prst="rect">
            <a:avLst/>
          </a:prstGeom>
        </p:spPr>
      </p:pic>
      <p:pic>
        <p:nvPicPr>
          <p:cNvPr id="7" name="Obrázek 6">
            <a:extLst>
              <a:ext uri="{FF2B5EF4-FFF2-40B4-BE49-F238E27FC236}">
                <a16:creationId xmlns:a16="http://schemas.microsoft.com/office/drawing/2014/main" id="{70B88501-FA82-4535-B57D-2FFF6B07A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8002">
            <a:off x="4768581" y="283651"/>
            <a:ext cx="4396033" cy="1972697"/>
          </a:xfrm>
          <a:prstGeom prst="rect">
            <a:avLst/>
          </a:prstGeom>
        </p:spPr>
      </p:pic>
      <p:graphicFrame>
        <p:nvGraphicFramePr>
          <p:cNvPr id="6" name="Tabulka 5">
            <a:extLst>
              <a:ext uri="{FF2B5EF4-FFF2-40B4-BE49-F238E27FC236}">
                <a16:creationId xmlns:a16="http://schemas.microsoft.com/office/drawing/2014/main" id="{4F7FB18D-22F7-437D-9CAB-F21CF249FA6E}"/>
              </a:ext>
            </a:extLst>
          </p:cNvPr>
          <p:cNvGraphicFramePr>
            <a:graphicFrameLocks noGrp="1"/>
          </p:cNvGraphicFramePr>
          <p:nvPr/>
        </p:nvGraphicFramePr>
        <p:xfrm>
          <a:off x="1245474" y="2687320"/>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cs-CZ" dirty="0"/>
                        <a:t>1 kcal</a:t>
                      </a:r>
                    </a:p>
                  </a:txBody>
                  <a:tcPr/>
                </a:tc>
                <a:tc>
                  <a:txBody>
                    <a:bodyPr/>
                    <a:lstStyle/>
                    <a:p>
                      <a:r>
                        <a:rPr lang="cs-CZ" dirty="0"/>
                        <a:t>4,2 </a:t>
                      </a:r>
                      <a:r>
                        <a:rPr lang="cs-CZ" dirty="0" err="1"/>
                        <a:t>kJ</a:t>
                      </a:r>
                      <a:endParaRPr lang="cs-CZ" dirty="0"/>
                    </a:p>
                  </a:txBody>
                  <a:tcPr/>
                </a:tc>
                <a:extLst>
                  <a:ext uri="{0D108BD9-81ED-4DB2-BD59-A6C34878D82A}">
                    <a16:rowId xmlns:a16="http://schemas.microsoft.com/office/drawing/2014/main" val="10000"/>
                  </a:ext>
                </a:extLst>
              </a:tr>
              <a:tr h="370840">
                <a:tc>
                  <a:txBody>
                    <a:bodyPr/>
                    <a:lstStyle/>
                    <a:p>
                      <a:r>
                        <a:rPr lang="cs-CZ" dirty="0"/>
                        <a:t>1kJ</a:t>
                      </a:r>
                    </a:p>
                  </a:txBody>
                  <a:tcPr/>
                </a:tc>
                <a:tc>
                  <a:txBody>
                    <a:bodyPr/>
                    <a:lstStyle/>
                    <a:p>
                      <a:r>
                        <a:rPr lang="cs-CZ" dirty="0"/>
                        <a:t>0,24 kcal</a:t>
                      </a:r>
                    </a:p>
                  </a:txBody>
                  <a:tcPr/>
                </a:tc>
                <a:extLst>
                  <a:ext uri="{0D108BD9-81ED-4DB2-BD59-A6C34878D82A}">
                    <a16:rowId xmlns:a16="http://schemas.microsoft.com/office/drawing/2014/main" val="10001"/>
                  </a:ext>
                </a:extLst>
              </a:tr>
            </a:tbl>
          </a:graphicData>
        </a:graphic>
      </p:graphicFrame>
      <p:cxnSp>
        <p:nvCxnSpPr>
          <p:cNvPr id="5" name="Spojnice: zakřivená 4">
            <a:extLst>
              <a:ext uri="{FF2B5EF4-FFF2-40B4-BE49-F238E27FC236}">
                <a16:creationId xmlns:a16="http://schemas.microsoft.com/office/drawing/2014/main" id="{BA78C54E-BA39-4B9E-A376-04300CBFBEC4}"/>
              </a:ext>
            </a:extLst>
          </p:cNvPr>
          <p:cNvCxnSpPr>
            <a:cxnSpLocks/>
          </p:cNvCxnSpPr>
          <p:nvPr/>
        </p:nvCxnSpPr>
        <p:spPr>
          <a:xfrm rot="5400000" flipH="1" flipV="1">
            <a:off x="4476225" y="2683283"/>
            <a:ext cx="3272116" cy="2334119"/>
          </a:xfrm>
          <a:prstGeom prst="curvedConnector3">
            <a:avLst>
              <a:gd name="adj1" fmla="val -5891"/>
            </a:avLst>
          </a:prstGeom>
          <a:ln w="38100">
            <a:solidFill>
              <a:srgbClr val="CC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4C406916-34B2-585C-94B1-356B65297D0E}"/>
              </a:ext>
            </a:extLst>
          </p:cNvPr>
          <p:cNvSpPr txBox="1"/>
          <p:nvPr/>
        </p:nvSpPr>
        <p:spPr>
          <a:xfrm>
            <a:off x="6095999" y="3865968"/>
            <a:ext cx="5919500" cy="286232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Dlouhodobá e</a:t>
            </a:r>
            <a:r>
              <a:rPr kumimoji="0" lang="cs-CZ" sz="1800" b="0" i="0" u="none" strike="noStrike" kern="1200" cap="none" spc="0" normalizeH="0" baseline="0" noProof="0" dirty="0" err="1">
                <a:ln>
                  <a:noFill/>
                </a:ln>
                <a:solidFill>
                  <a:prstClr val="black"/>
                </a:solidFill>
                <a:effectLst/>
                <a:uLnTx/>
                <a:uFillTx/>
                <a:latin typeface="Trebuchet MS" panose="020B0603020202020204"/>
                <a:ea typeface="+mn-ea"/>
                <a:cs typeface="+mn-cs"/>
              </a:rPr>
              <a:t>nergetická</a:t>
            </a: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 dysbalance zpravidla vede ke změnám hmotnosti. Pozitivní EB, neboli energetický příjem (EP) převyšující energetický výdej (EV), způsobuje nárůst hmotnosti. Zatímco negativní EB (EV převyšující EP) způsobuje pokles hmotnosti. Navazujícím ukazatelem je pak energetická dostupnost, která zpřesňuje hodnocení sportovcovy výživy. Slouží jako efektivní diagnostický nástroj pro vyhodnocení příliš nízkého EP a naopak může posloužit pro kalkulaci potřebného EP (více příště).</a:t>
            </a:r>
          </a:p>
        </p:txBody>
      </p:sp>
    </p:spTree>
    <p:extLst>
      <p:ext uri="{BB962C8B-B14F-4D97-AF65-F5344CB8AC3E}">
        <p14:creationId xmlns:p14="http://schemas.microsoft.com/office/powerpoint/2010/main" val="3313904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cký objekt 17" descr="Nůžky se souvislou výplní">
            <a:extLst>
              <a:ext uri="{FF2B5EF4-FFF2-40B4-BE49-F238E27FC236}">
                <a16:creationId xmlns:a16="http://schemas.microsoft.com/office/drawing/2014/main" id="{125A2214-7BA4-462F-A248-B0D6CF751D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98151">
            <a:off x="4379363" y="724839"/>
            <a:ext cx="3433268" cy="3433268"/>
          </a:xfrm>
          <a:prstGeom prst="rect">
            <a:avLst/>
          </a:prstGeom>
        </p:spPr>
      </p:pic>
      <p:pic>
        <p:nvPicPr>
          <p:cNvPr id="12" name="Obrázek 11" descr="Obsah obrázku text, vektorová grafika&#10;&#10;Popis byl vytvořen automaticky">
            <a:extLst>
              <a:ext uri="{FF2B5EF4-FFF2-40B4-BE49-F238E27FC236}">
                <a16:creationId xmlns:a16="http://schemas.microsoft.com/office/drawing/2014/main" id="{11EF22DB-6EB4-4983-94D3-968C9F262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27398" y="3202944"/>
            <a:ext cx="2537204" cy="3100340"/>
          </a:xfrm>
          <a:prstGeom prst="rect">
            <a:avLst/>
          </a:prstGeom>
        </p:spPr>
      </p:pic>
      <p:pic>
        <p:nvPicPr>
          <p:cNvPr id="14" name="Obrázek 13" descr="Obsah obrázku jídlo, sendvič, svačina&#10;&#10;Popis byl vytvořen automaticky">
            <a:extLst>
              <a:ext uri="{FF2B5EF4-FFF2-40B4-BE49-F238E27FC236}">
                <a16:creationId xmlns:a16="http://schemas.microsoft.com/office/drawing/2014/main" id="{5D1C5E56-5CB1-4683-899A-14DD7877C2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4290" y="4991100"/>
            <a:ext cx="2332771" cy="1312184"/>
          </a:xfrm>
          <a:prstGeom prst="rect">
            <a:avLst/>
          </a:prstGeom>
        </p:spPr>
      </p:pic>
      <p:pic>
        <p:nvPicPr>
          <p:cNvPr id="16" name="Obrázek 15">
            <a:extLst>
              <a:ext uri="{FF2B5EF4-FFF2-40B4-BE49-F238E27FC236}">
                <a16:creationId xmlns:a16="http://schemas.microsoft.com/office/drawing/2014/main" id="{6A7C3B45-C63F-468B-8C38-C6DB91FDC9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32" y="4381499"/>
            <a:ext cx="2439654" cy="2162175"/>
          </a:xfrm>
          <a:prstGeom prst="rect">
            <a:avLst/>
          </a:prstGeom>
        </p:spPr>
      </p:pic>
      <p:pic>
        <p:nvPicPr>
          <p:cNvPr id="20" name="Obrázek 19" descr="Obsah obrázku jídlo, talíř, salát, zelenina&#10;&#10;Popis byl vytvořen automaticky">
            <a:extLst>
              <a:ext uri="{FF2B5EF4-FFF2-40B4-BE49-F238E27FC236}">
                <a16:creationId xmlns:a16="http://schemas.microsoft.com/office/drawing/2014/main" id="{405C17BF-E492-47C4-AE52-BE8BFA78B1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6160" y="5264047"/>
            <a:ext cx="1598423" cy="1077337"/>
          </a:xfrm>
          <a:prstGeom prst="rect">
            <a:avLst/>
          </a:prstGeom>
        </p:spPr>
      </p:pic>
      <p:pic>
        <p:nvPicPr>
          <p:cNvPr id="6" name="Grafický objekt 5" descr="Fotbalový míč se souvislou výplní">
            <a:extLst>
              <a:ext uri="{FF2B5EF4-FFF2-40B4-BE49-F238E27FC236}">
                <a16:creationId xmlns:a16="http://schemas.microsoft.com/office/drawing/2014/main" id="{FFC06153-2578-4AAC-B806-8C5E31B55A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02558" y="5453048"/>
            <a:ext cx="914400" cy="914400"/>
          </a:xfrm>
          <a:prstGeom prst="rect">
            <a:avLst/>
          </a:prstGeom>
        </p:spPr>
      </p:pic>
      <p:pic>
        <p:nvPicPr>
          <p:cNvPr id="9" name="Grafický objekt 8" descr="Kulturista se souvislou výplní">
            <a:extLst>
              <a:ext uri="{FF2B5EF4-FFF2-40B4-BE49-F238E27FC236}">
                <a16:creationId xmlns:a16="http://schemas.microsoft.com/office/drawing/2014/main" id="{54210DCC-C4AB-42CF-B045-483ADB7CD9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59311" y="4501693"/>
            <a:ext cx="1921785" cy="1921785"/>
          </a:xfrm>
          <a:prstGeom prst="rect">
            <a:avLst/>
          </a:prstGeom>
        </p:spPr>
      </p:pic>
      <p:pic>
        <p:nvPicPr>
          <p:cNvPr id="17" name="Grafický objekt 16" descr="Fotbalový míč se souvislou výplní">
            <a:extLst>
              <a:ext uri="{FF2B5EF4-FFF2-40B4-BE49-F238E27FC236}">
                <a16:creationId xmlns:a16="http://schemas.microsoft.com/office/drawing/2014/main" id="{8B2AEC15-72D1-4392-964E-7A137BFACA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92057" y="3858543"/>
            <a:ext cx="648431" cy="648431"/>
          </a:xfrm>
          <a:prstGeom prst="rect">
            <a:avLst/>
          </a:prstGeom>
        </p:spPr>
      </p:pic>
      <p:pic>
        <p:nvPicPr>
          <p:cNvPr id="19" name="Grafický objekt 18" descr="Kulturista se souvislou výplní">
            <a:extLst>
              <a:ext uri="{FF2B5EF4-FFF2-40B4-BE49-F238E27FC236}">
                <a16:creationId xmlns:a16="http://schemas.microsoft.com/office/drawing/2014/main" id="{ABD6C52F-C7E6-4C2C-BA02-3F4FAA2B4C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41826" y="3200204"/>
            <a:ext cx="1362801" cy="1362801"/>
          </a:xfrm>
          <a:prstGeom prst="rect">
            <a:avLst/>
          </a:prstGeom>
        </p:spPr>
      </p:pic>
      <p:sp>
        <p:nvSpPr>
          <p:cNvPr id="13" name="Nadpis 12">
            <a:extLst>
              <a:ext uri="{FF2B5EF4-FFF2-40B4-BE49-F238E27FC236}">
                <a16:creationId xmlns:a16="http://schemas.microsoft.com/office/drawing/2014/main" id="{63104E5E-6AF6-4A29-988E-C312FCC1DA0A}"/>
              </a:ext>
            </a:extLst>
          </p:cNvPr>
          <p:cNvSpPr>
            <a:spLocks noGrp="1"/>
          </p:cNvSpPr>
          <p:nvPr>
            <p:ph type="title"/>
          </p:nvPr>
        </p:nvSpPr>
        <p:spPr/>
        <p:txBody>
          <a:bodyPr/>
          <a:lstStyle/>
          <a:p>
            <a:r>
              <a:rPr lang="cs-CZ" dirty="0"/>
              <a:t>Problematika energetické dysbalance</a:t>
            </a:r>
          </a:p>
        </p:txBody>
      </p:sp>
    </p:spTree>
    <p:extLst>
      <p:ext uri="{BB962C8B-B14F-4D97-AF65-F5344CB8AC3E}">
        <p14:creationId xmlns:p14="http://schemas.microsoft.com/office/powerpoint/2010/main" val="172091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sport, cvičební nářadí, muž&#10;&#10;Popis vygenerován s vysokou mírou spolehlivosti">
            <a:extLst>
              <a:ext uri="{FF2B5EF4-FFF2-40B4-BE49-F238E27FC236}">
                <a16:creationId xmlns:a16="http://schemas.microsoft.com/office/drawing/2014/main" id="{144EC619-87A1-4468-AD58-1BBC2090BE0B}"/>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b="11243"/>
          <a:stretch/>
        </p:blipFill>
        <p:spPr>
          <a:xfrm>
            <a:off x="1524020" y="10"/>
            <a:ext cx="9143980" cy="6857990"/>
          </a:xfrm>
          <a:prstGeom prst="rect">
            <a:avLst/>
          </a:prstGeom>
        </p:spPr>
      </p:pic>
      <p:sp>
        <p:nvSpPr>
          <p:cNvPr id="2" name="Nadpis 1"/>
          <p:cNvSpPr>
            <a:spLocks noGrp="1"/>
          </p:cNvSpPr>
          <p:nvPr>
            <p:ph type="title"/>
          </p:nvPr>
        </p:nvSpPr>
        <p:spPr>
          <a:xfrm>
            <a:off x="463180" y="768743"/>
            <a:ext cx="6400800" cy="1507067"/>
          </a:xfrm>
        </p:spPr>
        <p:txBody>
          <a:bodyPr>
            <a:normAutofit/>
          </a:bodyPr>
          <a:lstStyle/>
          <a:p>
            <a:r>
              <a:rPr lang="cs-CZ" dirty="0">
                <a:solidFill>
                  <a:schemeClr val="accent2"/>
                </a:solidFill>
              </a:rPr>
              <a:t>Energetický výdej (EV)</a:t>
            </a:r>
          </a:p>
        </p:txBody>
      </p:sp>
      <p:sp>
        <p:nvSpPr>
          <p:cNvPr id="3" name="Zástupný symbol pro obsah 2"/>
          <p:cNvSpPr>
            <a:spLocks noGrp="1"/>
          </p:cNvSpPr>
          <p:nvPr>
            <p:ph idx="1"/>
          </p:nvPr>
        </p:nvSpPr>
        <p:spPr>
          <a:xfrm>
            <a:off x="335360" y="2032909"/>
            <a:ext cx="7673582" cy="4808159"/>
          </a:xfrm>
        </p:spPr>
        <p:txBody>
          <a:bodyPr>
            <a:normAutofit/>
          </a:bodyPr>
          <a:lstStyle/>
          <a:p>
            <a:r>
              <a:rPr lang="cs-CZ" sz="2400" b="1" kern="1200" cap="none" dirty="0">
                <a:solidFill>
                  <a:schemeClr val="accent2">
                    <a:lumMod val="75000"/>
                  </a:schemeClr>
                </a:solidFill>
                <a:effectLst/>
                <a:latin typeface="+mn-lt"/>
                <a:ea typeface="+mn-ea"/>
                <a:cs typeface="+mn-cs"/>
              </a:rPr>
              <a:t>3</a:t>
            </a:r>
            <a:r>
              <a:rPr lang="cs-CZ" sz="2400" dirty="0">
                <a:solidFill>
                  <a:schemeClr val="accent2">
                    <a:lumMod val="75000"/>
                  </a:schemeClr>
                </a:solidFill>
              </a:rPr>
              <a:t> základní komponenty:</a:t>
            </a:r>
          </a:p>
          <a:p>
            <a:pPr marL="1097280" lvl="2" indent="-457200">
              <a:buFont typeface="+mj-lt"/>
              <a:buAutoNum type="arabicPeriod"/>
            </a:pPr>
            <a:r>
              <a:rPr lang="cs-CZ" sz="1800" dirty="0">
                <a:solidFill>
                  <a:schemeClr val="accent2">
                    <a:lumMod val="75000"/>
                  </a:schemeClr>
                </a:solidFill>
              </a:rPr>
              <a:t>Bazální metabolismus – BM</a:t>
            </a:r>
          </a:p>
          <a:p>
            <a:pPr marL="1440180" lvl="3" indent="-457200"/>
            <a:r>
              <a:rPr lang="cs-CZ" sz="1600" b="1" dirty="0">
                <a:solidFill>
                  <a:schemeClr val="accent2">
                    <a:lumMod val="75000"/>
                  </a:schemeClr>
                </a:solidFill>
              </a:rPr>
              <a:t>Faktory ovlivňující BM</a:t>
            </a:r>
          </a:p>
          <a:p>
            <a:pPr marL="1440180" lvl="3" indent="-457200"/>
            <a:r>
              <a:rPr lang="cs-CZ" sz="1600" dirty="0">
                <a:solidFill>
                  <a:schemeClr val="accent2">
                    <a:lumMod val="75000"/>
                  </a:schemeClr>
                </a:solidFill>
              </a:rPr>
              <a:t>Zjišťujeme pomocí kalorimetrie nebo prediktivních rovnic</a:t>
            </a:r>
            <a:endParaRPr lang="cs-CZ" sz="1600" b="1" dirty="0">
              <a:solidFill>
                <a:schemeClr val="accent2">
                  <a:lumMod val="75000"/>
                </a:schemeClr>
              </a:solidFill>
            </a:endParaRPr>
          </a:p>
          <a:p>
            <a:pPr marL="1097280" lvl="2" indent="-457200">
              <a:buFont typeface="+mj-lt"/>
              <a:buAutoNum type="arabicPeriod"/>
            </a:pPr>
            <a:r>
              <a:rPr lang="cs-CZ" sz="1800" dirty="0">
                <a:solidFill>
                  <a:schemeClr val="accent2">
                    <a:lumMod val="75000"/>
                  </a:schemeClr>
                </a:solidFill>
              </a:rPr>
              <a:t>Fyzická aktivita</a:t>
            </a:r>
          </a:p>
          <a:p>
            <a:pPr marL="1097280" lvl="2" indent="-457200">
              <a:buFont typeface="+mj-lt"/>
              <a:buAutoNum type="arabicPeriod"/>
            </a:pPr>
            <a:r>
              <a:rPr lang="cs-CZ" sz="1800" dirty="0">
                <a:solidFill>
                  <a:schemeClr val="accent2">
                    <a:lumMod val="75000"/>
                  </a:schemeClr>
                </a:solidFill>
              </a:rPr>
              <a:t>Termický vliv stravy – Dietou indukovaná termogeneze</a:t>
            </a:r>
          </a:p>
          <a:p>
            <a:pPr marL="1554480" lvl="3" indent="-457200"/>
            <a:r>
              <a:rPr lang="cs-CZ" sz="1600" dirty="0">
                <a:solidFill>
                  <a:schemeClr val="accent2">
                    <a:lumMod val="75000"/>
                  </a:schemeClr>
                </a:solidFill>
              </a:rPr>
              <a:t>Přibližně 10 % E z BM</a:t>
            </a:r>
          </a:p>
          <a:p>
            <a:endParaRPr lang="cs-CZ" sz="2400" dirty="0">
              <a:solidFill>
                <a:schemeClr val="accent2">
                  <a:lumMod val="75000"/>
                </a:schemeClr>
              </a:solidFill>
            </a:endParaRPr>
          </a:p>
        </p:txBody>
      </p:sp>
    </p:spTree>
    <p:extLst>
      <p:ext uri="{BB962C8B-B14F-4D97-AF65-F5344CB8AC3E}">
        <p14:creationId xmlns:p14="http://schemas.microsoft.com/office/powerpoint/2010/main" val="1906735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A7869FF-EC53-4EB8-8E77-50BF6B2C4C7F}"/>
              </a:ext>
            </a:extLst>
          </p:cNvPr>
          <p:cNvSpPr>
            <a:spLocks noGrp="1"/>
          </p:cNvSpPr>
          <p:nvPr>
            <p:ph idx="1"/>
          </p:nvPr>
        </p:nvSpPr>
        <p:spPr>
          <a:xfrm>
            <a:off x="639076" y="1988840"/>
            <a:ext cx="9833548" cy="3888856"/>
          </a:xfrm>
        </p:spPr>
        <p:txBody>
          <a:bodyPr>
            <a:normAutofit/>
          </a:bodyPr>
          <a:lstStyle/>
          <a:p>
            <a:pPr marL="342900" indent="-342900">
              <a:buFont typeface="+mj-lt"/>
              <a:buAutoNum type="arabicPeriod"/>
            </a:pPr>
            <a:r>
              <a:rPr lang="cs-CZ" sz="2000" dirty="0">
                <a:solidFill>
                  <a:srgbClr val="000000"/>
                </a:solidFill>
              </a:rPr>
              <a:t>Bazální metabolismus</a:t>
            </a: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a:p>
            <a:pPr marL="342900" indent="-342900">
              <a:buFont typeface="+mj-lt"/>
              <a:buAutoNum type="arabicPeriod"/>
            </a:pPr>
            <a:r>
              <a:rPr lang="cs-CZ" sz="2000" dirty="0">
                <a:solidFill>
                  <a:srgbClr val="000000"/>
                </a:solidFill>
              </a:rPr>
              <a:t>Trávení potravin</a:t>
            </a: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a:p>
            <a:pPr marL="342900" indent="-342900">
              <a:buFont typeface="+mj-lt"/>
              <a:buAutoNum type="arabicPeriod"/>
            </a:pPr>
            <a:r>
              <a:rPr lang="cs-CZ" sz="2000" dirty="0">
                <a:solidFill>
                  <a:srgbClr val="000000"/>
                </a:solidFill>
              </a:rPr>
              <a:t>Fyzická aktivita</a:t>
            </a: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a:p>
            <a:pPr marL="342900" indent="-342900">
              <a:buFont typeface="+mj-lt"/>
              <a:buAutoNum type="arabicPeriod"/>
            </a:pPr>
            <a:endParaRPr lang="cs-CZ" sz="2000" dirty="0">
              <a:solidFill>
                <a:srgbClr val="000000"/>
              </a:solidFill>
            </a:endParaRPr>
          </a:p>
        </p:txBody>
      </p:sp>
      <p:pic>
        <p:nvPicPr>
          <p:cNvPr id="7" name="Obrázek 6">
            <a:extLst>
              <a:ext uri="{FF2B5EF4-FFF2-40B4-BE49-F238E27FC236}">
                <a16:creationId xmlns:a16="http://schemas.microsoft.com/office/drawing/2014/main" id="{B224FACE-381D-4356-AEC6-17E9104CA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354" y="1901395"/>
            <a:ext cx="1851172" cy="1119381"/>
          </a:xfrm>
          <a:prstGeom prst="rect">
            <a:avLst/>
          </a:prstGeom>
        </p:spPr>
      </p:pic>
      <p:pic>
        <p:nvPicPr>
          <p:cNvPr id="17" name="Obrázek 16">
            <a:extLst>
              <a:ext uri="{FF2B5EF4-FFF2-40B4-BE49-F238E27FC236}">
                <a16:creationId xmlns:a16="http://schemas.microsoft.com/office/drawing/2014/main" id="{0671AE93-D3DC-4A19-8A43-4841CE262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1910" y="2858437"/>
            <a:ext cx="1790700" cy="1790700"/>
          </a:xfrm>
          <a:prstGeom prst="rect">
            <a:avLst/>
          </a:prstGeom>
        </p:spPr>
      </p:pic>
      <p:graphicFrame>
        <p:nvGraphicFramePr>
          <p:cNvPr id="20" name="Graf 19">
            <a:extLst>
              <a:ext uri="{FF2B5EF4-FFF2-40B4-BE49-F238E27FC236}">
                <a16:creationId xmlns:a16="http://schemas.microsoft.com/office/drawing/2014/main" id="{667B0F9F-3F81-4517-8BF6-ECD45840A5D3}"/>
              </a:ext>
            </a:extLst>
          </p:cNvPr>
          <p:cNvGraphicFramePr/>
          <p:nvPr/>
        </p:nvGraphicFramePr>
        <p:xfrm>
          <a:off x="6441811" y="2711969"/>
          <a:ext cx="6721383" cy="4131980"/>
        </p:xfrm>
        <a:graphic>
          <a:graphicData uri="http://schemas.openxmlformats.org/drawingml/2006/chart">
            <c:chart xmlns:c="http://schemas.openxmlformats.org/drawingml/2006/chart" xmlns:r="http://schemas.openxmlformats.org/officeDocument/2006/relationships" r:id="rId5"/>
          </a:graphicData>
        </a:graphic>
      </p:graphicFrame>
      <p:sp>
        <p:nvSpPr>
          <p:cNvPr id="4" name="Obdélník 3">
            <a:extLst>
              <a:ext uri="{FF2B5EF4-FFF2-40B4-BE49-F238E27FC236}">
                <a16:creationId xmlns:a16="http://schemas.microsoft.com/office/drawing/2014/main" id="{B715E905-52AF-F096-E096-365027EE8AC4}"/>
              </a:ext>
            </a:extLst>
          </p:cNvPr>
          <p:cNvSpPr/>
          <p:nvPr/>
        </p:nvSpPr>
        <p:spPr>
          <a:xfrm>
            <a:off x="471904" y="1731665"/>
            <a:ext cx="5308847" cy="283273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ovéPole 4">
            <a:extLst>
              <a:ext uri="{FF2B5EF4-FFF2-40B4-BE49-F238E27FC236}">
                <a16:creationId xmlns:a16="http://schemas.microsoft.com/office/drawing/2014/main" id="{B22A2AC8-B993-BD8B-7170-00BF499EC196}"/>
              </a:ext>
            </a:extLst>
          </p:cNvPr>
          <p:cNvSpPr txBox="1"/>
          <p:nvPr/>
        </p:nvSpPr>
        <p:spPr>
          <a:xfrm>
            <a:off x="5951984" y="1886654"/>
            <a:ext cx="2434969" cy="646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Klidový energetický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výdej (KEV)</a:t>
            </a:r>
          </a:p>
        </p:txBody>
      </p:sp>
      <p:cxnSp>
        <p:nvCxnSpPr>
          <p:cNvPr id="9" name="Přímá spojnice 8">
            <a:extLst>
              <a:ext uri="{FF2B5EF4-FFF2-40B4-BE49-F238E27FC236}">
                <a16:creationId xmlns:a16="http://schemas.microsoft.com/office/drawing/2014/main" id="{7EAFDFF8-2B0D-2B63-9678-7B402A64826C}"/>
              </a:ext>
            </a:extLst>
          </p:cNvPr>
          <p:cNvCxnSpPr>
            <a:cxnSpLocks/>
          </p:cNvCxnSpPr>
          <p:nvPr/>
        </p:nvCxnSpPr>
        <p:spPr>
          <a:xfrm flipH="1">
            <a:off x="5772932" y="2206989"/>
            <a:ext cx="14436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6494BD4D-91AD-B874-98AA-36B0A029E626}"/>
              </a:ext>
            </a:extLst>
          </p:cNvPr>
          <p:cNvSpPr txBox="1"/>
          <p:nvPr/>
        </p:nvSpPr>
        <p:spPr>
          <a:xfrm>
            <a:off x="6555326" y="2733820"/>
            <a:ext cx="184493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Běžná populace</a:t>
            </a:r>
          </a:p>
        </p:txBody>
      </p:sp>
      <p:pic>
        <p:nvPicPr>
          <p:cNvPr id="12" name="Obrázek 11" descr="Obsah obrázku tmavé, muž, osvětlené, žena&#10;&#10;Popis byl vytvořen automaticky">
            <a:extLst>
              <a:ext uri="{FF2B5EF4-FFF2-40B4-BE49-F238E27FC236}">
                <a16:creationId xmlns:a16="http://schemas.microsoft.com/office/drawing/2014/main" id="{32A2D54B-4372-EACE-817B-9C06948C0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7260" y="4564401"/>
            <a:ext cx="2679833" cy="1699057"/>
          </a:xfrm>
          <a:prstGeom prst="rect">
            <a:avLst/>
          </a:prstGeom>
        </p:spPr>
      </p:pic>
      <p:sp>
        <p:nvSpPr>
          <p:cNvPr id="14" name="Nadpis 1">
            <a:extLst>
              <a:ext uri="{FF2B5EF4-FFF2-40B4-BE49-F238E27FC236}">
                <a16:creationId xmlns:a16="http://schemas.microsoft.com/office/drawing/2014/main" id="{38A5144D-A88C-230D-9113-54DC594CDD29}"/>
              </a:ext>
            </a:extLst>
          </p:cNvPr>
          <p:cNvSpPr>
            <a:spLocks noGrp="1"/>
          </p:cNvSpPr>
          <p:nvPr>
            <p:ph type="title"/>
          </p:nvPr>
        </p:nvSpPr>
        <p:spPr>
          <a:xfrm>
            <a:off x="463180" y="768744"/>
            <a:ext cx="6400800" cy="746890"/>
          </a:xfrm>
        </p:spPr>
        <p:txBody>
          <a:bodyPr>
            <a:normAutofit/>
          </a:bodyPr>
          <a:lstStyle/>
          <a:p>
            <a:r>
              <a:rPr lang="cs-CZ" dirty="0">
                <a:solidFill>
                  <a:schemeClr val="accent2"/>
                </a:solidFill>
              </a:rPr>
              <a:t>Energetický výdej (EV)</a:t>
            </a:r>
          </a:p>
        </p:txBody>
      </p:sp>
      <p:graphicFrame>
        <p:nvGraphicFramePr>
          <p:cNvPr id="15" name="Graf 14">
            <a:extLst>
              <a:ext uri="{FF2B5EF4-FFF2-40B4-BE49-F238E27FC236}">
                <a16:creationId xmlns:a16="http://schemas.microsoft.com/office/drawing/2014/main" id="{2C4FDBE6-4029-BF90-6D92-6E9314E46DBF}"/>
              </a:ext>
            </a:extLst>
          </p:cNvPr>
          <p:cNvGraphicFramePr/>
          <p:nvPr/>
        </p:nvGraphicFramePr>
        <p:xfrm>
          <a:off x="6437666" y="2711969"/>
          <a:ext cx="6721383" cy="4131980"/>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ovéPole 17">
            <a:extLst>
              <a:ext uri="{FF2B5EF4-FFF2-40B4-BE49-F238E27FC236}">
                <a16:creationId xmlns:a16="http://schemas.microsoft.com/office/drawing/2014/main" id="{33557634-DDC7-469B-3431-A88F94DD16DE}"/>
              </a:ext>
            </a:extLst>
          </p:cNvPr>
          <p:cNvSpPr txBox="1"/>
          <p:nvPr/>
        </p:nvSpPr>
        <p:spPr>
          <a:xfrm>
            <a:off x="6558271" y="2708920"/>
            <a:ext cx="195549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Aktivní populace</a:t>
            </a:r>
          </a:p>
        </p:txBody>
      </p:sp>
    </p:spTree>
    <p:extLst>
      <p:ext uri="{BB962C8B-B14F-4D97-AF65-F5344CB8AC3E}">
        <p14:creationId xmlns:p14="http://schemas.microsoft.com/office/powerpoint/2010/main" val="3144172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0165" y="1695532"/>
            <a:ext cx="8352928" cy="4311352"/>
          </a:xfrm>
        </p:spPr>
        <p:txBody>
          <a:bodyPr anchor="t">
            <a:normAutofit/>
          </a:bodyPr>
          <a:lstStyle/>
          <a:p>
            <a:r>
              <a:rPr lang="cs-CZ" dirty="0"/>
              <a:t>Nejčastěji užívanou rovnicí je </a:t>
            </a:r>
            <a:r>
              <a:rPr lang="cs-CZ" b="1" dirty="0">
                <a:solidFill>
                  <a:schemeClr val="tx1"/>
                </a:solidFill>
              </a:rPr>
              <a:t>Harris-Benedictova</a:t>
            </a:r>
            <a:r>
              <a:rPr lang="cs-CZ" dirty="0"/>
              <a:t> – výpočet BMR v kcal</a:t>
            </a:r>
            <a:endParaRPr lang="cs-CZ" b="1" dirty="0">
              <a:solidFill>
                <a:schemeClr val="tx1"/>
              </a:solidFill>
            </a:endParaRPr>
          </a:p>
          <a:p>
            <a:endParaRPr lang="cs-CZ" dirty="0"/>
          </a:p>
          <a:p>
            <a:endParaRPr lang="cs-CZ" dirty="0"/>
          </a:p>
          <a:p>
            <a:r>
              <a:rPr lang="cs-CZ" sz="1600" dirty="0"/>
              <a:t>H – hmotnost (kg)</a:t>
            </a:r>
          </a:p>
          <a:p>
            <a:r>
              <a:rPr lang="cs-CZ" sz="1600" dirty="0"/>
              <a:t>V – výška (cm)</a:t>
            </a:r>
          </a:p>
          <a:p>
            <a:r>
              <a:rPr lang="cs-CZ" sz="1600" dirty="0"/>
              <a:t>R – věk</a:t>
            </a:r>
          </a:p>
        </p:txBody>
      </p:sp>
      <p:graphicFrame>
        <p:nvGraphicFramePr>
          <p:cNvPr id="4" name="Tabulka 3"/>
          <p:cNvGraphicFramePr>
            <a:graphicFrameLocks noGrp="1"/>
          </p:cNvGraphicFramePr>
          <p:nvPr/>
        </p:nvGraphicFramePr>
        <p:xfrm>
          <a:off x="767408" y="2112099"/>
          <a:ext cx="4824536" cy="7416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70840">
                <a:tc>
                  <a:txBody>
                    <a:bodyPr/>
                    <a:lstStyle/>
                    <a:p>
                      <a:r>
                        <a:rPr lang="cs-CZ" dirty="0"/>
                        <a:t>Muži</a:t>
                      </a:r>
                    </a:p>
                  </a:txBody>
                  <a:tcPr/>
                </a:tc>
                <a:tc>
                  <a:txBody>
                    <a:bodyPr/>
                    <a:lstStyle/>
                    <a:p>
                      <a:r>
                        <a:rPr lang="cs-CZ" dirty="0"/>
                        <a:t>66,5 + 13,8*H + 5*V</a:t>
                      </a:r>
                      <a:r>
                        <a:rPr lang="cs-CZ" baseline="0" dirty="0"/>
                        <a:t> – 6,8*R</a:t>
                      </a:r>
                      <a:endParaRPr lang="cs-CZ" dirty="0"/>
                    </a:p>
                  </a:txBody>
                  <a:tcPr/>
                </a:tc>
                <a:extLst>
                  <a:ext uri="{0D108BD9-81ED-4DB2-BD59-A6C34878D82A}">
                    <a16:rowId xmlns:a16="http://schemas.microsoft.com/office/drawing/2014/main" val="10000"/>
                  </a:ext>
                </a:extLst>
              </a:tr>
              <a:tr h="370840">
                <a:tc>
                  <a:txBody>
                    <a:bodyPr/>
                    <a:lstStyle/>
                    <a:p>
                      <a:r>
                        <a:rPr lang="cs-CZ" dirty="0"/>
                        <a:t>Ženy</a:t>
                      </a:r>
                    </a:p>
                  </a:txBody>
                  <a:tcPr/>
                </a:tc>
                <a:tc>
                  <a:txBody>
                    <a:bodyPr/>
                    <a:lstStyle/>
                    <a:p>
                      <a:r>
                        <a:rPr lang="cs-CZ" dirty="0"/>
                        <a:t>655 + 9,6*H + 1,8*V – 4,7*R</a:t>
                      </a:r>
                    </a:p>
                  </a:txBody>
                  <a:tcPr/>
                </a:tc>
                <a:extLst>
                  <a:ext uri="{0D108BD9-81ED-4DB2-BD59-A6C34878D82A}">
                    <a16:rowId xmlns:a16="http://schemas.microsoft.com/office/drawing/2014/main" val="10001"/>
                  </a:ext>
                </a:extLst>
              </a:tr>
            </a:tbl>
          </a:graphicData>
        </a:graphic>
      </p:graphicFrame>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351627" y="1484784"/>
            <a:ext cx="8352928" cy="45221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57200" marR="0" lvl="1" indent="0" algn="l" defTabSz="457200" rtl="0" eaLnBrk="1" fontAlgn="auto" latinLnBrk="0" hangingPunct="1">
              <a:lnSpc>
                <a:spcPct val="100000"/>
              </a:lnSpc>
              <a:spcBef>
                <a:spcPct val="20000"/>
              </a:spcBef>
              <a:spcAft>
                <a:spcPts val="600"/>
              </a:spcAft>
              <a:buClr>
                <a:srgbClr val="5FCBEF"/>
              </a:buClr>
              <a:buSzPct val="80000"/>
              <a:buFont typeface="Wingdings 3" panose="05040102010807070707" pitchFamily="18" charset="2"/>
              <a:buNone/>
              <a:tabLst/>
              <a:defRPr/>
            </a:pPr>
            <a:endPar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3" name="Obrázek 12" descr="Obsah obrázku obloha, muž, osoba&#10;&#10;Popis se vygeneroval automaticky.">
            <a:extLst>
              <a:ext uri="{FF2B5EF4-FFF2-40B4-BE49-F238E27FC236}">
                <a16:creationId xmlns:a16="http://schemas.microsoft.com/office/drawing/2014/main" id="{11AE5A9B-E392-4CDB-8996-D4A4703518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32" y="3916540"/>
            <a:ext cx="5292080" cy="2940217"/>
          </a:xfrm>
          <a:prstGeom prst="rect">
            <a:avLst/>
          </a:prstGeom>
        </p:spPr>
      </p:pic>
      <p:sp>
        <p:nvSpPr>
          <p:cNvPr id="7" name="Nadpis 1">
            <a:extLst>
              <a:ext uri="{FF2B5EF4-FFF2-40B4-BE49-F238E27FC236}">
                <a16:creationId xmlns:a16="http://schemas.microsoft.com/office/drawing/2014/main" id="{331A803B-D6A0-4716-54CB-0DA05D09BC6C}"/>
              </a:ext>
            </a:extLst>
          </p:cNvPr>
          <p:cNvSpPr>
            <a:spLocks noGrp="1"/>
          </p:cNvSpPr>
          <p:nvPr>
            <p:ph type="title"/>
          </p:nvPr>
        </p:nvSpPr>
        <p:spPr>
          <a:xfrm>
            <a:off x="335360" y="292259"/>
            <a:ext cx="6512511" cy="1143000"/>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t>Bazální metabolismus – BM</a:t>
            </a:r>
            <a:b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b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Basal</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metabolic</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rate</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 BMR</a:t>
            </a:r>
            <a:endParaRPr kumimoji="0" lang="cs-CZ" sz="3600" b="0" i="1"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2" name="TextovéPole 1">
            <a:extLst>
              <a:ext uri="{FF2B5EF4-FFF2-40B4-BE49-F238E27FC236}">
                <a16:creationId xmlns:a16="http://schemas.microsoft.com/office/drawing/2014/main" id="{4B52E7C5-D050-1D3F-118A-BB2FAEC19656}"/>
              </a:ext>
            </a:extLst>
          </p:cNvPr>
          <p:cNvSpPr txBox="1"/>
          <p:nvPr/>
        </p:nvSpPr>
        <p:spPr>
          <a:xfrm>
            <a:off x="7824192" y="2482939"/>
            <a:ext cx="417646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H-B rovnice je vhodná pro osoby s normálním BMI a % podílem tukové tkáně. Protože nezohledňuje morfologické složení, může KEV u obézních osob nadhodnocovat.</a:t>
            </a:r>
          </a:p>
        </p:txBody>
      </p:sp>
    </p:spTree>
    <p:extLst>
      <p:ext uri="{BB962C8B-B14F-4D97-AF65-F5344CB8AC3E}">
        <p14:creationId xmlns:p14="http://schemas.microsoft.com/office/powerpoint/2010/main" val="318115679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35360" y="1997968"/>
            <a:ext cx="8352928" cy="4311352"/>
          </a:xfrm>
        </p:spPr>
        <p:txBody>
          <a:bodyPr anchor="t">
            <a:normAutofit/>
          </a:bodyPr>
          <a:lstStyle/>
          <a:p>
            <a:r>
              <a:rPr lang="cs-CZ" dirty="0" err="1"/>
              <a:t>Cunninghamovu</a:t>
            </a:r>
            <a:r>
              <a:rPr lang="cs-CZ" dirty="0"/>
              <a:t> rovnici je možné využít pro sportovce – pracuje s </a:t>
            </a:r>
            <a:r>
              <a:rPr lang="cs-CZ" dirty="0" err="1"/>
              <a:t>beztukovou</a:t>
            </a:r>
            <a:r>
              <a:rPr lang="cs-CZ" dirty="0"/>
              <a:t> tkání (kg), neboli </a:t>
            </a:r>
            <a:r>
              <a:rPr lang="cs-CZ" i="1" dirty="0"/>
              <a:t>fat-free </a:t>
            </a:r>
            <a:r>
              <a:rPr lang="cs-CZ" i="1" dirty="0" err="1"/>
              <a:t>mass</a:t>
            </a:r>
            <a:r>
              <a:rPr lang="cs-CZ" dirty="0"/>
              <a:t> (FFM).</a:t>
            </a:r>
          </a:p>
          <a:p>
            <a:pPr lvl="1"/>
            <a:r>
              <a:rPr lang="cs-CZ" b="1" dirty="0">
                <a:solidFill>
                  <a:schemeClr val="tx1"/>
                </a:solidFill>
              </a:rPr>
              <a:t>BMR = 500 + (22 * FFM)</a:t>
            </a:r>
          </a:p>
          <a:p>
            <a:pPr marL="0" indent="0">
              <a:buNone/>
            </a:pPr>
            <a:endParaRPr lang="cs-CZ" dirty="0"/>
          </a:p>
          <a:p>
            <a:endParaRPr lang="cs-CZ" dirty="0"/>
          </a:p>
          <a:p>
            <a:r>
              <a:rPr lang="cs-CZ" dirty="0"/>
              <a:t>Podobně jako rovnice dle </a:t>
            </a:r>
            <a:r>
              <a:rPr lang="cs-CZ" dirty="0" err="1"/>
              <a:t>Katch-McArdle</a:t>
            </a:r>
            <a:r>
              <a:rPr lang="cs-CZ" dirty="0"/>
              <a:t>, na kterou je navázána i rovnice pro výpočet FFM (</a:t>
            </a:r>
            <a:r>
              <a:rPr lang="cs-CZ" dirty="0" err="1"/>
              <a:t>Boerova</a:t>
            </a:r>
            <a:r>
              <a:rPr lang="cs-CZ" dirty="0"/>
              <a:t> formule).</a:t>
            </a:r>
          </a:p>
          <a:p>
            <a:pPr lvl="1"/>
            <a:r>
              <a:rPr lang="en-US" b="1" dirty="0">
                <a:solidFill>
                  <a:schemeClr val="tx1"/>
                </a:solidFill>
              </a:rPr>
              <a:t>BMR = 370 + (21</a:t>
            </a:r>
            <a:r>
              <a:rPr lang="cs-CZ" b="1" dirty="0">
                <a:solidFill>
                  <a:schemeClr val="tx1"/>
                </a:solidFill>
              </a:rPr>
              <a:t>,</a:t>
            </a:r>
            <a:r>
              <a:rPr lang="en-US" b="1" dirty="0">
                <a:solidFill>
                  <a:schemeClr val="tx1"/>
                </a:solidFill>
              </a:rPr>
              <a:t>6 * </a:t>
            </a:r>
            <a:r>
              <a:rPr lang="cs-CZ" b="1" dirty="0">
                <a:solidFill>
                  <a:schemeClr val="tx1"/>
                </a:solidFill>
              </a:rPr>
              <a:t>FFM</a:t>
            </a:r>
            <a:r>
              <a:rPr lang="en-US" b="1" dirty="0">
                <a:solidFill>
                  <a:schemeClr val="tx1"/>
                </a:solidFill>
              </a:rPr>
              <a:t>)</a:t>
            </a:r>
            <a:endParaRPr lang="cs-CZ" b="1" dirty="0">
              <a:solidFill>
                <a:schemeClr val="tx1"/>
              </a:solidFill>
            </a:endParaRPr>
          </a:p>
          <a:p>
            <a:pPr lvl="1"/>
            <a:endParaRPr lang="cs-CZ" b="1" dirty="0">
              <a:solidFill>
                <a:schemeClr val="tx1"/>
              </a:solidFill>
            </a:endParaRPr>
          </a:p>
          <a:p>
            <a:pPr lvl="1"/>
            <a:r>
              <a:rPr lang="cs-CZ" b="1" dirty="0">
                <a:solidFill>
                  <a:schemeClr val="tx1"/>
                </a:solidFill>
              </a:rPr>
              <a:t>FFM pro muže = </a:t>
            </a:r>
            <a:r>
              <a:rPr lang="en-GB" b="1" dirty="0">
                <a:solidFill>
                  <a:schemeClr val="tx1"/>
                </a:solidFill>
              </a:rPr>
              <a:t>[</a:t>
            </a:r>
            <a:r>
              <a:rPr lang="en-US" b="1" dirty="0">
                <a:solidFill>
                  <a:schemeClr val="tx1"/>
                </a:solidFill>
              </a:rPr>
              <a:t>0</a:t>
            </a:r>
            <a:r>
              <a:rPr lang="cs-CZ" b="1" dirty="0">
                <a:solidFill>
                  <a:schemeClr val="tx1"/>
                </a:solidFill>
              </a:rPr>
              <a:t>,</a:t>
            </a:r>
            <a:r>
              <a:rPr lang="en-US" b="1" dirty="0">
                <a:solidFill>
                  <a:schemeClr val="tx1"/>
                </a:solidFill>
              </a:rPr>
              <a:t>407 * </a:t>
            </a:r>
            <a:r>
              <a:rPr lang="cs-CZ" b="1" dirty="0">
                <a:solidFill>
                  <a:schemeClr val="tx1"/>
                </a:solidFill>
              </a:rPr>
              <a:t>hmotnost</a:t>
            </a:r>
            <a:r>
              <a:rPr lang="en-US" b="1" dirty="0">
                <a:solidFill>
                  <a:schemeClr val="tx1"/>
                </a:solidFill>
              </a:rPr>
              <a:t> </a:t>
            </a:r>
            <a:r>
              <a:rPr lang="cs-CZ" b="1" dirty="0">
                <a:solidFill>
                  <a:schemeClr val="tx1"/>
                </a:solidFill>
              </a:rPr>
              <a:t>(</a:t>
            </a:r>
            <a:r>
              <a:rPr lang="en-US" b="1" dirty="0">
                <a:solidFill>
                  <a:schemeClr val="tx1"/>
                </a:solidFill>
              </a:rPr>
              <a:t>kg</a:t>
            </a:r>
            <a:r>
              <a:rPr lang="cs-CZ" b="1" dirty="0">
                <a:solidFill>
                  <a:schemeClr val="tx1"/>
                </a:solidFill>
              </a:rPr>
              <a:t>)</a:t>
            </a:r>
            <a:r>
              <a:rPr lang="en-GB" b="1" dirty="0">
                <a:solidFill>
                  <a:schemeClr val="tx1"/>
                </a:solidFill>
              </a:rPr>
              <a:t>]</a:t>
            </a:r>
            <a:r>
              <a:rPr lang="en-US" b="1" dirty="0">
                <a:solidFill>
                  <a:schemeClr val="tx1"/>
                </a:solidFill>
              </a:rPr>
              <a:t> + [0</a:t>
            </a:r>
            <a:r>
              <a:rPr lang="cs-CZ" b="1" dirty="0">
                <a:solidFill>
                  <a:schemeClr val="tx1"/>
                </a:solidFill>
              </a:rPr>
              <a:t>,</a:t>
            </a:r>
            <a:r>
              <a:rPr lang="en-US" b="1" dirty="0">
                <a:solidFill>
                  <a:schemeClr val="tx1"/>
                </a:solidFill>
              </a:rPr>
              <a:t>267 * </a:t>
            </a:r>
            <a:r>
              <a:rPr lang="cs-CZ" b="1" dirty="0">
                <a:solidFill>
                  <a:schemeClr val="tx1"/>
                </a:solidFill>
              </a:rPr>
              <a:t>výška (</a:t>
            </a:r>
            <a:r>
              <a:rPr lang="en-US" b="1" dirty="0">
                <a:solidFill>
                  <a:schemeClr val="tx1"/>
                </a:solidFill>
              </a:rPr>
              <a:t>cm</a:t>
            </a:r>
            <a:r>
              <a:rPr lang="cs-CZ" b="1" dirty="0">
                <a:solidFill>
                  <a:schemeClr val="tx1"/>
                </a:solidFill>
              </a:rPr>
              <a:t>)</a:t>
            </a:r>
            <a:r>
              <a:rPr lang="en-GB" b="1" dirty="0">
                <a:solidFill>
                  <a:schemeClr val="tx1"/>
                </a:solidFill>
              </a:rPr>
              <a:t>]</a:t>
            </a:r>
            <a:r>
              <a:rPr lang="en-US" b="1" dirty="0">
                <a:solidFill>
                  <a:schemeClr val="tx1"/>
                </a:solidFill>
              </a:rPr>
              <a:t> – 19</a:t>
            </a:r>
            <a:r>
              <a:rPr lang="cs-CZ" b="1" dirty="0">
                <a:solidFill>
                  <a:schemeClr val="tx1"/>
                </a:solidFill>
              </a:rPr>
              <a:t>,</a:t>
            </a:r>
            <a:r>
              <a:rPr lang="en-US" b="1" dirty="0">
                <a:solidFill>
                  <a:schemeClr val="tx1"/>
                </a:solidFill>
              </a:rPr>
              <a:t>2</a:t>
            </a:r>
            <a:endParaRPr lang="cs-CZ" b="1" dirty="0">
              <a:solidFill>
                <a:schemeClr val="tx1"/>
              </a:solidFill>
            </a:endParaRPr>
          </a:p>
          <a:p>
            <a:pPr lvl="1"/>
            <a:r>
              <a:rPr lang="cs-CZ" b="1" dirty="0">
                <a:solidFill>
                  <a:schemeClr val="tx1"/>
                </a:solidFill>
              </a:rPr>
              <a:t>FFM pro ženy = </a:t>
            </a:r>
            <a:r>
              <a:rPr lang="en-GB" b="1" dirty="0">
                <a:solidFill>
                  <a:schemeClr val="tx1"/>
                </a:solidFill>
              </a:rPr>
              <a:t>[</a:t>
            </a:r>
            <a:r>
              <a:rPr lang="en-US" b="1" dirty="0">
                <a:solidFill>
                  <a:schemeClr val="tx1"/>
                </a:solidFill>
              </a:rPr>
              <a:t>0</a:t>
            </a:r>
            <a:r>
              <a:rPr lang="cs-CZ" b="1" dirty="0">
                <a:solidFill>
                  <a:schemeClr val="tx1"/>
                </a:solidFill>
              </a:rPr>
              <a:t>,</a:t>
            </a:r>
            <a:r>
              <a:rPr lang="en-US" b="1" dirty="0">
                <a:solidFill>
                  <a:schemeClr val="tx1"/>
                </a:solidFill>
              </a:rPr>
              <a:t>252 * </a:t>
            </a:r>
            <a:r>
              <a:rPr lang="cs-CZ" b="1" dirty="0">
                <a:solidFill>
                  <a:schemeClr val="tx1"/>
                </a:solidFill>
              </a:rPr>
              <a:t>hmotnost (</a:t>
            </a:r>
            <a:r>
              <a:rPr lang="en-US" b="1" dirty="0">
                <a:solidFill>
                  <a:schemeClr val="tx1"/>
                </a:solidFill>
              </a:rPr>
              <a:t>kg</a:t>
            </a:r>
            <a:r>
              <a:rPr lang="cs-CZ" b="1" dirty="0">
                <a:solidFill>
                  <a:schemeClr val="tx1"/>
                </a:solidFill>
              </a:rPr>
              <a:t>)</a:t>
            </a:r>
            <a:r>
              <a:rPr lang="en-US" b="1" dirty="0">
                <a:solidFill>
                  <a:schemeClr val="tx1"/>
                </a:solidFill>
              </a:rPr>
              <a:t>] + [0</a:t>
            </a:r>
            <a:r>
              <a:rPr lang="cs-CZ" b="1" dirty="0">
                <a:solidFill>
                  <a:schemeClr val="tx1"/>
                </a:solidFill>
              </a:rPr>
              <a:t>,</a:t>
            </a:r>
            <a:r>
              <a:rPr lang="en-US" b="1" dirty="0">
                <a:solidFill>
                  <a:schemeClr val="tx1"/>
                </a:solidFill>
              </a:rPr>
              <a:t>473 * </a:t>
            </a:r>
            <a:r>
              <a:rPr lang="cs-CZ" b="1" dirty="0">
                <a:solidFill>
                  <a:schemeClr val="tx1"/>
                </a:solidFill>
              </a:rPr>
              <a:t>výška</a:t>
            </a:r>
            <a:r>
              <a:rPr lang="en-US" b="1" dirty="0">
                <a:solidFill>
                  <a:schemeClr val="tx1"/>
                </a:solidFill>
              </a:rPr>
              <a:t> </a:t>
            </a:r>
            <a:r>
              <a:rPr lang="cs-CZ" b="1" dirty="0">
                <a:solidFill>
                  <a:schemeClr val="tx1"/>
                </a:solidFill>
              </a:rPr>
              <a:t>(</a:t>
            </a:r>
            <a:r>
              <a:rPr lang="en-US" b="1" dirty="0">
                <a:solidFill>
                  <a:schemeClr val="tx1"/>
                </a:solidFill>
              </a:rPr>
              <a:t>cm</a:t>
            </a:r>
            <a:r>
              <a:rPr lang="cs-CZ" b="1" dirty="0">
                <a:solidFill>
                  <a:schemeClr val="tx1"/>
                </a:solidFill>
              </a:rPr>
              <a:t>)</a:t>
            </a:r>
            <a:r>
              <a:rPr lang="en-US" b="1" dirty="0">
                <a:solidFill>
                  <a:schemeClr val="tx1"/>
                </a:solidFill>
              </a:rPr>
              <a:t>] – 48</a:t>
            </a:r>
            <a:r>
              <a:rPr lang="cs-CZ" b="1" dirty="0">
                <a:solidFill>
                  <a:schemeClr val="tx1"/>
                </a:solidFill>
              </a:rPr>
              <a:t>,</a:t>
            </a:r>
            <a:r>
              <a:rPr lang="en-US" b="1" dirty="0">
                <a:solidFill>
                  <a:schemeClr val="tx1"/>
                </a:solidFill>
              </a:rPr>
              <a:t>3</a:t>
            </a:r>
            <a:endParaRPr lang="cs-CZ" b="1" dirty="0">
              <a:solidFill>
                <a:schemeClr val="tx1"/>
              </a:solidFill>
            </a:endParaRPr>
          </a:p>
        </p:txBody>
      </p:sp>
      <p:pic>
        <p:nvPicPr>
          <p:cNvPr id="9" name="Picture 2" descr="http://www.rothwells-supertravel.co.uk/wp-content/uploads/2014/12/Tour-de-France-eurotravel.jpg">
            <a:extLst>
              <a:ext uri="{FF2B5EF4-FFF2-40B4-BE49-F238E27FC236}">
                <a16:creationId xmlns:a16="http://schemas.microsoft.com/office/drawing/2014/main" id="{41B2CD7C-B2B9-420A-B94F-D9BBE1323A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8288" y="19613"/>
            <a:ext cx="3456384" cy="2115781"/>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a:extLst>
              <a:ext uri="{FF2B5EF4-FFF2-40B4-BE49-F238E27FC236}">
                <a16:creationId xmlns:a16="http://schemas.microsoft.com/office/drawing/2014/main" id="{9974371A-0657-0A50-6341-55720183146C}"/>
              </a:ext>
            </a:extLst>
          </p:cNvPr>
          <p:cNvSpPr>
            <a:spLocks noGrp="1"/>
          </p:cNvSpPr>
          <p:nvPr>
            <p:ph type="title"/>
          </p:nvPr>
        </p:nvSpPr>
        <p:spPr>
          <a:xfrm>
            <a:off x="335360" y="292259"/>
            <a:ext cx="6512511" cy="1143000"/>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t>Bazální metabolismus – BM</a:t>
            </a:r>
            <a:b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b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Basal</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metabolic</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rate</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 BMR</a:t>
            </a:r>
            <a:endParaRPr kumimoji="0" lang="cs-CZ" sz="3600" b="0" i="0"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2" name="TextovéPole 1">
            <a:extLst>
              <a:ext uri="{FF2B5EF4-FFF2-40B4-BE49-F238E27FC236}">
                <a16:creationId xmlns:a16="http://schemas.microsoft.com/office/drawing/2014/main" id="{E69568CF-0EBB-89B3-32D2-E84BA0A26043}"/>
              </a:ext>
            </a:extLst>
          </p:cNvPr>
          <p:cNvSpPr txBox="1"/>
          <p:nvPr/>
        </p:nvSpPr>
        <p:spPr>
          <a:xfrm>
            <a:off x="7968208" y="5625482"/>
            <a:ext cx="417646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Tyto rovnice přesněji hodnotí KEV z pohledu tělesného složení. Reflektují aktivní tělesnou hmotu, respektive metabolicky neaktivní FFM.</a:t>
            </a:r>
          </a:p>
        </p:txBody>
      </p:sp>
    </p:spTree>
    <p:extLst>
      <p:ext uri="{BB962C8B-B14F-4D97-AF65-F5344CB8AC3E}">
        <p14:creationId xmlns:p14="http://schemas.microsoft.com/office/powerpoint/2010/main" val="41657881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35360" y="1997968"/>
            <a:ext cx="8352928" cy="4311352"/>
          </a:xfrm>
        </p:spPr>
        <p:txBody>
          <a:bodyPr anchor="t">
            <a:normAutofit/>
          </a:bodyPr>
          <a:lstStyle/>
          <a:p>
            <a:r>
              <a:rPr lang="cs-CZ" dirty="0"/>
              <a:t>Faustova rovnice je zjednodušenou rovnicí.</a:t>
            </a:r>
          </a:p>
          <a:p>
            <a:pPr lvl="1"/>
            <a:r>
              <a:rPr lang="cs-CZ" b="1" dirty="0">
                <a:solidFill>
                  <a:schemeClr val="tx1"/>
                </a:solidFill>
              </a:rPr>
              <a:t>M: Hmotnost * 24</a:t>
            </a:r>
          </a:p>
          <a:p>
            <a:pPr lvl="1"/>
            <a:r>
              <a:rPr lang="cs-CZ" b="1" dirty="0">
                <a:solidFill>
                  <a:schemeClr val="tx1"/>
                </a:solidFill>
              </a:rPr>
              <a:t>Ž: Hmotnost * 23</a:t>
            </a:r>
          </a:p>
        </p:txBody>
      </p:sp>
      <p:pic>
        <p:nvPicPr>
          <p:cNvPr id="5" name="Obrázek 4" descr="Obsah obrázku obloha, muž, osoba&#10;&#10;Popis se vygeneroval automaticky.">
            <a:extLst>
              <a:ext uri="{FF2B5EF4-FFF2-40B4-BE49-F238E27FC236}">
                <a16:creationId xmlns:a16="http://schemas.microsoft.com/office/drawing/2014/main" id="{7CB24968-BFCD-4879-83CC-12BB57AF3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464" y="3717032"/>
            <a:ext cx="5292080" cy="2940217"/>
          </a:xfrm>
          <a:prstGeom prst="rect">
            <a:avLst/>
          </a:prstGeom>
        </p:spPr>
      </p:pic>
      <p:sp>
        <p:nvSpPr>
          <p:cNvPr id="6" name="Nadpis 1">
            <a:extLst>
              <a:ext uri="{FF2B5EF4-FFF2-40B4-BE49-F238E27FC236}">
                <a16:creationId xmlns:a16="http://schemas.microsoft.com/office/drawing/2014/main" id="{9994A0FD-6C7D-E44F-0917-1A8536118810}"/>
              </a:ext>
            </a:extLst>
          </p:cNvPr>
          <p:cNvSpPr>
            <a:spLocks noGrp="1"/>
          </p:cNvSpPr>
          <p:nvPr>
            <p:ph type="title"/>
          </p:nvPr>
        </p:nvSpPr>
        <p:spPr>
          <a:xfrm>
            <a:off x="335360" y="292259"/>
            <a:ext cx="6512511" cy="1143000"/>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t>Bazální metabolismus – BM</a:t>
            </a:r>
            <a:b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b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Basal</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metabolic</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rate</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 BMR</a:t>
            </a:r>
            <a:endParaRPr kumimoji="0" lang="cs-CZ" sz="3600" b="0" i="0"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2" name="TextovéPole 1">
            <a:extLst>
              <a:ext uri="{FF2B5EF4-FFF2-40B4-BE49-F238E27FC236}">
                <a16:creationId xmlns:a16="http://schemas.microsoft.com/office/drawing/2014/main" id="{FD83716E-DD39-2979-B0AD-DBD8E74B0413}"/>
              </a:ext>
            </a:extLst>
          </p:cNvPr>
          <p:cNvSpPr txBox="1"/>
          <p:nvPr/>
        </p:nvSpPr>
        <p:spPr>
          <a:xfrm>
            <a:off x="7032104" y="2348880"/>
            <a:ext cx="417646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Faustova rovnice je rovněž obecně platná rovnice i přes svou jednoduchost. Opět ale nezohledňuje FFM a vypovídající je spíše pro populaci s normální hmotností.</a:t>
            </a:r>
          </a:p>
        </p:txBody>
      </p:sp>
    </p:spTree>
    <p:extLst>
      <p:ext uri="{BB962C8B-B14F-4D97-AF65-F5344CB8AC3E}">
        <p14:creationId xmlns:p14="http://schemas.microsoft.com/office/powerpoint/2010/main" val="184132939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9994A0FD-6C7D-E44F-0917-1A8536118810}"/>
              </a:ext>
            </a:extLst>
          </p:cNvPr>
          <p:cNvSpPr>
            <a:spLocks noGrp="1"/>
          </p:cNvSpPr>
          <p:nvPr>
            <p:ph type="title"/>
          </p:nvPr>
        </p:nvSpPr>
        <p:spPr>
          <a:xfrm>
            <a:off x="335360" y="292259"/>
            <a:ext cx="6512511" cy="1143000"/>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t>Bazální metabolismus – BM</a:t>
            </a:r>
            <a:b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b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Basal</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metabolic</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a:t>
            </a:r>
            <a:r>
              <a:rPr kumimoji="0" lang="cs-CZ" sz="2400" b="0" i="1" u="none" strike="noStrike" kern="1200" cap="none" spc="0" normalizeH="0" baseline="0" noProof="0" dirty="0" err="1">
                <a:ln>
                  <a:noFill/>
                </a:ln>
                <a:solidFill>
                  <a:srgbClr val="2E83C3"/>
                </a:solidFill>
                <a:effectLst/>
                <a:uLnTx/>
                <a:uFillTx/>
                <a:latin typeface="Trebuchet MS" panose="020B0603020202020204"/>
                <a:ea typeface="+mj-ea"/>
                <a:cs typeface="+mj-cs"/>
              </a:rPr>
              <a:t>rate</a:t>
            </a:r>
            <a:r>
              <a:rPr kumimoji="0" lang="cs-CZ" sz="2400" b="0" i="1" u="none" strike="noStrike" kern="1200" cap="none" spc="0" normalizeH="0" baseline="0" noProof="0" dirty="0">
                <a:ln>
                  <a:noFill/>
                </a:ln>
                <a:solidFill>
                  <a:srgbClr val="2E83C3"/>
                </a:solidFill>
                <a:effectLst/>
                <a:uLnTx/>
                <a:uFillTx/>
                <a:latin typeface="Trebuchet MS" panose="020B0603020202020204"/>
                <a:ea typeface="+mj-ea"/>
                <a:cs typeface="+mj-cs"/>
              </a:rPr>
              <a:t> – BMR</a:t>
            </a:r>
            <a:endParaRPr kumimoji="0" lang="cs-CZ" sz="3600" b="0" i="0"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2" name="TextovéPole 1">
            <a:extLst>
              <a:ext uri="{FF2B5EF4-FFF2-40B4-BE49-F238E27FC236}">
                <a16:creationId xmlns:a16="http://schemas.microsoft.com/office/drawing/2014/main" id="{FD83716E-DD39-2979-B0AD-DBD8E74B0413}"/>
              </a:ext>
            </a:extLst>
          </p:cNvPr>
          <p:cNvSpPr txBox="1"/>
          <p:nvPr/>
        </p:nvSpPr>
        <p:spPr>
          <a:xfrm>
            <a:off x="7248128" y="4005064"/>
            <a:ext cx="417646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solidFill>
                <a:effectLst/>
                <a:uLnTx/>
                <a:uFillTx/>
                <a:latin typeface="Trebuchet MS" panose="020B0603020202020204"/>
                <a:ea typeface="+mn-ea"/>
                <a:cs typeface="+mn-cs"/>
              </a:rPr>
              <a:t>Schofieldova</a:t>
            </a: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 rovnice je metoda odhadu bazálního metabolismu (BMR) dospělých mužů a žen publikovaná v roce 1985. Tuto rovnici používá WHO ve své sérii technických zpráv a přesněji zohledňuje věk sledovaného.</a:t>
            </a:r>
          </a:p>
        </p:txBody>
      </p:sp>
      <p:sp>
        <p:nvSpPr>
          <p:cNvPr id="9" name="Zástupný obsah 8">
            <a:extLst>
              <a:ext uri="{FF2B5EF4-FFF2-40B4-BE49-F238E27FC236}">
                <a16:creationId xmlns:a16="http://schemas.microsoft.com/office/drawing/2014/main" id="{FA0FBA5E-F60D-496F-AA88-5C4CD85F77A0}"/>
              </a:ext>
            </a:extLst>
          </p:cNvPr>
          <p:cNvSpPr>
            <a:spLocks noGrp="1"/>
          </p:cNvSpPr>
          <p:nvPr>
            <p:ph idx="1"/>
          </p:nvPr>
        </p:nvSpPr>
        <p:spPr>
          <a:xfrm>
            <a:off x="677334" y="2160589"/>
            <a:ext cx="8596668" cy="836363"/>
          </a:xfrm>
        </p:spPr>
        <p:txBody>
          <a:bodyPr/>
          <a:lstStyle/>
          <a:p>
            <a:r>
              <a:rPr lang="cs-CZ" dirty="0" err="1"/>
              <a:t>Schofieldova</a:t>
            </a:r>
            <a:r>
              <a:rPr lang="cs-CZ" dirty="0"/>
              <a:t> rovnice je vhodnou variantou pro odhad BMR u dětí:</a:t>
            </a:r>
          </a:p>
        </p:txBody>
      </p:sp>
      <p:pic>
        <p:nvPicPr>
          <p:cNvPr id="11" name="Obrázek 10">
            <a:extLst>
              <a:ext uri="{FF2B5EF4-FFF2-40B4-BE49-F238E27FC236}">
                <a16:creationId xmlns:a16="http://schemas.microsoft.com/office/drawing/2014/main" id="{66BE14B7-D3CD-478A-B595-5DE3CD399B27}"/>
              </a:ext>
            </a:extLst>
          </p:cNvPr>
          <p:cNvPicPr>
            <a:picLocks noChangeAspect="1"/>
          </p:cNvPicPr>
          <p:nvPr/>
        </p:nvPicPr>
        <p:blipFill rotWithShape="1">
          <a:blip r:embed="rId2"/>
          <a:srcRect b="58466"/>
          <a:stretch/>
        </p:blipFill>
        <p:spPr>
          <a:xfrm>
            <a:off x="1045287" y="2624588"/>
            <a:ext cx="2505425" cy="2472922"/>
          </a:xfrm>
          <a:prstGeom prst="rect">
            <a:avLst/>
          </a:prstGeom>
        </p:spPr>
      </p:pic>
      <p:pic>
        <p:nvPicPr>
          <p:cNvPr id="13" name="Obrázek 12">
            <a:extLst>
              <a:ext uri="{FF2B5EF4-FFF2-40B4-BE49-F238E27FC236}">
                <a16:creationId xmlns:a16="http://schemas.microsoft.com/office/drawing/2014/main" id="{4825B93E-4276-494E-A57F-DBEED5FC62C4}"/>
              </a:ext>
            </a:extLst>
          </p:cNvPr>
          <p:cNvPicPr>
            <a:picLocks noChangeAspect="1"/>
          </p:cNvPicPr>
          <p:nvPr/>
        </p:nvPicPr>
        <p:blipFill rotWithShape="1">
          <a:blip r:embed="rId2"/>
          <a:srcRect t="41534"/>
          <a:stretch/>
        </p:blipFill>
        <p:spPr>
          <a:xfrm>
            <a:off x="3591615" y="2624588"/>
            <a:ext cx="2505425" cy="3481034"/>
          </a:xfrm>
          <a:prstGeom prst="rect">
            <a:avLst/>
          </a:prstGeom>
        </p:spPr>
      </p:pic>
    </p:spTree>
    <p:extLst>
      <p:ext uri="{BB962C8B-B14F-4D97-AF65-F5344CB8AC3E}">
        <p14:creationId xmlns:p14="http://schemas.microsoft.com/office/powerpoint/2010/main" val="295039569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6992"/>
            <a:ext cx="7097106" cy="913434"/>
          </a:xfrm>
        </p:spPr>
        <p:txBody>
          <a:bodyPr vert="horz" lIns="91440" tIns="45720" rIns="91440" bIns="45720" rtlCol="0" anchor="t">
            <a:normAutofit/>
          </a:bodyPr>
          <a:lstStyle/>
          <a:p>
            <a:r>
              <a:rPr lang="en-US" sz="4800" dirty="0" err="1">
                <a:solidFill>
                  <a:schemeClr val="accent2"/>
                </a:solidFill>
              </a:rPr>
              <a:t>Fyzická</a:t>
            </a:r>
            <a:r>
              <a:rPr lang="en-US" sz="4800" dirty="0">
                <a:solidFill>
                  <a:schemeClr val="accent2"/>
                </a:solidFill>
              </a:rPr>
              <a:t> </a:t>
            </a:r>
            <a:r>
              <a:rPr lang="en-US" sz="4800" dirty="0" err="1">
                <a:solidFill>
                  <a:schemeClr val="accent2"/>
                </a:solidFill>
              </a:rPr>
              <a:t>aktivita</a:t>
            </a:r>
            <a:endParaRPr lang="en-US" sz="4800" dirty="0">
              <a:solidFill>
                <a:schemeClr val="accent2"/>
              </a:solidFill>
            </a:endParaRPr>
          </a:p>
        </p:txBody>
      </p:sp>
      <p:sp>
        <p:nvSpPr>
          <p:cNvPr id="3" name="Zástupný symbol pro obsah 2"/>
          <p:cNvSpPr>
            <a:spLocks noGrp="1"/>
          </p:cNvSpPr>
          <p:nvPr>
            <p:ph idx="1"/>
          </p:nvPr>
        </p:nvSpPr>
        <p:spPr>
          <a:xfrm>
            <a:off x="1055440" y="4680035"/>
            <a:ext cx="7022718" cy="1440922"/>
          </a:xfrm>
        </p:spPr>
        <p:txBody>
          <a:bodyPr vert="horz" lIns="91440" tIns="45720" rIns="91440" bIns="45720" rtlCol="0" anchor="t">
            <a:normAutofit/>
          </a:bodyPr>
          <a:lstStyle/>
          <a:p>
            <a:r>
              <a:rPr lang="en-US" sz="2100" dirty="0"/>
              <a:t>Které faktory ovlivňují EV při </a:t>
            </a:r>
            <a:r>
              <a:rPr lang="en-US" sz="2100" dirty="0" err="1"/>
              <a:t>fyzické</a:t>
            </a:r>
            <a:r>
              <a:rPr lang="en-US" sz="2100" dirty="0"/>
              <a:t> </a:t>
            </a:r>
            <a:r>
              <a:rPr lang="cs-CZ" sz="2100" dirty="0"/>
              <a:t>aktivitě</a:t>
            </a:r>
            <a:r>
              <a:rPr lang="en-US" sz="2100" dirty="0"/>
              <a:t>?</a:t>
            </a:r>
            <a:endParaRPr lang="cs-CZ" sz="2100" b="1" dirty="0">
              <a:solidFill>
                <a:schemeClr val="tx1"/>
              </a:solidFill>
            </a:endParaRPr>
          </a:p>
          <a:p>
            <a:r>
              <a:rPr lang="cs-CZ" sz="2100" dirty="0"/>
              <a:t>Jak je zjišťovat?</a:t>
            </a:r>
            <a:endParaRPr lang="en-US" sz="2100" b="1" dirty="0">
              <a:solidFill>
                <a:schemeClr val="tx1"/>
              </a:solidFill>
            </a:endParaRPr>
          </a:p>
        </p:txBody>
      </p:sp>
      <p:pic>
        <p:nvPicPr>
          <p:cNvPr id="5" name="Obrázek 4" descr="Obsah obrázku osoba, držení, tenis, žena&#10;&#10;Popis se vygeneroval automaticky.">
            <a:extLst>
              <a:ext uri="{FF2B5EF4-FFF2-40B4-BE49-F238E27FC236}">
                <a16:creationId xmlns:a16="http://schemas.microsoft.com/office/drawing/2014/main" id="{3E6800A0-95C0-454F-9B23-15D533A4B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9" y="535563"/>
            <a:ext cx="903562" cy="2638140"/>
          </a:xfrm>
          <a:prstGeom prst="rect">
            <a:avLst/>
          </a:prstGeom>
        </p:spPr>
      </p:pic>
      <p:pic>
        <p:nvPicPr>
          <p:cNvPr id="7" name="Obrázek 6" descr="Obsah obrázku osoba, kolo, exteriér, muž&#10;&#10;Popis se vygeneroval automaticky.">
            <a:extLst>
              <a:ext uri="{FF2B5EF4-FFF2-40B4-BE49-F238E27FC236}">
                <a16:creationId xmlns:a16="http://schemas.microsoft.com/office/drawing/2014/main" id="{281E7639-3FCB-489C-886B-6D45547A8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836712"/>
            <a:ext cx="1403531" cy="2032320"/>
          </a:xfrm>
          <a:prstGeom prst="rect">
            <a:avLst/>
          </a:prstGeom>
        </p:spPr>
      </p:pic>
      <p:pic>
        <p:nvPicPr>
          <p:cNvPr id="17" name="Obrázek 16" descr="Obsah obrázku osoba, exteriér, míč, hráč&#10;&#10;Popis se vygeneroval automaticky.">
            <a:extLst>
              <a:ext uri="{FF2B5EF4-FFF2-40B4-BE49-F238E27FC236}">
                <a16:creationId xmlns:a16="http://schemas.microsoft.com/office/drawing/2014/main" id="{78690B60-C05D-4765-90DC-61954C53E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624" y="1340583"/>
            <a:ext cx="1403532" cy="1024578"/>
          </a:xfrm>
          <a:prstGeom prst="rect">
            <a:avLst/>
          </a:prstGeom>
        </p:spPr>
      </p:pic>
      <p:pic>
        <p:nvPicPr>
          <p:cNvPr id="13" name="Obrázek 12" descr="Obsah obrázku osoba, muž, sport, exteriér&#10;&#10;Popis se vygeneroval automaticky.">
            <a:extLst>
              <a:ext uri="{FF2B5EF4-FFF2-40B4-BE49-F238E27FC236}">
                <a16:creationId xmlns:a16="http://schemas.microsoft.com/office/drawing/2014/main" id="{0288F64B-FBE6-486C-9A08-DEBF9C506C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658" y="1403742"/>
            <a:ext cx="1403532" cy="898260"/>
          </a:xfrm>
          <a:prstGeom prst="rect">
            <a:avLst/>
          </a:prstGeom>
        </p:spPr>
      </p:pic>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800683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277644"/>
            <a:ext cx="6512511" cy="1143000"/>
          </a:xfrm>
        </p:spPr>
        <p:txBody>
          <a:bodyPr>
            <a:normAutofit/>
          </a:bodyPr>
          <a:lstStyle/>
          <a:p>
            <a:r>
              <a:rPr lang="cs-CZ" dirty="0">
                <a:solidFill>
                  <a:schemeClr val="accent2"/>
                </a:solidFill>
              </a:rPr>
              <a:t>Celkový energetický výdej</a:t>
            </a:r>
          </a:p>
        </p:txBody>
      </p:sp>
      <p:sp>
        <p:nvSpPr>
          <p:cNvPr id="3" name="Zástupný symbol pro obsah 2"/>
          <p:cNvSpPr>
            <a:spLocks noGrp="1"/>
          </p:cNvSpPr>
          <p:nvPr>
            <p:ph idx="1"/>
          </p:nvPr>
        </p:nvSpPr>
        <p:spPr>
          <a:xfrm>
            <a:off x="354408" y="1406184"/>
            <a:ext cx="8352928" cy="4311352"/>
          </a:xfrm>
        </p:spPr>
        <p:txBody>
          <a:bodyPr anchor="t">
            <a:normAutofit/>
          </a:bodyPr>
          <a:lstStyle/>
          <a:p>
            <a:r>
              <a:rPr lang="cs-CZ" dirty="0">
                <a:solidFill>
                  <a:schemeClr val="tx1"/>
                </a:solidFill>
              </a:rPr>
              <a:t>Využití koeficientů intenzity fyzické aktivity pro výpočet celkového energetického výdeje (CEV), neboli </a:t>
            </a:r>
            <a:r>
              <a:rPr lang="cs-CZ" i="1" dirty="0" err="1">
                <a:solidFill>
                  <a:schemeClr val="tx1"/>
                </a:solidFill>
              </a:rPr>
              <a:t>Total</a:t>
            </a:r>
            <a:r>
              <a:rPr lang="cs-CZ" i="1" dirty="0">
                <a:solidFill>
                  <a:schemeClr val="tx1"/>
                </a:solidFill>
              </a:rPr>
              <a:t> </a:t>
            </a:r>
            <a:r>
              <a:rPr lang="cs-CZ" i="1" dirty="0" err="1">
                <a:solidFill>
                  <a:schemeClr val="tx1"/>
                </a:solidFill>
              </a:rPr>
              <a:t>energy</a:t>
            </a:r>
            <a:r>
              <a:rPr lang="cs-CZ" i="1" dirty="0">
                <a:solidFill>
                  <a:schemeClr val="tx1"/>
                </a:solidFill>
              </a:rPr>
              <a:t> </a:t>
            </a:r>
            <a:r>
              <a:rPr lang="cs-CZ" i="1" dirty="0" err="1">
                <a:solidFill>
                  <a:schemeClr val="tx1"/>
                </a:solidFill>
              </a:rPr>
              <a:t>expanditure</a:t>
            </a:r>
            <a:r>
              <a:rPr lang="cs-CZ" i="1" dirty="0">
                <a:solidFill>
                  <a:schemeClr val="tx1"/>
                </a:solidFill>
              </a:rPr>
              <a:t> </a:t>
            </a:r>
            <a:r>
              <a:rPr lang="cs-CZ" dirty="0">
                <a:solidFill>
                  <a:schemeClr val="tx1"/>
                </a:solidFill>
              </a:rPr>
              <a:t>(TEE).</a:t>
            </a: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pic>
        <p:nvPicPr>
          <p:cNvPr id="5" name="Obrázek 4" descr="Obsah obrázku osoba, vsedě&#10;&#10;Popis se vygeneroval automaticky.">
            <a:extLst>
              <a:ext uri="{FF2B5EF4-FFF2-40B4-BE49-F238E27FC236}">
                <a16:creationId xmlns:a16="http://schemas.microsoft.com/office/drawing/2014/main" id="{25A65F79-4DF9-4BD8-A387-D46C4DC57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3141989"/>
            <a:ext cx="3333750" cy="3333750"/>
          </a:xfrm>
          <a:prstGeom prst="rect">
            <a:avLst/>
          </a:prstGeom>
        </p:spPr>
      </p:pic>
      <p:pic>
        <p:nvPicPr>
          <p:cNvPr id="7" name="Obrázek 6" descr="Obsah obrázku osoba, muž, sport, exteriér&#10;&#10;Popis se vygeneroval automaticky.">
            <a:extLst>
              <a:ext uri="{FF2B5EF4-FFF2-40B4-BE49-F238E27FC236}">
                <a16:creationId xmlns:a16="http://schemas.microsoft.com/office/drawing/2014/main" id="{FE7E721F-23FC-4100-A668-010B136E1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2959941"/>
            <a:ext cx="1516214" cy="3697846"/>
          </a:xfrm>
          <a:prstGeom prst="rect">
            <a:avLst/>
          </a:prstGeom>
        </p:spPr>
      </p:pic>
      <p:sp>
        <p:nvSpPr>
          <p:cNvPr id="10" name="Znak násobení 9">
            <a:extLst>
              <a:ext uri="{FF2B5EF4-FFF2-40B4-BE49-F238E27FC236}">
                <a16:creationId xmlns:a16="http://schemas.microsoft.com/office/drawing/2014/main" id="{EB7A8B43-6AC4-4B3E-B41D-EA45ADE8E96D}"/>
              </a:ext>
            </a:extLst>
          </p:cNvPr>
          <p:cNvSpPr/>
          <p:nvPr/>
        </p:nvSpPr>
        <p:spPr>
          <a:xfrm>
            <a:off x="4194623" y="3842883"/>
            <a:ext cx="1440160" cy="129614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ovéPole 3">
            <a:extLst>
              <a:ext uri="{FF2B5EF4-FFF2-40B4-BE49-F238E27FC236}">
                <a16:creationId xmlns:a16="http://schemas.microsoft.com/office/drawing/2014/main" id="{435BCC27-80C0-A97A-951A-5DF54D4DA6AF}"/>
              </a:ext>
            </a:extLst>
          </p:cNvPr>
          <p:cNvSpPr txBox="1"/>
          <p:nvPr/>
        </p:nvSpPr>
        <p:spPr>
          <a:xfrm>
            <a:off x="7661128" y="2403325"/>
            <a:ext cx="417646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Pozor na kalkulaci CEV u fyzicky aktivní populace. Hodnocení pomocí koeficientů nemusí být úplně objektivní. Pro sportovce používáme speciální rovnice nebo měřící techniku, která je přesnější.</a:t>
            </a:r>
          </a:p>
        </p:txBody>
      </p:sp>
    </p:spTree>
    <p:extLst>
      <p:ext uri="{BB962C8B-B14F-4D97-AF65-F5344CB8AC3E}">
        <p14:creationId xmlns:p14="http://schemas.microsoft.com/office/powerpoint/2010/main" val="11655766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useBgFill="1">
        <p:nvSpPr>
          <p:cNvPr id="12" name="Rectangle 11">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4" name="Picture 3" descr="Závaží a tréninková zařízení">
            <a:extLst>
              <a:ext uri="{FF2B5EF4-FFF2-40B4-BE49-F238E27FC236}">
                <a16:creationId xmlns:a16="http://schemas.microsoft.com/office/drawing/2014/main" id="{3B70BF13-64E7-9A2C-7610-DDC3B31D5EEF}"/>
              </a:ext>
            </a:extLst>
          </p:cNvPr>
          <p:cNvPicPr>
            <a:picLocks noChangeAspect="1"/>
          </p:cNvPicPr>
          <p:nvPr/>
        </p:nvPicPr>
        <p:blipFill rotWithShape="1">
          <a:blip r:embed="rId2">
            <a:duotone>
              <a:schemeClr val="accent1">
                <a:shade val="45000"/>
                <a:satMod val="135000"/>
              </a:schemeClr>
              <a:prstClr val="white"/>
            </a:duotone>
          </a:blip>
          <a:srcRect t="12594" r="-1" b="3114"/>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Nadpis 1">
            <a:extLst>
              <a:ext uri="{FF2B5EF4-FFF2-40B4-BE49-F238E27FC236}">
                <a16:creationId xmlns:a16="http://schemas.microsoft.com/office/drawing/2014/main" id="{50798BCC-2A10-E7FD-1344-4B54F5A57BFB}"/>
              </a:ext>
            </a:extLst>
          </p:cNvPr>
          <p:cNvSpPr>
            <a:spLocks noGrp="1"/>
          </p:cNvSpPr>
          <p:nvPr>
            <p:ph type="title"/>
          </p:nvPr>
        </p:nvSpPr>
        <p:spPr>
          <a:xfrm>
            <a:off x="643467" y="1298448"/>
            <a:ext cx="3685070" cy="3255264"/>
          </a:xfrm>
        </p:spPr>
        <p:txBody>
          <a:bodyPr vert="horz" lIns="91440" tIns="45720" rIns="91440" bIns="45720" rtlCol="0" anchor="t">
            <a:normAutofit/>
          </a:bodyPr>
          <a:lstStyle/>
          <a:p>
            <a:r>
              <a:rPr lang="cs-CZ" sz="5000" spc="-100" dirty="0"/>
              <a:t>Energetická bilance</a:t>
            </a:r>
            <a:endParaRPr lang="en-US" sz="5000" spc="-100" dirty="0"/>
          </a:p>
        </p:txBody>
      </p:sp>
      <p:sp>
        <p:nvSpPr>
          <p:cNvPr id="16" name="Rectangle 15">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92781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277644"/>
            <a:ext cx="6512511" cy="1143000"/>
          </a:xfrm>
        </p:spPr>
        <p:txBody>
          <a:bodyPr>
            <a:normAutofit/>
          </a:bodyPr>
          <a:lstStyle/>
          <a:p>
            <a:r>
              <a:rPr lang="cs-CZ" dirty="0">
                <a:solidFill>
                  <a:schemeClr val="accent2"/>
                </a:solidFill>
              </a:rPr>
              <a:t>Celkový energetický výdej</a:t>
            </a:r>
            <a:endParaRPr lang="cs-CZ" dirty="0"/>
          </a:p>
        </p:txBody>
      </p:sp>
      <p:sp>
        <p:nvSpPr>
          <p:cNvPr id="3" name="Zástupný symbol pro obsah 2"/>
          <p:cNvSpPr>
            <a:spLocks noGrp="1"/>
          </p:cNvSpPr>
          <p:nvPr>
            <p:ph idx="1"/>
          </p:nvPr>
        </p:nvSpPr>
        <p:spPr>
          <a:xfrm>
            <a:off x="1911569" y="2141984"/>
            <a:ext cx="7064751" cy="4311352"/>
          </a:xfrm>
        </p:spPr>
        <p:txBody>
          <a:bodyPr anchor="t">
            <a:normAutofit/>
          </a:bodyPr>
          <a:lstStyle/>
          <a:p>
            <a:r>
              <a:rPr lang="cs-CZ" dirty="0">
                <a:solidFill>
                  <a:schemeClr val="tx1"/>
                </a:solidFill>
              </a:rPr>
              <a:t>U výkonnostních sportovců je vhodnější využívat sledování EV pohybových aktivit na základě tepové frekvence nebo kalkulaci EV s využitím MET násobků a následné hodnotit CEV.</a:t>
            </a:r>
          </a:p>
          <a:p>
            <a:r>
              <a:rPr lang="cs-CZ" b="1" dirty="0">
                <a:solidFill>
                  <a:schemeClr val="tx1"/>
                </a:solidFill>
              </a:rPr>
              <a:t>Pozor u vytrvalostních aktivit!</a:t>
            </a:r>
          </a:p>
          <a:p>
            <a:pPr lvl="1"/>
            <a:r>
              <a:rPr lang="cs-CZ" dirty="0">
                <a:solidFill>
                  <a:schemeClr val="tx1"/>
                </a:solidFill>
              </a:rPr>
              <a:t>Délka zatížení vs Bazální metabolismus</a:t>
            </a:r>
          </a:p>
          <a:p>
            <a:pPr lvl="1"/>
            <a:r>
              <a:rPr lang="cs-CZ" dirty="0">
                <a:solidFill>
                  <a:schemeClr val="tx1"/>
                </a:solidFill>
              </a:rPr>
              <a:t>Například u ultra závodů, etapových závodů atp.</a:t>
            </a: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pic>
        <p:nvPicPr>
          <p:cNvPr id="7" name="Obrázek 6" descr="Obsah obrázku osoba, muž, sport, exteriér&#10;&#10;Popis se vygeneroval automaticky.">
            <a:extLst>
              <a:ext uri="{FF2B5EF4-FFF2-40B4-BE49-F238E27FC236}">
                <a16:creationId xmlns:a16="http://schemas.microsoft.com/office/drawing/2014/main" id="{FE7E721F-23FC-4100-A668-010B136E1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2755490"/>
            <a:ext cx="1516214" cy="3697846"/>
          </a:xfrm>
          <a:prstGeom prst="rect">
            <a:avLst/>
          </a:prstGeom>
        </p:spPr>
      </p:pic>
    </p:spTree>
    <p:extLst>
      <p:ext uri="{BB962C8B-B14F-4D97-AF65-F5344CB8AC3E}">
        <p14:creationId xmlns:p14="http://schemas.microsoft.com/office/powerpoint/2010/main" val="303071706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EBEADA69-87AA-5E2D-E188-8DCD179D97F6}"/>
              </a:ext>
            </a:extLst>
          </p:cNvPr>
          <p:cNvPicPr>
            <a:picLocks noGrp="1" noChangeAspect="1"/>
          </p:cNvPicPr>
          <p:nvPr>
            <p:ph idx="1"/>
          </p:nvPr>
        </p:nvPicPr>
        <p:blipFill>
          <a:blip r:embed="rId2"/>
          <a:stretch>
            <a:fillRect/>
          </a:stretch>
        </p:blipFill>
        <p:spPr>
          <a:xfrm>
            <a:off x="386168" y="2056654"/>
            <a:ext cx="5133768" cy="2160000"/>
          </a:xfrm>
        </p:spPr>
      </p:pic>
      <p:pic>
        <p:nvPicPr>
          <p:cNvPr id="7" name="Obrázek 6">
            <a:extLst>
              <a:ext uri="{FF2B5EF4-FFF2-40B4-BE49-F238E27FC236}">
                <a16:creationId xmlns:a16="http://schemas.microsoft.com/office/drawing/2014/main" id="{786D8B28-5325-203B-D622-DAEF13D49B9C}"/>
              </a:ext>
            </a:extLst>
          </p:cNvPr>
          <p:cNvPicPr>
            <a:picLocks noChangeAspect="1"/>
          </p:cNvPicPr>
          <p:nvPr/>
        </p:nvPicPr>
        <p:blipFill>
          <a:blip r:embed="rId3"/>
          <a:stretch>
            <a:fillRect/>
          </a:stretch>
        </p:blipFill>
        <p:spPr>
          <a:xfrm>
            <a:off x="3085360" y="4355484"/>
            <a:ext cx="4869152" cy="2055223"/>
          </a:xfrm>
          <a:prstGeom prst="rect">
            <a:avLst/>
          </a:prstGeom>
        </p:spPr>
      </p:pic>
      <p:sp>
        <p:nvSpPr>
          <p:cNvPr id="3" name="Nadpis 1">
            <a:extLst>
              <a:ext uri="{FF2B5EF4-FFF2-40B4-BE49-F238E27FC236}">
                <a16:creationId xmlns:a16="http://schemas.microsoft.com/office/drawing/2014/main" id="{90486F5B-0CA4-3C30-F365-DFDF4AF3A3EC}"/>
              </a:ext>
            </a:extLst>
          </p:cNvPr>
          <p:cNvSpPr txBox="1">
            <a:spLocks/>
          </p:cNvSpPr>
          <p:nvPr/>
        </p:nvSpPr>
        <p:spPr>
          <a:xfrm>
            <a:off x="263352" y="277644"/>
            <a:ext cx="6512511"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2E83C3"/>
                </a:solidFill>
                <a:effectLst/>
                <a:uLnTx/>
                <a:uFillTx/>
                <a:latin typeface="Trebuchet MS" panose="020B0603020202020204"/>
                <a:ea typeface="+mj-ea"/>
                <a:cs typeface="+mj-cs"/>
              </a:rPr>
              <a:t>Úskalí kalkulace CEV</a:t>
            </a:r>
            <a:endParaRPr kumimoji="0" lang="cs-CZ" sz="3600" b="0" i="0"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9" name="TextovéPole 8">
            <a:extLst>
              <a:ext uri="{FF2B5EF4-FFF2-40B4-BE49-F238E27FC236}">
                <a16:creationId xmlns:a16="http://schemas.microsoft.com/office/drawing/2014/main" id="{E3E2D81C-8CAD-9484-1B8D-AD497C30A4E8}"/>
              </a:ext>
            </a:extLst>
          </p:cNvPr>
          <p:cNvSpPr txBox="1"/>
          <p:nvPr/>
        </p:nvSpPr>
        <p:spPr>
          <a:xfrm>
            <a:off x="0" y="6642556"/>
            <a:ext cx="6104658"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800" b="0" i="0" u="none" strike="noStrike" kern="1200" cap="none" spc="0" normalizeH="0" baseline="0" noProof="0" dirty="0">
                <a:ln>
                  <a:noFill/>
                </a:ln>
                <a:solidFill>
                  <a:prstClr val="black"/>
                </a:solidFill>
                <a:effectLst/>
                <a:uLnTx/>
                <a:uFillTx/>
                <a:latin typeface="Trebuchet MS" panose="020B0603020202020204"/>
                <a:ea typeface="+mn-ea"/>
                <a:cs typeface="+mn-cs"/>
              </a:rPr>
              <a:t>Zdroj: </a:t>
            </a:r>
            <a:r>
              <a:rPr kumimoji="0" lang="cs-CZ" sz="800" b="0" i="0" u="none" strike="noStrike" kern="1200" cap="none" spc="0" normalizeH="0" baseline="0" noProof="0" dirty="0" err="1">
                <a:ln>
                  <a:noFill/>
                </a:ln>
                <a:solidFill>
                  <a:prstClr val="black"/>
                </a:solidFill>
                <a:effectLst/>
                <a:uLnTx/>
                <a:uFillTx/>
                <a:latin typeface="Trebuchet MS" panose="020B0603020202020204"/>
                <a:ea typeface="+mn-ea"/>
                <a:cs typeface="+mn-cs"/>
              </a:rPr>
              <a:t>Maughan</a:t>
            </a:r>
            <a:r>
              <a:rPr kumimoji="0" lang="cs-CZ" sz="800" b="0" i="0" u="none" strike="noStrike" kern="1200" cap="none" spc="0" normalizeH="0" baseline="0" noProof="0" dirty="0">
                <a:ln>
                  <a:noFill/>
                </a:ln>
                <a:solidFill>
                  <a:prstClr val="black"/>
                </a:solidFill>
                <a:effectLst/>
                <a:uLnTx/>
                <a:uFillTx/>
                <a:latin typeface="Trebuchet MS" panose="020B0603020202020204"/>
                <a:ea typeface="+mn-ea"/>
                <a:cs typeface="+mn-cs"/>
              </a:rPr>
              <a:t>, R. J. (Ed.). (2008). </a:t>
            </a:r>
            <a:r>
              <a:rPr kumimoji="0" lang="cs-CZ" sz="800" b="0" i="1" u="none" strike="noStrike" kern="1200" cap="none" spc="0" normalizeH="0" baseline="0" noProof="0" dirty="0" err="1">
                <a:ln>
                  <a:noFill/>
                </a:ln>
                <a:solidFill>
                  <a:prstClr val="black"/>
                </a:solidFill>
                <a:effectLst/>
                <a:uLnTx/>
                <a:uFillTx/>
                <a:latin typeface="Trebuchet MS" panose="020B0603020202020204"/>
                <a:ea typeface="+mn-ea"/>
                <a:cs typeface="+mn-cs"/>
              </a:rPr>
              <a:t>Nutrition</a:t>
            </a:r>
            <a:r>
              <a:rPr kumimoji="0" lang="cs-CZ" sz="800" b="0" i="1" u="none" strike="noStrike" kern="1200" cap="none" spc="0" normalizeH="0" baseline="0" noProof="0" dirty="0">
                <a:ln>
                  <a:noFill/>
                </a:ln>
                <a:solidFill>
                  <a:prstClr val="black"/>
                </a:solidFill>
                <a:effectLst/>
                <a:uLnTx/>
                <a:uFillTx/>
                <a:latin typeface="Trebuchet MS" panose="020B0603020202020204"/>
                <a:ea typeface="+mn-ea"/>
                <a:cs typeface="+mn-cs"/>
              </a:rPr>
              <a:t> in sport</a:t>
            </a:r>
            <a:r>
              <a:rPr kumimoji="0" lang="cs-CZ" sz="800" b="0" i="0" u="none" strike="noStrike" kern="1200" cap="none" spc="0" normalizeH="0" baseline="0" noProof="0" dirty="0">
                <a:ln>
                  <a:noFill/>
                </a:ln>
                <a:solidFill>
                  <a:prstClr val="black"/>
                </a:solidFill>
                <a:effectLst/>
                <a:uLnTx/>
                <a:uFillTx/>
                <a:latin typeface="Trebuchet MS" panose="020B0603020202020204"/>
                <a:ea typeface="+mn-ea"/>
                <a:cs typeface="+mn-cs"/>
              </a:rPr>
              <a:t> (Vol. 7). John </a:t>
            </a:r>
            <a:r>
              <a:rPr kumimoji="0" lang="cs-CZ" sz="800" b="0" i="0" u="none" strike="noStrike" kern="1200" cap="none" spc="0" normalizeH="0" baseline="0" noProof="0" dirty="0" err="1">
                <a:ln>
                  <a:noFill/>
                </a:ln>
                <a:solidFill>
                  <a:prstClr val="black"/>
                </a:solidFill>
                <a:effectLst/>
                <a:uLnTx/>
                <a:uFillTx/>
                <a:latin typeface="Trebuchet MS" panose="020B0603020202020204"/>
                <a:ea typeface="+mn-ea"/>
                <a:cs typeface="+mn-cs"/>
              </a:rPr>
              <a:t>Wiley</a:t>
            </a:r>
            <a:r>
              <a:rPr kumimoji="0" lang="cs-CZ" sz="800" b="0" i="0" u="none" strike="noStrike" kern="1200" cap="none" spc="0" normalizeH="0" baseline="0" noProof="0" dirty="0">
                <a:ln>
                  <a:noFill/>
                </a:ln>
                <a:solidFill>
                  <a:prstClr val="black"/>
                </a:solidFill>
                <a:effectLst/>
                <a:uLnTx/>
                <a:uFillTx/>
                <a:latin typeface="Trebuchet MS" panose="020B0603020202020204"/>
                <a:ea typeface="+mn-ea"/>
                <a:cs typeface="+mn-cs"/>
              </a:rPr>
              <a:t> &amp; </a:t>
            </a:r>
            <a:r>
              <a:rPr kumimoji="0" lang="cs-CZ" sz="800" b="0" i="0" u="none" strike="noStrike" kern="1200" cap="none" spc="0" normalizeH="0" baseline="0" noProof="0" dirty="0" err="1">
                <a:ln>
                  <a:noFill/>
                </a:ln>
                <a:solidFill>
                  <a:prstClr val="black"/>
                </a:solidFill>
                <a:effectLst/>
                <a:uLnTx/>
                <a:uFillTx/>
                <a:latin typeface="Trebuchet MS" panose="020B0603020202020204"/>
                <a:ea typeface="+mn-ea"/>
                <a:cs typeface="+mn-cs"/>
              </a:rPr>
              <a:t>Sons</a:t>
            </a:r>
            <a:r>
              <a:rPr kumimoji="0" lang="cs-CZ" sz="8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080358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9376" y="2060848"/>
            <a:ext cx="11233248" cy="4311352"/>
          </a:xfrm>
        </p:spPr>
        <p:txBody>
          <a:bodyPr anchor="t">
            <a:normAutofit/>
          </a:bodyPr>
          <a:lstStyle/>
          <a:p>
            <a:r>
              <a:rPr lang="cs-CZ" dirty="0">
                <a:solidFill>
                  <a:schemeClr val="tx1"/>
                </a:solidFill>
              </a:rPr>
              <a:t>Základní 3 možnosti výpočtu CEV (TEE):</a:t>
            </a:r>
          </a:p>
          <a:p>
            <a:pPr marL="457200" indent="-457200">
              <a:buFont typeface="+mj-lt"/>
              <a:buAutoNum type="arabicPeriod"/>
            </a:pPr>
            <a:r>
              <a:rPr lang="cs-CZ" b="1" dirty="0">
                <a:solidFill>
                  <a:schemeClr val="tx1"/>
                </a:solidFill>
              </a:rPr>
              <a:t>KEV × PAL				</a:t>
            </a:r>
            <a:r>
              <a:rPr lang="cs-CZ" dirty="0">
                <a:solidFill>
                  <a:schemeClr val="tx1"/>
                </a:solidFill>
              </a:rPr>
              <a:t>Vhodné pro běžnou populaci</a:t>
            </a:r>
          </a:p>
          <a:p>
            <a:pPr marL="0" indent="0">
              <a:buNone/>
            </a:pPr>
            <a:r>
              <a:rPr lang="cs-CZ" dirty="0">
                <a:solidFill>
                  <a:schemeClr val="tx1"/>
                </a:solidFill>
              </a:rPr>
              <a:t>	+Jednoduché použití									-Nereflektuje přesně EV</a:t>
            </a:r>
            <a:r>
              <a:rPr lang="cs-CZ" sz="1200" dirty="0">
                <a:solidFill>
                  <a:schemeClr val="tx1"/>
                </a:solidFill>
              </a:rPr>
              <a:t>pa</a:t>
            </a:r>
            <a:endParaRPr lang="cs-CZ" dirty="0">
              <a:solidFill>
                <a:schemeClr val="tx1"/>
              </a:solidFill>
            </a:endParaRPr>
          </a:p>
          <a:p>
            <a:pPr marL="0" indent="0">
              <a:buNone/>
            </a:pPr>
            <a:r>
              <a:rPr lang="cs-CZ" dirty="0">
                <a:solidFill>
                  <a:schemeClr val="tx1"/>
                </a:solidFill>
              </a:rPr>
              <a:t>	+U běžné populace relativně přesné</a:t>
            </a:r>
          </a:p>
          <a:p>
            <a:pPr marL="0" indent="0">
              <a:buNone/>
            </a:pPr>
            <a:endParaRPr lang="cs-CZ" dirty="0">
              <a:solidFill>
                <a:schemeClr val="tx1"/>
              </a:solidFill>
            </a:endParaRPr>
          </a:p>
          <a:p>
            <a:pPr marL="457200" indent="-457200">
              <a:buFont typeface="+mj-lt"/>
              <a:buAutoNum type="arabicPeriod" startAt="2"/>
            </a:pPr>
            <a:r>
              <a:rPr lang="cs-CZ" b="1" dirty="0">
                <a:solidFill>
                  <a:schemeClr val="tx1"/>
                </a:solidFill>
              </a:rPr>
              <a:t>(KEV × PAL) + EV</a:t>
            </a:r>
            <a:r>
              <a:rPr lang="cs-CZ" sz="1200" b="1" dirty="0">
                <a:solidFill>
                  <a:schemeClr val="tx1"/>
                </a:solidFill>
              </a:rPr>
              <a:t>pa</a:t>
            </a:r>
            <a:r>
              <a:rPr lang="cs-CZ" b="1" dirty="0">
                <a:solidFill>
                  <a:schemeClr val="tx1"/>
                </a:solidFill>
              </a:rPr>
              <a:t> 		</a:t>
            </a:r>
            <a:r>
              <a:rPr lang="cs-CZ" dirty="0">
                <a:solidFill>
                  <a:schemeClr val="tx1"/>
                </a:solidFill>
              </a:rPr>
              <a:t>Vhodné pro sportovce v délce výkonu 60-90 min/den</a:t>
            </a:r>
          </a:p>
          <a:p>
            <a:pPr marL="457200" indent="-457200">
              <a:buFont typeface="+mj-lt"/>
              <a:buAutoNum type="arabicPeriod" startAt="2"/>
            </a:pPr>
            <a:r>
              <a:rPr lang="en-GB" b="1" dirty="0">
                <a:solidFill>
                  <a:schemeClr val="tx1"/>
                </a:solidFill>
              </a:rPr>
              <a:t>[</a:t>
            </a:r>
            <a:r>
              <a:rPr lang="cs-CZ" b="1" dirty="0">
                <a:solidFill>
                  <a:schemeClr val="tx1"/>
                </a:solidFill>
              </a:rPr>
              <a:t>((KEV × PAL)/24) × (</a:t>
            </a:r>
            <a:r>
              <a:rPr lang="cs-CZ" b="1" dirty="0" err="1">
                <a:solidFill>
                  <a:schemeClr val="tx1"/>
                </a:solidFill>
              </a:rPr>
              <a:t>t</a:t>
            </a:r>
            <a:r>
              <a:rPr lang="cs-CZ" b="1" baseline="-25000" dirty="0" err="1">
                <a:solidFill>
                  <a:schemeClr val="tx1"/>
                </a:solidFill>
              </a:rPr>
              <a:t>den</a:t>
            </a:r>
            <a:r>
              <a:rPr lang="cs-CZ" b="1" dirty="0">
                <a:solidFill>
                  <a:schemeClr val="tx1"/>
                </a:solidFill>
              </a:rPr>
              <a:t> – </a:t>
            </a:r>
            <a:r>
              <a:rPr lang="cs-CZ" b="1" dirty="0" err="1">
                <a:solidFill>
                  <a:schemeClr val="tx1"/>
                </a:solidFill>
              </a:rPr>
              <a:t>t</a:t>
            </a:r>
            <a:r>
              <a:rPr lang="cs-CZ" b="1" baseline="-25000" dirty="0" err="1">
                <a:solidFill>
                  <a:schemeClr val="tx1"/>
                </a:solidFill>
              </a:rPr>
              <a:t>PA</a:t>
            </a:r>
            <a:r>
              <a:rPr lang="cs-CZ" b="1" dirty="0">
                <a:solidFill>
                  <a:schemeClr val="tx1"/>
                </a:solidFill>
              </a:rPr>
              <a:t>)</a:t>
            </a:r>
            <a:r>
              <a:rPr lang="en-GB" b="1" dirty="0">
                <a:solidFill>
                  <a:schemeClr val="tx1"/>
                </a:solidFill>
              </a:rPr>
              <a:t>]</a:t>
            </a:r>
            <a:r>
              <a:rPr lang="cs-CZ" b="1" dirty="0">
                <a:solidFill>
                  <a:schemeClr val="tx1"/>
                </a:solidFill>
              </a:rPr>
              <a:t> + </a:t>
            </a:r>
            <a:r>
              <a:rPr lang="cs-CZ" b="1" dirty="0" err="1">
                <a:solidFill>
                  <a:schemeClr val="tx1"/>
                </a:solidFill>
              </a:rPr>
              <a:t>Ev</a:t>
            </a:r>
            <a:r>
              <a:rPr lang="cs-CZ" sz="1200" b="1" dirty="0" err="1">
                <a:solidFill>
                  <a:schemeClr val="tx1"/>
                </a:solidFill>
              </a:rPr>
              <a:t>pa</a:t>
            </a:r>
            <a:r>
              <a:rPr lang="cs-CZ" sz="1200" b="1" dirty="0">
                <a:solidFill>
                  <a:schemeClr val="tx1"/>
                </a:solidFill>
              </a:rPr>
              <a:t> 	</a:t>
            </a:r>
            <a:r>
              <a:rPr lang="cs-CZ" dirty="0">
                <a:solidFill>
                  <a:schemeClr val="tx1"/>
                </a:solidFill>
              </a:rPr>
              <a:t>Vhodné pro sportovce (PA </a:t>
            </a:r>
            <a:r>
              <a:rPr lang="en-GB" dirty="0">
                <a:solidFill>
                  <a:schemeClr val="tx1"/>
                </a:solidFill>
              </a:rPr>
              <a:t>&gt;</a:t>
            </a:r>
            <a:r>
              <a:rPr lang="cs-CZ" dirty="0">
                <a:solidFill>
                  <a:schemeClr val="tx1"/>
                </a:solidFill>
              </a:rPr>
              <a:t>90 min/den)</a:t>
            </a:r>
          </a:p>
          <a:p>
            <a:pPr marL="0" indent="0">
              <a:buNone/>
            </a:pPr>
            <a:r>
              <a:rPr lang="cs-CZ" dirty="0">
                <a:solidFill>
                  <a:schemeClr val="tx1"/>
                </a:solidFill>
              </a:rPr>
              <a:t>	+Velmi přesné výsledky								-Náročné na zpracování</a:t>
            </a:r>
          </a:p>
          <a:p>
            <a:pPr marL="0" indent="0">
              <a:buNone/>
            </a:pPr>
            <a:r>
              <a:rPr lang="cs-CZ" dirty="0">
                <a:solidFill>
                  <a:schemeClr val="tx1"/>
                </a:solidFill>
              </a:rPr>
              <a:t>	+Výhodné při sestavování nutričních protokolů			-Potřeba </a:t>
            </a:r>
            <a:r>
              <a:rPr lang="cs-CZ" dirty="0" err="1">
                <a:solidFill>
                  <a:schemeClr val="tx1"/>
                </a:solidFill>
              </a:rPr>
              <a:t>sporttesteru</a:t>
            </a:r>
            <a:endParaRPr lang="cs-CZ" dirty="0">
              <a:solidFill>
                <a:schemeClr val="tx1"/>
              </a:solidFill>
            </a:endParaRP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pic>
        <p:nvPicPr>
          <p:cNvPr id="5" name="Obrázek 4" descr="Obsah obrázku osoba, vsedě&#10;&#10;Popis se vygeneroval automaticky.">
            <a:extLst>
              <a:ext uri="{FF2B5EF4-FFF2-40B4-BE49-F238E27FC236}">
                <a16:creationId xmlns:a16="http://schemas.microsoft.com/office/drawing/2014/main" id="{25A65F79-4DF9-4BD8-A387-D46C4DC57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407" y="1412776"/>
            <a:ext cx="1656184" cy="1656184"/>
          </a:xfrm>
          <a:prstGeom prst="rect">
            <a:avLst/>
          </a:prstGeom>
        </p:spPr>
      </p:pic>
      <p:pic>
        <p:nvPicPr>
          <p:cNvPr id="7" name="Obrázek 6" descr="Obsah obrázku osoba, muž, sport, exteriér&#10;&#10;Popis se vygeneroval automaticky.">
            <a:extLst>
              <a:ext uri="{FF2B5EF4-FFF2-40B4-BE49-F238E27FC236}">
                <a16:creationId xmlns:a16="http://schemas.microsoft.com/office/drawing/2014/main" id="{FE7E721F-23FC-4100-A668-010B136E1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507" y="3933056"/>
            <a:ext cx="917983" cy="2238840"/>
          </a:xfrm>
          <a:prstGeom prst="rect">
            <a:avLst/>
          </a:prstGeom>
        </p:spPr>
      </p:pic>
      <p:grpSp>
        <p:nvGrpSpPr>
          <p:cNvPr id="9" name="Skupina 8">
            <a:extLst>
              <a:ext uri="{FF2B5EF4-FFF2-40B4-BE49-F238E27FC236}">
                <a16:creationId xmlns:a16="http://schemas.microsoft.com/office/drawing/2014/main" id="{3F4224B7-BDC4-4888-BDE3-3148D79DD53D}"/>
              </a:ext>
            </a:extLst>
          </p:cNvPr>
          <p:cNvGrpSpPr/>
          <p:nvPr/>
        </p:nvGrpSpPr>
        <p:grpSpPr>
          <a:xfrm>
            <a:off x="6600056" y="1124744"/>
            <a:ext cx="3906046" cy="3960440"/>
            <a:chOff x="0" y="2652149"/>
            <a:chExt cx="8154193" cy="810809"/>
          </a:xfrm>
        </p:grpSpPr>
        <p:sp>
          <p:nvSpPr>
            <p:cNvPr id="10" name="Obdélník: se zakulacenými rohy 9">
              <a:extLst>
                <a:ext uri="{FF2B5EF4-FFF2-40B4-BE49-F238E27FC236}">
                  <a16:creationId xmlns:a16="http://schemas.microsoft.com/office/drawing/2014/main" id="{CE085AAD-39E0-4FAC-87F4-1449363362CF}"/>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1" name="Obdélník: se zakulacenými rohy 4">
              <a:extLst>
                <a:ext uri="{FF2B5EF4-FFF2-40B4-BE49-F238E27FC236}">
                  <a16:creationId xmlns:a16="http://schemas.microsoft.com/office/drawing/2014/main" id="{575C00E2-22F3-4131-8565-A79581384B3C}"/>
                </a:ext>
              </a:extLst>
            </p:cNvPr>
            <p:cNvSpPr txBox="1"/>
            <p:nvPr/>
          </p:nvSpPr>
          <p:spPr>
            <a:xfrm>
              <a:off x="39580" y="2691729"/>
              <a:ext cx="8075033"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1" i="1" u="none" strike="noStrike" kern="1200" cap="none" spc="0" normalizeH="0" baseline="0" noProof="0" dirty="0">
                  <a:ln>
                    <a:noFill/>
                  </a:ln>
                  <a:solidFill>
                    <a:srgbClr val="2E83C3">
                      <a:lumMod val="50000"/>
                    </a:srgbClr>
                  </a:solidFill>
                  <a:effectLst/>
                  <a:uLnTx/>
                  <a:uFillTx/>
                  <a:latin typeface="Trebuchet MS" panose="020B0603020202020204"/>
                  <a:ea typeface="+mn-ea"/>
                  <a:cs typeface="+mn-cs"/>
                </a:rPr>
                <a:t>Výpočet č. 2 </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zahrnuje bazální metabolismus, běžné denní aktivity a energetický výdej v průběhu pohybové </a:t>
              </a:r>
              <a:r>
                <a:rPr kumimoji="0" lang="cs-CZ" sz="1800" b="0" i="1" u="none" strike="noStrike" kern="1200" cap="none" spc="0" normalizeH="0" baseline="0" noProof="0" dirty="0" err="1">
                  <a:ln>
                    <a:noFill/>
                  </a:ln>
                  <a:solidFill>
                    <a:prstClr val="white"/>
                  </a:solidFill>
                  <a:effectLst/>
                  <a:uLnTx/>
                  <a:uFillTx/>
                  <a:latin typeface="Trebuchet MS" panose="020B0603020202020204"/>
                  <a:ea typeface="+mn-ea"/>
                  <a:cs typeface="+mn-cs"/>
                </a:rPr>
                <a:t>aktivity.Bazální</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potřebu energie organismu během takto krátkých výkonů zanedbáváme. </a:t>
              </a:r>
              <a:r>
                <a:rPr kumimoji="0" lang="cs-CZ" sz="1800" b="1" i="1" u="none" strike="noStrike" kern="1200" cap="none" spc="0" normalizeH="0" baseline="0" noProof="0" dirty="0">
                  <a:ln>
                    <a:noFill/>
                  </a:ln>
                  <a:solidFill>
                    <a:srgbClr val="2E83C3">
                      <a:lumMod val="50000"/>
                    </a:srgbClr>
                  </a:solidFill>
                  <a:effectLst/>
                  <a:uLnTx/>
                  <a:uFillTx/>
                  <a:latin typeface="Trebuchet MS" panose="020B0603020202020204"/>
                  <a:ea typeface="+mn-ea"/>
                  <a:cs typeface="+mn-cs"/>
                </a:rPr>
                <a:t>Výpočet č. 3 </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zohledňuje zvlášť bazální metabolismus, běžné denní aktivity pouze v čase mimo pohybovou aktivitu. Energetický výdej během pohybové aktivity je dopočítáván zvlášť, tak abychom nepočítali s bazálním metabolismem dvakrát.</a:t>
              </a:r>
              <a:endParaRPr kumimoji="0" lang="en-US"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2" name="Grafický objekt 11" descr="Muž">
            <a:extLst>
              <a:ext uri="{FF2B5EF4-FFF2-40B4-BE49-F238E27FC236}">
                <a16:creationId xmlns:a16="http://schemas.microsoft.com/office/drawing/2014/main" id="{AE945180-92E8-4E10-B6C4-1D39DBDA6B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1786" y="3991195"/>
            <a:ext cx="914400" cy="914400"/>
          </a:xfrm>
          <a:prstGeom prst="rect">
            <a:avLst/>
          </a:prstGeom>
        </p:spPr>
      </p:pic>
      <p:pic>
        <p:nvPicPr>
          <p:cNvPr id="13" name="Grafický objekt 12" descr="Žárovka a ozubené kolečko">
            <a:extLst>
              <a:ext uri="{FF2B5EF4-FFF2-40B4-BE49-F238E27FC236}">
                <a16:creationId xmlns:a16="http://schemas.microsoft.com/office/drawing/2014/main" id="{86405FD5-B323-4E2A-B28F-CBE47A08D5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71190" y="3395604"/>
            <a:ext cx="595591" cy="595591"/>
          </a:xfrm>
          <a:prstGeom prst="rect">
            <a:avLst/>
          </a:prstGeom>
        </p:spPr>
      </p:pic>
      <p:cxnSp>
        <p:nvCxnSpPr>
          <p:cNvPr id="15" name="Přímá spojnice se šipkou 14">
            <a:extLst>
              <a:ext uri="{FF2B5EF4-FFF2-40B4-BE49-F238E27FC236}">
                <a16:creationId xmlns:a16="http://schemas.microsoft.com/office/drawing/2014/main" id="{6F43127F-1DC7-4BB5-8114-5ACB5B84E4C6}"/>
              </a:ext>
            </a:extLst>
          </p:cNvPr>
          <p:cNvCxnSpPr>
            <a:stCxn id="11" idx="1"/>
          </p:cNvCxnSpPr>
          <p:nvPr/>
        </p:nvCxnSpPr>
        <p:spPr>
          <a:xfrm flipH="1">
            <a:off x="2999657" y="3104965"/>
            <a:ext cx="3619359" cy="972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Nadpis 1">
            <a:extLst>
              <a:ext uri="{FF2B5EF4-FFF2-40B4-BE49-F238E27FC236}">
                <a16:creationId xmlns:a16="http://schemas.microsoft.com/office/drawing/2014/main" id="{900CDA69-4D09-FBB9-481A-D5F0EC0C24CD}"/>
              </a:ext>
            </a:extLst>
          </p:cNvPr>
          <p:cNvSpPr>
            <a:spLocks noGrp="1"/>
          </p:cNvSpPr>
          <p:nvPr>
            <p:ph type="title"/>
          </p:nvPr>
        </p:nvSpPr>
        <p:spPr>
          <a:xfrm>
            <a:off x="263352" y="277644"/>
            <a:ext cx="6512511" cy="1143000"/>
          </a:xfrm>
        </p:spPr>
        <p:txBody>
          <a:bodyPr>
            <a:normAutofit/>
          </a:bodyPr>
          <a:lstStyle/>
          <a:p>
            <a:r>
              <a:rPr lang="cs-CZ" dirty="0">
                <a:solidFill>
                  <a:schemeClr val="accent2"/>
                </a:solidFill>
              </a:rPr>
              <a:t>Celkový energetický výdej</a:t>
            </a:r>
            <a:endParaRPr lang="cs-CZ" dirty="0"/>
          </a:p>
        </p:txBody>
      </p:sp>
    </p:spTree>
    <p:extLst>
      <p:ext uri="{BB962C8B-B14F-4D97-AF65-F5344CB8AC3E}">
        <p14:creationId xmlns:p14="http://schemas.microsoft.com/office/powerpoint/2010/main" val="2529038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osoba, muž, sport, exteriér&#10;&#10;Popis se vygeneroval automaticky.">
            <a:extLst>
              <a:ext uri="{FF2B5EF4-FFF2-40B4-BE49-F238E27FC236}">
                <a16:creationId xmlns:a16="http://schemas.microsoft.com/office/drawing/2014/main" id="{8795D73E-31BD-E484-D8E2-E85F67E8C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3789040"/>
            <a:ext cx="917983" cy="2238840"/>
          </a:xfrm>
          <a:prstGeom prst="rect">
            <a:avLst/>
          </a:prstGeom>
        </p:spPr>
      </p:pic>
      <p:sp>
        <p:nvSpPr>
          <p:cNvPr id="3" name="Zástupný symbol pro obsah 2"/>
          <p:cNvSpPr>
            <a:spLocks noGrp="1"/>
          </p:cNvSpPr>
          <p:nvPr>
            <p:ph idx="1"/>
          </p:nvPr>
        </p:nvSpPr>
        <p:spPr>
          <a:xfrm>
            <a:off x="479376" y="2060848"/>
            <a:ext cx="11233248" cy="4311352"/>
          </a:xfrm>
        </p:spPr>
        <p:txBody>
          <a:bodyPr anchor="t">
            <a:normAutofit/>
          </a:bodyPr>
          <a:lstStyle/>
          <a:p>
            <a:r>
              <a:rPr lang="cs-CZ" b="1" dirty="0">
                <a:solidFill>
                  <a:schemeClr val="tx1"/>
                </a:solidFill>
              </a:rPr>
              <a:t>Cyklista</a:t>
            </a:r>
          </a:p>
          <a:p>
            <a:pPr lvl="1"/>
            <a:r>
              <a:rPr lang="cs-CZ" b="1" dirty="0">
                <a:solidFill>
                  <a:schemeClr val="tx1"/>
                </a:solidFill>
              </a:rPr>
              <a:t>Muž, 180 cm, 29 let, 75 kg (FFM 67,5 kg)</a:t>
            </a:r>
          </a:p>
          <a:p>
            <a:pPr lvl="1"/>
            <a:r>
              <a:rPr lang="cs-CZ" dirty="0">
                <a:solidFill>
                  <a:schemeClr val="tx1"/>
                </a:solidFill>
              </a:rPr>
              <a:t>Náročný tréninkový den – dvě fáze</a:t>
            </a:r>
          </a:p>
          <a:p>
            <a:pPr lvl="2"/>
            <a:r>
              <a:rPr lang="cs-CZ" dirty="0">
                <a:solidFill>
                  <a:schemeClr val="tx1"/>
                </a:solidFill>
              </a:rPr>
              <a:t>EV</a:t>
            </a:r>
            <a:r>
              <a:rPr lang="cs-CZ" sz="1000" dirty="0">
                <a:solidFill>
                  <a:schemeClr val="tx1"/>
                </a:solidFill>
              </a:rPr>
              <a:t>pa</a:t>
            </a:r>
            <a:r>
              <a:rPr lang="cs-CZ" dirty="0">
                <a:solidFill>
                  <a:schemeClr val="tx1"/>
                </a:solidFill>
              </a:rPr>
              <a:t> 1 … 120 min … 1.250 kcal</a:t>
            </a:r>
          </a:p>
          <a:p>
            <a:pPr lvl="2"/>
            <a:r>
              <a:rPr lang="cs-CZ" dirty="0">
                <a:solidFill>
                  <a:schemeClr val="tx1"/>
                </a:solidFill>
              </a:rPr>
              <a:t>EV</a:t>
            </a:r>
            <a:r>
              <a:rPr lang="cs-CZ" sz="1000" dirty="0">
                <a:solidFill>
                  <a:schemeClr val="tx1"/>
                </a:solidFill>
              </a:rPr>
              <a:t>pa</a:t>
            </a:r>
            <a:r>
              <a:rPr lang="cs-CZ" dirty="0">
                <a:solidFill>
                  <a:schemeClr val="tx1"/>
                </a:solidFill>
              </a:rPr>
              <a:t> 2 … 60 min … 550 kcal</a:t>
            </a:r>
          </a:p>
          <a:p>
            <a:pPr lvl="2"/>
            <a:endParaRPr lang="cs-CZ" dirty="0">
              <a:solidFill>
                <a:schemeClr val="tx1"/>
              </a:solidFill>
            </a:endParaRPr>
          </a:p>
          <a:p>
            <a:pPr marL="457200" indent="-457200">
              <a:buFont typeface="+mj-lt"/>
              <a:buAutoNum type="arabicPeriod"/>
            </a:pPr>
            <a:r>
              <a:rPr lang="cs-CZ" dirty="0">
                <a:solidFill>
                  <a:schemeClr val="tx1"/>
                </a:solidFill>
              </a:rPr>
              <a:t>Spočítejte KEV</a:t>
            </a:r>
          </a:p>
          <a:p>
            <a:pPr marL="457200" indent="-457200">
              <a:buFont typeface="+mj-lt"/>
              <a:buAutoNum type="arabicPeriod"/>
            </a:pPr>
            <a:r>
              <a:rPr lang="cs-CZ" dirty="0">
                <a:solidFill>
                  <a:schemeClr val="tx1"/>
                </a:solidFill>
              </a:rPr>
              <a:t>Spočítejte CEV pomocí PAL</a:t>
            </a:r>
          </a:p>
          <a:p>
            <a:pPr marL="457200" indent="-457200">
              <a:buFont typeface="+mj-lt"/>
              <a:buAutoNum type="arabicPeriod"/>
            </a:pPr>
            <a:r>
              <a:rPr lang="cs-CZ" dirty="0">
                <a:solidFill>
                  <a:schemeClr val="tx1"/>
                </a:solidFill>
              </a:rPr>
              <a:t>Spočítejte CEV pomocí PAL (1,3) a EV</a:t>
            </a:r>
            <a:r>
              <a:rPr lang="cs-CZ" sz="1000" dirty="0">
                <a:solidFill>
                  <a:schemeClr val="tx1"/>
                </a:solidFill>
              </a:rPr>
              <a:t>pa</a:t>
            </a:r>
          </a:p>
          <a:p>
            <a:pPr marL="457200" indent="-457200">
              <a:buFont typeface="+mj-lt"/>
              <a:buAutoNum type="arabicPeriod"/>
            </a:pPr>
            <a:r>
              <a:rPr lang="cs-CZ" dirty="0">
                <a:solidFill>
                  <a:schemeClr val="tx1"/>
                </a:solidFill>
              </a:rPr>
              <a:t>Spočítejte CEV pomocí PAL (1,3), kalkulujte pro čas</a:t>
            </a:r>
          </a:p>
          <a:p>
            <a:pPr marL="0" indent="0">
              <a:buNone/>
            </a:pPr>
            <a:r>
              <a:rPr lang="cs-CZ" dirty="0">
                <a:solidFill>
                  <a:schemeClr val="tx1"/>
                </a:solidFill>
              </a:rPr>
              <a:t>	mimo tréninkovou aktivitu a EV</a:t>
            </a:r>
            <a:r>
              <a:rPr lang="cs-CZ" sz="1800" baseline="-25000" dirty="0">
                <a:solidFill>
                  <a:schemeClr val="tx1"/>
                </a:solidFill>
              </a:rPr>
              <a:t>pa</a:t>
            </a:r>
          </a:p>
          <a:p>
            <a:pPr marL="0" indent="0">
              <a:buNone/>
            </a:pPr>
            <a:endParaRPr lang="cs-CZ" dirty="0">
              <a:solidFill>
                <a:schemeClr val="tx1"/>
              </a:solidFill>
            </a:endParaRP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grpSp>
        <p:nvGrpSpPr>
          <p:cNvPr id="6" name="Skupina 5">
            <a:extLst>
              <a:ext uri="{FF2B5EF4-FFF2-40B4-BE49-F238E27FC236}">
                <a16:creationId xmlns:a16="http://schemas.microsoft.com/office/drawing/2014/main" id="{90E69D7F-A4B6-48F7-9E5E-E5BDD4DA28C5}"/>
              </a:ext>
            </a:extLst>
          </p:cNvPr>
          <p:cNvGrpSpPr/>
          <p:nvPr/>
        </p:nvGrpSpPr>
        <p:grpSpPr>
          <a:xfrm>
            <a:off x="6553943" y="1988840"/>
            <a:ext cx="3906046" cy="4552487"/>
            <a:chOff x="0" y="2652149"/>
            <a:chExt cx="8154193" cy="810809"/>
          </a:xfrm>
        </p:grpSpPr>
        <p:sp>
          <p:nvSpPr>
            <p:cNvPr id="7" name="Obdélník: se zakulacenými rohy 6">
              <a:extLst>
                <a:ext uri="{FF2B5EF4-FFF2-40B4-BE49-F238E27FC236}">
                  <a16:creationId xmlns:a16="http://schemas.microsoft.com/office/drawing/2014/main" id="{7E98E3AD-92C6-41F4-BB14-4B9FBEA907E7}"/>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Obdélník: se zakulacenými rohy 4">
              <a:extLst>
                <a:ext uri="{FF2B5EF4-FFF2-40B4-BE49-F238E27FC236}">
                  <a16:creationId xmlns:a16="http://schemas.microsoft.com/office/drawing/2014/main" id="{3EB68661-6BB2-4D32-9A65-13E277021D46}"/>
                </a:ext>
              </a:extLst>
            </p:cNvPr>
            <p:cNvSpPr txBox="1"/>
            <p:nvPr/>
          </p:nvSpPr>
          <p:spPr>
            <a:xfrm>
              <a:off x="39580" y="2691729"/>
              <a:ext cx="8075033"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1. KEV = 1.985 kcal</a:t>
              </a: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2. CEV</a:t>
              </a:r>
              <a:r>
                <a:rPr kumimoji="0" lang="cs-CZ" sz="1800" b="0" i="1" u="none" strike="noStrike" kern="1200" cap="none" spc="0" normalizeH="0" baseline="-25000" noProof="0" dirty="0">
                  <a:ln>
                    <a:noFill/>
                  </a:ln>
                  <a:solidFill>
                    <a:prstClr val="white"/>
                  </a:solidFill>
                  <a:effectLst/>
                  <a:uLnTx/>
                  <a:uFillTx/>
                  <a:latin typeface="Trebuchet MS" panose="020B0603020202020204"/>
                  <a:ea typeface="+mn-ea"/>
                  <a:cs typeface="+mn-cs"/>
                </a:rPr>
                <a:t>PAL 2,1</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 4.168,5 kcal</a:t>
              </a: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X</a:t>
              </a: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3. CEV</a:t>
              </a:r>
              <a:r>
                <a:rPr kumimoji="0" lang="cs-CZ" sz="1800" b="0" i="1" u="none" strike="noStrike" kern="1200" cap="none" spc="0" normalizeH="0" baseline="-25000" noProof="0" dirty="0">
                  <a:ln>
                    <a:noFill/>
                  </a:ln>
                  <a:solidFill>
                    <a:prstClr val="white"/>
                  </a:solidFill>
                  <a:effectLst/>
                  <a:uLnTx/>
                  <a:uFillTx/>
                  <a:latin typeface="Trebuchet MS" panose="020B0603020202020204"/>
                  <a:ea typeface="+mn-ea"/>
                  <a:cs typeface="+mn-cs"/>
                </a:rPr>
                <a:t>PAL 1,3 + EVPA</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 4.380,5 kcal</a:t>
              </a: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X</a:t>
              </a: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4. CEV</a:t>
              </a:r>
              <a:r>
                <a:rPr kumimoji="0" lang="cs-CZ" sz="1800" b="0" i="1" u="none" strike="noStrike" kern="1200" cap="none" spc="0" normalizeH="0" baseline="-25000" noProof="0" dirty="0">
                  <a:ln>
                    <a:noFill/>
                  </a:ln>
                  <a:solidFill>
                    <a:prstClr val="white"/>
                  </a:solidFill>
                  <a:effectLst/>
                  <a:uLnTx/>
                  <a:uFillTx/>
                  <a:latin typeface="Trebuchet MS" panose="020B0603020202020204"/>
                  <a:ea typeface="+mn-ea"/>
                  <a:cs typeface="+mn-cs"/>
                </a:rPr>
                <a:t>PAL(21 hod) + EVPA</a:t>
              </a: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 = 4.058 kcal</a:t>
              </a:r>
            </a:p>
            <a:p>
              <a:pPr marL="0" marR="0" lvl="0" indent="0" algn="l" defTabSz="933450" rtl="0" eaLnBrk="1" fontAlgn="auto" latinLnBrk="0" hangingPunct="1">
                <a:lnSpc>
                  <a:spcPct val="90000"/>
                </a:lnSpc>
                <a:spcBef>
                  <a:spcPct val="0"/>
                </a:spcBef>
                <a:spcAft>
                  <a:spcPct val="35000"/>
                </a:spcAft>
                <a:buClrTx/>
                <a:buSzTx/>
                <a:buFontTx/>
                <a:buNone/>
                <a:tabLst/>
                <a:defRPr/>
              </a:pP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Výpočet č. 2 pomocí PAL se liší od výpočtu č. 4 s využitím PAL pro běžné denní činnosti mimo trénink a hodnoty pro trénink využívající hodnoty zjištěné analýzou srdeční frekvence.</a:t>
              </a:r>
              <a:endParaRPr kumimoji="0" lang="en-US"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sp>
        <p:nvSpPr>
          <p:cNvPr id="11" name="Nadpis 1">
            <a:extLst>
              <a:ext uri="{FF2B5EF4-FFF2-40B4-BE49-F238E27FC236}">
                <a16:creationId xmlns:a16="http://schemas.microsoft.com/office/drawing/2014/main" id="{BC6C1FEF-42ED-7C9F-C5CB-BE024C6ABA6D}"/>
              </a:ext>
            </a:extLst>
          </p:cNvPr>
          <p:cNvSpPr txBox="1">
            <a:spLocks/>
          </p:cNvSpPr>
          <p:nvPr/>
        </p:nvSpPr>
        <p:spPr>
          <a:xfrm>
            <a:off x="263352" y="277644"/>
            <a:ext cx="6512511"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a:ln>
                  <a:noFill/>
                </a:ln>
                <a:solidFill>
                  <a:srgbClr val="2E83C3"/>
                </a:solidFill>
                <a:effectLst/>
                <a:uLnTx/>
                <a:uFillTx/>
                <a:latin typeface="Trebuchet MS" panose="020B0603020202020204"/>
                <a:ea typeface="+mj-ea"/>
                <a:cs typeface="+mj-cs"/>
              </a:rPr>
              <a:t>Celkový energetický výdej</a:t>
            </a:r>
            <a:endParaRPr kumimoji="0" lang="cs-CZ" sz="3600" b="0" i="0" u="none" strike="noStrike" kern="1200" cap="none" spc="0" normalizeH="0" baseline="0" noProof="0" dirty="0">
              <a:ln>
                <a:noFill/>
              </a:ln>
              <a:solidFill>
                <a:srgbClr val="5FCBEF"/>
              </a:solidFill>
              <a:effectLst/>
              <a:uLnTx/>
              <a:uFillTx/>
              <a:latin typeface="Trebuchet MS" panose="020B0603020202020204"/>
              <a:ea typeface="+mj-ea"/>
              <a:cs typeface="+mj-cs"/>
            </a:endParaRPr>
          </a:p>
        </p:txBody>
      </p:sp>
      <p:sp>
        <p:nvSpPr>
          <p:cNvPr id="2" name="Obdélník 1">
            <a:extLst>
              <a:ext uri="{FF2B5EF4-FFF2-40B4-BE49-F238E27FC236}">
                <a16:creationId xmlns:a16="http://schemas.microsoft.com/office/drawing/2014/main" id="{A280A544-CD2D-6A0E-820A-7A1D3AE48543}"/>
              </a:ext>
            </a:extLst>
          </p:cNvPr>
          <p:cNvSpPr/>
          <p:nvPr/>
        </p:nvSpPr>
        <p:spPr>
          <a:xfrm>
            <a:off x="6565387" y="3284984"/>
            <a:ext cx="3868127" cy="10944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ovéPole 3">
            <a:extLst>
              <a:ext uri="{FF2B5EF4-FFF2-40B4-BE49-F238E27FC236}">
                <a16:creationId xmlns:a16="http://schemas.microsoft.com/office/drawing/2014/main" id="{4826A1AD-75E2-50F0-8D4A-924DAC50D6F1}"/>
              </a:ext>
            </a:extLst>
          </p:cNvPr>
          <p:cNvSpPr txBox="1"/>
          <p:nvPr/>
        </p:nvSpPr>
        <p:spPr>
          <a:xfrm>
            <a:off x="7968208" y="35731"/>
            <a:ext cx="417646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Trebuchet MS" panose="020B0603020202020204"/>
                <a:ea typeface="+mn-ea"/>
                <a:cs typeface="+mn-cs"/>
              </a:rPr>
              <a:t>Špatná kalkulace CEV může způsobit špatné nastavení EB a tím pádem stagnaci v plnění stanovených cílů. Rozdíl 300 kcal v tomto případě může limitovat nastavení kalorického deficitu či nadbytku pro potřeby manipulovat s hmotností.</a:t>
            </a:r>
          </a:p>
        </p:txBody>
      </p:sp>
    </p:spTree>
    <p:extLst>
      <p:ext uri="{BB962C8B-B14F-4D97-AF65-F5344CB8AC3E}">
        <p14:creationId xmlns:p14="http://schemas.microsoft.com/office/powerpoint/2010/main" val="4060488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277644"/>
            <a:ext cx="6512511" cy="1143000"/>
          </a:xfrm>
        </p:spPr>
        <p:txBody>
          <a:bodyPr>
            <a:normAutofit/>
          </a:bodyPr>
          <a:lstStyle/>
          <a:p>
            <a:r>
              <a:rPr lang="cs-CZ" dirty="0">
                <a:solidFill>
                  <a:schemeClr val="accent2"/>
                </a:solidFill>
              </a:rPr>
              <a:t>Kalkulace </a:t>
            </a:r>
            <a:r>
              <a:rPr lang="cs-CZ" dirty="0" err="1">
                <a:solidFill>
                  <a:schemeClr val="accent2"/>
                </a:solidFill>
              </a:rPr>
              <a:t>EVpa</a:t>
            </a:r>
            <a:r>
              <a:rPr lang="cs-CZ" dirty="0">
                <a:solidFill>
                  <a:schemeClr val="accent2"/>
                </a:solidFill>
              </a:rPr>
              <a:t> s využitím MET</a:t>
            </a:r>
          </a:p>
        </p:txBody>
      </p:sp>
      <p:sp>
        <p:nvSpPr>
          <p:cNvPr id="3" name="Zástupný symbol pro obsah 2"/>
          <p:cNvSpPr>
            <a:spLocks noGrp="1"/>
          </p:cNvSpPr>
          <p:nvPr>
            <p:ph idx="1"/>
          </p:nvPr>
        </p:nvSpPr>
        <p:spPr>
          <a:xfrm>
            <a:off x="354408" y="1406184"/>
            <a:ext cx="8352928" cy="4311352"/>
          </a:xfrm>
        </p:spPr>
        <p:txBody>
          <a:bodyPr anchor="t">
            <a:normAutofit/>
          </a:bodyPr>
          <a:lstStyle/>
          <a:p>
            <a:r>
              <a:rPr lang="cs-CZ" dirty="0">
                <a:solidFill>
                  <a:schemeClr val="tx1"/>
                </a:solidFill>
              </a:rPr>
              <a:t>Podobně jako je možné predikovat CEV s využitím PAL koeficientů, kde hodnotíme celodenní míru aktivity, kalkulovat můžeme výrazně individuálněji jednotlivé denní aktivity.</a:t>
            </a:r>
          </a:p>
          <a:p>
            <a:r>
              <a:rPr lang="cs-CZ" dirty="0">
                <a:solidFill>
                  <a:schemeClr val="tx1"/>
                </a:solidFill>
              </a:rPr>
              <a:t>Pro takové hodnocení využíváme např. MET (</a:t>
            </a:r>
            <a:r>
              <a:rPr lang="cs-CZ" i="1" dirty="0" err="1">
                <a:solidFill>
                  <a:schemeClr val="tx1"/>
                </a:solidFill>
              </a:rPr>
              <a:t>metabolic</a:t>
            </a:r>
            <a:r>
              <a:rPr lang="cs-CZ" i="1" dirty="0">
                <a:solidFill>
                  <a:schemeClr val="tx1"/>
                </a:solidFill>
              </a:rPr>
              <a:t> </a:t>
            </a:r>
            <a:r>
              <a:rPr lang="cs-CZ" i="1" dirty="0" err="1">
                <a:solidFill>
                  <a:schemeClr val="tx1"/>
                </a:solidFill>
              </a:rPr>
              <a:t>equivalent</a:t>
            </a:r>
            <a:r>
              <a:rPr lang="cs-CZ" i="1" dirty="0">
                <a:solidFill>
                  <a:schemeClr val="tx1"/>
                </a:solidFill>
              </a:rPr>
              <a:t> </a:t>
            </a:r>
            <a:r>
              <a:rPr lang="cs-CZ" i="1" dirty="0" err="1">
                <a:solidFill>
                  <a:schemeClr val="tx1"/>
                </a:solidFill>
              </a:rPr>
              <a:t>of</a:t>
            </a:r>
            <a:r>
              <a:rPr lang="cs-CZ" i="1" dirty="0">
                <a:solidFill>
                  <a:schemeClr val="tx1"/>
                </a:solidFill>
              </a:rPr>
              <a:t> </a:t>
            </a:r>
            <a:r>
              <a:rPr lang="cs-CZ" i="1" dirty="0" err="1">
                <a:solidFill>
                  <a:schemeClr val="tx1"/>
                </a:solidFill>
              </a:rPr>
              <a:t>task</a:t>
            </a:r>
            <a:r>
              <a:rPr lang="cs-CZ" dirty="0">
                <a:solidFill>
                  <a:schemeClr val="tx1"/>
                </a:solidFill>
              </a:rPr>
              <a:t>, </a:t>
            </a:r>
            <a:r>
              <a:rPr lang="cs-CZ" b="1" dirty="0">
                <a:solidFill>
                  <a:schemeClr val="tx1"/>
                </a:solidFill>
              </a:rPr>
              <a:t>metabolický ekvivalent práce</a:t>
            </a:r>
            <a:r>
              <a:rPr lang="cs-CZ" dirty="0">
                <a:solidFill>
                  <a:schemeClr val="tx1"/>
                </a:solidFill>
              </a:rPr>
              <a:t>), který je definován jako násobek množství kyslíku spotřebovaného (VO</a:t>
            </a:r>
            <a:r>
              <a:rPr lang="cs-CZ" baseline="-25000" dirty="0">
                <a:solidFill>
                  <a:schemeClr val="tx1"/>
                </a:solidFill>
              </a:rPr>
              <a:t>2</a:t>
            </a:r>
            <a:r>
              <a:rPr lang="cs-CZ" dirty="0">
                <a:solidFill>
                  <a:schemeClr val="tx1"/>
                </a:solidFill>
              </a:rPr>
              <a:t>) v klidu za 1 minutu na 1 kg hmotnosti. Jednotkou je tak kcal/kg/hod, respektive kcal/kg/min.</a:t>
            </a:r>
          </a:p>
          <a:p>
            <a:r>
              <a:rPr lang="cs-CZ" dirty="0">
                <a:solidFill>
                  <a:schemeClr val="tx1"/>
                </a:solidFill>
              </a:rPr>
              <a:t>Klidová hodnota VO</a:t>
            </a:r>
            <a:r>
              <a:rPr lang="cs-CZ" baseline="-25000" dirty="0">
                <a:solidFill>
                  <a:schemeClr val="tx1"/>
                </a:solidFill>
              </a:rPr>
              <a:t>2</a:t>
            </a:r>
            <a:r>
              <a:rPr lang="cs-CZ" dirty="0">
                <a:solidFill>
                  <a:schemeClr val="tx1"/>
                </a:solidFill>
              </a:rPr>
              <a:t> typicky odpovídá množství 3,5 ml/kg/min (1 MET).</a:t>
            </a:r>
          </a:p>
          <a:p>
            <a:r>
              <a:rPr lang="cs-CZ" dirty="0">
                <a:solidFill>
                  <a:schemeClr val="tx1"/>
                </a:solidFill>
              </a:rPr>
              <a:t>Fyzická aktivita je tak </a:t>
            </a:r>
            <a:r>
              <a:rPr lang="cs-CZ" b="1" dirty="0">
                <a:solidFill>
                  <a:schemeClr val="tx1"/>
                </a:solidFill>
              </a:rPr>
              <a:t>násobkem klidové spotřeby kyslíku </a:t>
            </a:r>
            <a:r>
              <a:rPr lang="cs-CZ" dirty="0">
                <a:solidFill>
                  <a:schemeClr val="tx1"/>
                </a:solidFill>
              </a:rPr>
              <a:t>dle intenzity pohybu (souvisí se srdeční frekvencí, dechovou frekvencí, respektive metabolickou aktivitu a tedy spotřebou energie).</a:t>
            </a: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1372679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277644"/>
            <a:ext cx="8352928" cy="1143000"/>
          </a:xfrm>
        </p:spPr>
        <p:txBody>
          <a:bodyPr>
            <a:normAutofit/>
          </a:bodyPr>
          <a:lstStyle/>
          <a:p>
            <a:r>
              <a:rPr lang="cs-CZ" dirty="0" err="1">
                <a:solidFill>
                  <a:schemeClr val="accent2"/>
                </a:solidFill>
              </a:rPr>
              <a:t>Compendium</a:t>
            </a:r>
            <a:r>
              <a:rPr lang="cs-CZ" dirty="0">
                <a:solidFill>
                  <a:schemeClr val="accent2"/>
                </a:solidFill>
              </a:rPr>
              <a:t> </a:t>
            </a:r>
            <a:r>
              <a:rPr lang="cs-CZ" dirty="0" err="1">
                <a:solidFill>
                  <a:schemeClr val="accent2"/>
                </a:solidFill>
              </a:rPr>
              <a:t>of</a:t>
            </a:r>
            <a:r>
              <a:rPr lang="cs-CZ" dirty="0">
                <a:solidFill>
                  <a:schemeClr val="accent2"/>
                </a:solidFill>
              </a:rPr>
              <a:t> </a:t>
            </a:r>
            <a:r>
              <a:rPr lang="cs-CZ" dirty="0" err="1">
                <a:solidFill>
                  <a:schemeClr val="accent2"/>
                </a:solidFill>
              </a:rPr>
              <a:t>Physical</a:t>
            </a:r>
            <a:r>
              <a:rPr lang="cs-CZ" dirty="0">
                <a:solidFill>
                  <a:schemeClr val="accent2"/>
                </a:solidFill>
              </a:rPr>
              <a:t> </a:t>
            </a:r>
            <a:r>
              <a:rPr lang="cs-CZ" dirty="0" err="1">
                <a:solidFill>
                  <a:schemeClr val="accent2"/>
                </a:solidFill>
              </a:rPr>
              <a:t>Activities</a:t>
            </a:r>
            <a:endParaRPr lang="cs-CZ" dirty="0">
              <a:solidFill>
                <a:schemeClr val="accent2"/>
              </a:solidFill>
            </a:endParaRP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pic>
        <p:nvPicPr>
          <p:cNvPr id="6" name="Obrázek 5">
            <a:extLst>
              <a:ext uri="{FF2B5EF4-FFF2-40B4-BE49-F238E27FC236}">
                <a16:creationId xmlns:a16="http://schemas.microsoft.com/office/drawing/2014/main" id="{593FE9D4-0B10-FE15-FACF-A2E17D1EE8D5}"/>
              </a:ext>
            </a:extLst>
          </p:cNvPr>
          <p:cNvPicPr>
            <a:picLocks noChangeAspect="1"/>
          </p:cNvPicPr>
          <p:nvPr/>
        </p:nvPicPr>
        <p:blipFill>
          <a:blip r:embed="rId2"/>
          <a:stretch>
            <a:fillRect/>
          </a:stretch>
        </p:blipFill>
        <p:spPr>
          <a:xfrm>
            <a:off x="719400" y="992359"/>
            <a:ext cx="10753200" cy="3790501"/>
          </a:xfrm>
          <a:prstGeom prst="rect">
            <a:avLst/>
          </a:prstGeom>
          <a:noFill/>
        </p:spPr>
      </p:pic>
      <p:sp>
        <p:nvSpPr>
          <p:cNvPr id="7" name="TextovéPole 6">
            <a:extLst>
              <a:ext uri="{FF2B5EF4-FFF2-40B4-BE49-F238E27FC236}">
                <a16:creationId xmlns:a16="http://schemas.microsoft.com/office/drawing/2014/main" id="{7953CED0-249A-1CEA-C76F-763D68961346}"/>
              </a:ext>
            </a:extLst>
          </p:cNvPr>
          <p:cNvSpPr txBox="1"/>
          <p:nvPr/>
        </p:nvSpPr>
        <p:spPr>
          <a:xfrm>
            <a:off x="4367074" y="5998226"/>
            <a:ext cx="345665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Trebuchet MS" panose="020B0603020202020204"/>
                <a:ea typeface="+mn-ea"/>
                <a:cs typeface="+mn-cs"/>
              </a:rPr>
              <a:t>1 MET = 1 kcal/kg/h</a:t>
            </a:r>
          </a:p>
        </p:txBody>
      </p:sp>
      <p:pic>
        <p:nvPicPr>
          <p:cNvPr id="9" name="Obrázek 8">
            <a:extLst>
              <a:ext uri="{FF2B5EF4-FFF2-40B4-BE49-F238E27FC236}">
                <a16:creationId xmlns:a16="http://schemas.microsoft.com/office/drawing/2014/main" id="{38541772-488D-40C9-85B3-0D29D424A6F8}"/>
              </a:ext>
            </a:extLst>
          </p:cNvPr>
          <p:cNvPicPr>
            <a:picLocks noChangeAspect="1"/>
          </p:cNvPicPr>
          <p:nvPr/>
        </p:nvPicPr>
        <p:blipFill>
          <a:blip r:embed="rId3"/>
          <a:stretch>
            <a:fillRect/>
          </a:stretch>
        </p:blipFill>
        <p:spPr>
          <a:xfrm>
            <a:off x="2093671" y="4966756"/>
            <a:ext cx="8711381" cy="742308"/>
          </a:xfrm>
          <a:prstGeom prst="rect">
            <a:avLst/>
          </a:prstGeom>
          <a:ln w="28575">
            <a:solidFill>
              <a:srgbClr val="0000DC"/>
            </a:solidFill>
          </a:ln>
        </p:spPr>
      </p:pic>
      <p:sp>
        <p:nvSpPr>
          <p:cNvPr id="10" name="Obdélník 9">
            <a:extLst>
              <a:ext uri="{FF2B5EF4-FFF2-40B4-BE49-F238E27FC236}">
                <a16:creationId xmlns:a16="http://schemas.microsoft.com/office/drawing/2014/main" id="{4A822AD2-D332-030F-856B-87743FBC04A1}"/>
              </a:ext>
            </a:extLst>
          </p:cNvPr>
          <p:cNvSpPr/>
          <p:nvPr/>
        </p:nvSpPr>
        <p:spPr>
          <a:xfrm>
            <a:off x="0" y="6457890"/>
            <a:ext cx="106286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Trebuchet MS" panose="020B0603020202020204"/>
                <a:ea typeface="+mn-ea"/>
                <a:cs typeface="+mn-cs"/>
              </a:rPr>
              <a:t>Zdroje: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Trebuchet MS" panose="020B0603020202020204"/>
                <a:ea typeface="+mn-ea"/>
                <a:cs typeface="+mn-cs"/>
              </a:rPr>
              <a:t>https://sites.google.com/site/compendiumofphysicalactivities/home?authuser=0</a:t>
            </a:r>
          </a:p>
        </p:txBody>
      </p:sp>
    </p:spTree>
    <p:extLst>
      <p:ext uri="{BB962C8B-B14F-4D97-AF65-F5344CB8AC3E}">
        <p14:creationId xmlns:p14="http://schemas.microsoft.com/office/powerpoint/2010/main" val="4515894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D1D2C114-B08A-85AA-073A-272E3B1BB84C}"/>
              </a:ext>
            </a:extLst>
          </p:cNvPr>
          <p:cNvPicPr>
            <a:picLocks noChangeAspect="1"/>
          </p:cNvPicPr>
          <p:nvPr/>
        </p:nvPicPr>
        <p:blipFill rotWithShape="1">
          <a:blip r:embed="rId2"/>
          <a:srcRect r="15041"/>
          <a:stretch/>
        </p:blipFill>
        <p:spPr>
          <a:xfrm>
            <a:off x="5218434" y="1275771"/>
            <a:ext cx="3685878" cy="4338430"/>
          </a:xfrm>
          <a:prstGeom prst="rect">
            <a:avLst/>
          </a:prstGeom>
        </p:spPr>
      </p:pic>
      <p:sp>
        <p:nvSpPr>
          <p:cNvPr id="2" name="Nadpis 1"/>
          <p:cNvSpPr>
            <a:spLocks noGrp="1"/>
          </p:cNvSpPr>
          <p:nvPr>
            <p:ph type="title"/>
          </p:nvPr>
        </p:nvSpPr>
        <p:spPr>
          <a:xfrm>
            <a:off x="263352" y="277644"/>
            <a:ext cx="6512511" cy="1143000"/>
          </a:xfrm>
        </p:spPr>
        <p:txBody>
          <a:bodyPr>
            <a:normAutofit/>
          </a:bodyPr>
          <a:lstStyle/>
          <a:p>
            <a:r>
              <a:rPr lang="cs-CZ" dirty="0" err="1">
                <a:solidFill>
                  <a:schemeClr val="accent2"/>
                </a:solidFill>
              </a:rPr>
              <a:t>METs</a:t>
            </a:r>
            <a:r>
              <a:rPr lang="cs-CZ" dirty="0">
                <a:solidFill>
                  <a:schemeClr val="accent2"/>
                </a:solidFill>
              </a:rPr>
              <a:t> </a:t>
            </a:r>
            <a:r>
              <a:rPr lang="cs-CZ" dirty="0" err="1">
                <a:solidFill>
                  <a:schemeClr val="accent2"/>
                </a:solidFill>
              </a:rPr>
              <a:t>Calculatror</a:t>
            </a:r>
            <a:endParaRPr lang="cs-CZ" dirty="0">
              <a:solidFill>
                <a:schemeClr val="accent2"/>
              </a:solidFill>
            </a:endParaRPr>
          </a:p>
        </p:txBody>
      </p:sp>
      <p:sp>
        <p:nvSpPr>
          <p:cNvPr id="8" name="Zástupný symbol pro obsah 2">
            <a:extLst>
              <a:ext uri="{FF2B5EF4-FFF2-40B4-BE49-F238E27FC236}">
                <a16:creationId xmlns:a16="http://schemas.microsoft.com/office/drawing/2014/main" id="{A4BBBB39-BC80-41AD-8DD2-B562995CD423}"/>
              </a:ext>
            </a:extLst>
          </p:cNvPr>
          <p:cNvSpPr txBox="1">
            <a:spLocks/>
          </p:cNvSpPr>
          <p:nvPr/>
        </p:nvSpPr>
        <p:spPr>
          <a:xfrm>
            <a:off x="1919536" y="1628800"/>
            <a:ext cx="8352928" cy="48245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742950" marR="0" lvl="1" indent="-285750" algn="l" defTabSz="457200" rtl="0" eaLnBrk="1" fontAlgn="auto" latinLnBrk="0" hangingPunct="1">
              <a:lnSpc>
                <a:spcPct val="100000"/>
              </a:lnSpc>
              <a:spcBef>
                <a:spcPct val="20000"/>
              </a:spcBef>
              <a:spcAft>
                <a:spcPts val="600"/>
              </a:spcAft>
              <a:buClr>
                <a:prstClr val="black"/>
              </a:buClr>
              <a:buSzPct val="80000"/>
              <a:buFont typeface="Wingdings 3" panose="05040102010807070707" pitchFamily="18" charset="2"/>
              <a:buChar char=""/>
              <a:tabLst/>
              <a:defRPr/>
            </a:pPr>
            <a:endParaRPr kumimoji="0" lang="cs-CZ" sz="1800" b="0" i="0" u="none" strike="noStrike" kern="1200" cap="none" spc="0" normalizeH="0" baseline="0" noProof="0" dirty="0">
              <a:ln>
                <a:noFill/>
              </a:ln>
              <a:solidFill>
                <a:srgbClr val="EBEBEB">
                  <a:lumMod val="75000"/>
                </a:srgbClr>
              </a:solidFill>
              <a:effectLst/>
              <a:uLnTx/>
              <a:uFillTx/>
              <a:latin typeface="Trebuchet MS" panose="020B0603020202020204"/>
              <a:ea typeface="+mn-ea"/>
              <a:cs typeface="+mn-cs"/>
            </a:endParaRPr>
          </a:p>
        </p:txBody>
      </p:sp>
      <p:sp>
        <p:nvSpPr>
          <p:cNvPr id="6" name="Zástupný text 2">
            <a:extLst>
              <a:ext uri="{FF2B5EF4-FFF2-40B4-BE49-F238E27FC236}">
                <a16:creationId xmlns:a16="http://schemas.microsoft.com/office/drawing/2014/main" id="{D73B9B4D-7B53-27F1-71D2-A3126AEB55A0}"/>
              </a:ext>
            </a:extLst>
          </p:cNvPr>
          <p:cNvSpPr txBox="1">
            <a:spLocks/>
          </p:cNvSpPr>
          <p:nvPr/>
        </p:nvSpPr>
        <p:spPr>
          <a:xfrm>
            <a:off x="7708773" y="1628800"/>
            <a:ext cx="4119079" cy="104576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cs-CZ" sz="1800" b="1" i="0" u="none" strike="noStrike" kern="1200" cap="none" spc="0" normalizeH="0" baseline="0" noProof="0" dirty="0">
                <a:ln>
                  <a:noFill/>
                </a:ln>
                <a:solidFill>
                  <a:srgbClr val="0000DC"/>
                </a:solidFill>
                <a:effectLst/>
                <a:uLnTx/>
                <a:uFillTx/>
                <a:latin typeface="Trebuchet MS" panose="020B0603020202020204"/>
                <a:ea typeface="+mn-ea"/>
                <a:cs typeface="+mn-cs"/>
              </a:rPr>
              <a:t>Osoba 70 kg</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cs-CZ" sz="1800" b="1" i="0" u="none" strike="noStrike" kern="1200" cap="none" spc="0" normalizeH="0" baseline="0" noProof="0" dirty="0">
                <a:ln>
                  <a:noFill/>
                </a:ln>
                <a:solidFill>
                  <a:srgbClr val="0000DC"/>
                </a:solidFill>
                <a:effectLst/>
                <a:uLnTx/>
                <a:uFillTx/>
                <a:latin typeface="Trebuchet MS" panose="020B0603020202020204"/>
                <a:ea typeface="+mn-ea"/>
                <a:cs typeface="+mn-cs"/>
              </a:rPr>
              <a:t>Venčení psa</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cs-CZ" sz="1800" b="1" i="0" u="none" strike="noStrike" kern="1200" cap="none" spc="0" normalizeH="0" baseline="0" noProof="0" dirty="0">
                <a:ln>
                  <a:noFill/>
                </a:ln>
                <a:solidFill>
                  <a:srgbClr val="0000DC"/>
                </a:solidFill>
                <a:effectLst/>
                <a:uLnTx/>
                <a:uFillTx/>
                <a:latin typeface="Trebuchet MS" panose="020B0603020202020204"/>
                <a:ea typeface="+mn-ea"/>
                <a:cs typeface="+mn-cs"/>
              </a:rPr>
              <a:t>60 min </a:t>
            </a:r>
          </a:p>
        </p:txBody>
      </p:sp>
      <p:pic>
        <p:nvPicPr>
          <p:cNvPr id="7" name="Obrázek 6">
            <a:extLst>
              <a:ext uri="{FF2B5EF4-FFF2-40B4-BE49-F238E27FC236}">
                <a16:creationId xmlns:a16="http://schemas.microsoft.com/office/drawing/2014/main" id="{31407EDA-20DE-7B6E-EE62-020A4A37845E}"/>
              </a:ext>
            </a:extLst>
          </p:cNvPr>
          <p:cNvPicPr>
            <a:picLocks noChangeAspect="1"/>
          </p:cNvPicPr>
          <p:nvPr/>
        </p:nvPicPr>
        <p:blipFill>
          <a:blip r:embed="rId3"/>
          <a:stretch>
            <a:fillRect/>
          </a:stretch>
        </p:blipFill>
        <p:spPr>
          <a:xfrm>
            <a:off x="331162" y="980728"/>
            <a:ext cx="5468113" cy="4648849"/>
          </a:xfrm>
          <a:prstGeom prst="rect">
            <a:avLst/>
          </a:prstGeom>
        </p:spPr>
      </p:pic>
      <p:pic>
        <p:nvPicPr>
          <p:cNvPr id="9" name="Obrázek 8">
            <a:extLst>
              <a:ext uri="{FF2B5EF4-FFF2-40B4-BE49-F238E27FC236}">
                <a16:creationId xmlns:a16="http://schemas.microsoft.com/office/drawing/2014/main" id="{AE833B73-C693-51AD-0CB9-C545505A85E9}"/>
              </a:ext>
            </a:extLst>
          </p:cNvPr>
          <p:cNvPicPr>
            <a:picLocks noChangeAspect="1"/>
          </p:cNvPicPr>
          <p:nvPr/>
        </p:nvPicPr>
        <p:blipFill>
          <a:blip r:embed="rId4"/>
          <a:stretch>
            <a:fillRect/>
          </a:stretch>
        </p:blipFill>
        <p:spPr>
          <a:xfrm>
            <a:off x="551384" y="980728"/>
            <a:ext cx="4753638" cy="4563112"/>
          </a:xfrm>
          <a:prstGeom prst="rect">
            <a:avLst/>
          </a:prstGeom>
        </p:spPr>
      </p:pic>
      <p:sp>
        <p:nvSpPr>
          <p:cNvPr id="10" name="AutoShape 6" descr="Zobrazit zdrojový obrázek">
            <a:extLst>
              <a:ext uri="{FF2B5EF4-FFF2-40B4-BE49-F238E27FC236}">
                <a16:creationId xmlns:a16="http://schemas.microsoft.com/office/drawing/2014/main" id="{62859319-876D-5535-EB4A-9D3D7B53E5FC}"/>
              </a:ext>
            </a:extLst>
          </p:cNvPr>
          <p:cNvSpPr>
            <a:spLocks noChangeAspect="1" noChangeArrowheads="1"/>
          </p:cNvSpPr>
          <p:nvPr/>
        </p:nvSpPr>
        <p:spPr bwMode="auto">
          <a:xfrm>
            <a:off x="5153292" y="3152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AutoShape 8" descr="Zobrazit zdrojový obrázek">
            <a:extLst>
              <a:ext uri="{FF2B5EF4-FFF2-40B4-BE49-F238E27FC236}">
                <a16:creationId xmlns:a16="http://schemas.microsoft.com/office/drawing/2014/main" id="{8C100148-4AD2-3167-CCF6-FA8CDAC7500F}"/>
              </a:ext>
            </a:extLst>
          </p:cNvPr>
          <p:cNvSpPr>
            <a:spLocks noChangeAspect="1" noChangeArrowheads="1"/>
          </p:cNvSpPr>
          <p:nvPr/>
        </p:nvSpPr>
        <p:spPr bwMode="auto">
          <a:xfrm>
            <a:off x="5305692" y="33051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Obdélník 12">
            <a:extLst>
              <a:ext uri="{FF2B5EF4-FFF2-40B4-BE49-F238E27FC236}">
                <a16:creationId xmlns:a16="http://schemas.microsoft.com/office/drawing/2014/main" id="{8E0E562C-B581-5EF7-89AE-8C492BE0854D}"/>
              </a:ext>
            </a:extLst>
          </p:cNvPr>
          <p:cNvSpPr/>
          <p:nvPr/>
        </p:nvSpPr>
        <p:spPr bwMode="auto">
          <a:xfrm>
            <a:off x="550714" y="4418731"/>
            <a:ext cx="2827855" cy="1125110"/>
          </a:xfrm>
          <a:prstGeom prst="rect">
            <a:avLst/>
          </a:prstGeom>
          <a:noFill/>
          <a:ln w="2857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800" b="0" i="0" u="none" strike="noStrike" kern="1200" cap="none" spc="0" normalizeH="0" baseline="0" noProof="0" dirty="0" err="1">
              <a:ln>
                <a:noFill/>
              </a:ln>
              <a:solidFill>
                <a:prstClr val="white"/>
              </a:solidFill>
              <a:effectLst/>
              <a:uLnTx/>
              <a:uFillTx/>
              <a:latin typeface="Trebuchet MS" panose="020B0603020202020204"/>
              <a:ea typeface="+mn-ea"/>
              <a:cs typeface="+mn-cs"/>
            </a:endParaRPr>
          </a:p>
        </p:txBody>
      </p:sp>
      <p:sp>
        <p:nvSpPr>
          <p:cNvPr id="14" name="Obdélník 13">
            <a:extLst>
              <a:ext uri="{FF2B5EF4-FFF2-40B4-BE49-F238E27FC236}">
                <a16:creationId xmlns:a16="http://schemas.microsoft.com/office/drawing/2014/main" id="{D4116525-DAAB-5BF2-6A46-0A77B89BDDE9}"/>
              </a:ext>
            </a:extLst>
          </p:cNvPr>
          <p:cNvSpPr/>
          <p:nvPr/>
        </p:nvSpPr>
        <p:spPr>
          <a:xfrm>
            <a:off x="0" y="6434575"/>
            <a:ext cx="106286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Trebuchet MS" panose="020B0603020202020204"/>
                <a:ea typeface="+mn-ea"/>
                <a:cs typeface="+mn-cs"/>
              </a:rPr>
              <a:t>Zdroje: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Trebuchet MS" panose="020B0603020202020204"/>
                <a:ea typeface="+mn-ea"/>
                <a:cs typeface="+mn-cs"/>
              </a:rPr>
              <a:t>https://metscalculator.com/</a:t>
            </a:r>
          </a:p>
        </p:txBody>
      </p:sp>
    </p:spTree>
    <p:extLst>
      <p:ext uri="{BB962C8B-B14F-4D97-AF65-F5344CB8AC3E}">
        <p14:creationId xmlns:p14="http://schemas.microsoft.com/office/powerpoint/2010/main" val="1308863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Obrázek 4" descr="Obsah obrázku země, paluba, řezání, jídlo&#10;&#10;Popis vygenerován s velmi vysokou mírou spolehlivosti">
            <a:extLst>
              <a:ext uri="{FF2B5EF4-FFF2-40B4-BE49-F238E27FC236}">
                <a16:creationId xmlns:a16="http://schemas.microsoft.com/office/drawing/2014/main" id="{4A63084C-5179-449E-9069-C4B6E477A5B9}"/>
              </a:ext>
            </a:extLst>
          </p:cNvPr>
          <p:cNvPicPr>
            <a:picLocks noChangeAspect="1"/>
          </p:cNvPicPr>
          <p:nvPr/>
        </p:nvPicPr>
        <p:blipFill rotWithShape="1">
          <a:blip r:embed="rId2">
            <a:extLst>
              <a:ext uri="{28A0092B-C50C-407E-A947-70E740481C1C}">
                <a14:useLocalDpi xmlns:a14="http://schemas.microsoft.com/office/drawing/2010/main" val="0"/>
              </a:ext>
            </a:extLst>
          </a:blip>
          <a:srcRect l="9091" b="23391"/>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000" dirty="0"/>
              <a:t>Makro</a:t>
            </a:r>
            <a:r>
              <a:rPr lang="cs-CZ" sz="5000" dirty="0"/>
              <a:t>živiny</a:t>
            </a:r>
            <a:endParaRPr lang="en-US" sz="5000" dirty="0"/>
          </a:p>
        </p:txBody>
      </p:sp>
      <p:sp>
        <p:nvSpPr>
          <p:cNvPr id="36"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736339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Obrázek 10" descr="Obsah obrázku jídlo, zelenina, různé, různorodost&#10;&#10;Popis byl vytvořen automaticky">
            <a:extLst>
              <a:ext uri="{FF2B5EF4-FFF2-40B4-BE49-F238E27FC236}">
                <a16:creationId xmlns:a16="http://schemas.microsoft.com/office/drawing/2014/main" id="{639D2862-F91D-428B-ABDB-512DD964E0E1}"/>
              </a:ext>
            </a:extLst>
          </p:cNvPr>
          <p:cNvPicPr>
            <a:picLocks noChangeAspect="1"/>
          </p:cNvPicPr>
          <p:nvPr/>
        </p:nvPicPr>
        <p:blipFill rotWithShape="1">
          <a:blip r:embed="rId2">
            <a:extLst>
              <a:ext uri="{28A0092B-C50C-407E-A947-70E740481C1C}">
                <a14:useLocalDpi xmlns:a14="http://schemas.microsoft.com/office/drawing/2010/main" val="0"/>
              </a:ext>
            </a:extLst>
          </a:blip>
          <a:srcRect l="7016" r="15876"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p:cNvSpPr>
            <a:spLocks noGrp="1"/>
          </p:cNvSpPr>
          <p:nvPr>
            <p:ph type="title"/>
          </p:nvPr>
        </p:nvSpPr>
        <p:spPr>
          <a:xfrm>
            <a:off x="677333" y="609600"/>
            <a:ext cx="3851123" cy="1320800"/>
          </a:xfrm>
        </p:spPr>
        <p:txBody>
          <a:bodyPr>
            <a:normAutofit/>
          </a:bodyPr>
          <a:lstStyle/>
          <a:p>
            <a:pPr>
              <a:lnSpc>
                <a:spcPct val="90000"/>
              </a:lnSpc>
            </a:pPr>
            <a:r>
              <a:rPr lang="cs-CZ" sz="2800" dirty="0"/>
              <a:t>Energetický příjem</a:t>
            </a:r>
            <a:br>
              <a:rPr lang="cs-CZ" sz="2800" dirty="0"/>
            </a:br>
            <a:r>
              <a:rPr lang="cs-CZ" sz="2400" dirty="0">
                <a:solidFill>
                  <a:prstClr val="black"/>
                </a:solidFill>
                <a:latin typeface="Trebuchet MS" panose="020B0603020202020204"/>
              </a:rPr>
              <a:t>Strana 3 pracovního listu</a:t>
            </a:r>
          </a:p>
        </p:txBody>
      </p:sp>
      <p:sp>
        <p:nvSpPr>
          <p:cNvPr id="3" name="Zástupný symbol pro obsah 2"/>
          <p:cNvSpPr>
            <a:spLocks noGrp="1"/>
          </p:cNvSpPr>
          <p:nvPr>
            <p:ph idx="1"/>
          </p:nvPr>
        </p:nvSpPr>
        <p:spPr>
          <a:xfrm>
            <a:off x="677334" y="2160589"/>
            <a:ext cx="3851122" cy="3880773"/>
          </a:xfrm>
        </p:spPr>
        <p:txBody>
          <a:bodyPr>
            <a:normAutofit/>
          </a:bodyPr>
          <a:lstStyle/>
          <a:p>
            <a:r>
              <a:rPr lang="cs-CZ" dirty="0"/>
              <a:t>Výživa</a:t>
            </a:r>
          </a:p>
          <a:p>
            <a:pPr lvl="1"/>
            <a:r>
              <a:rPr lang="cs-CZ"/>
              <a:t>Makronutrienty – </a:t>
            </a:r>
            <a:r>
              <a:rPr lang="cs-CZ" b="1"/>
              <a:t>úkol č. 6</a:t>
            </a:r>
          </a:p>
          <a:p>
            <a:endParaRPr lang="cs-CZ" dirty="0"/>
          </a:p>
          <a:p>
            <a:endParaRPr lang="cs-CZ" dirty="0"/>
          </a:p>
        </p:txBody>
      </p:sp>
      <p:cxnSp>
        <p:nvCxnSpPr>
          <p:cNvPr id="13" name="Straight Connector 1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5" name="Tabulka 34">
            <a:extLst>
              <a:ext uri="{FF2B5EF4-FFF2-40B4-BE49-F238E27FC236}">
                <a16:creationId xmlns:a16="http://schemas.microsoft.com/office/drawing/2014/main" id="{259FB1EB-40D0-4C77-B4C7-BEC6A3093514}"/>
              </a:ext>
            </a:extLst>
          </p:cNvPr>
          <p:cNvGraphicFramePr>
            <a:graphicFrameLocks noGrp="1"/>
          </p:cNvGraphicFramePr>
          <p:nvPr/>
        </p:nvGraphicFramePr>
        <p:xfrm>
          <a:off x="324971" y="3073401"/>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E/1 g</a:t>
                      </a:r>
                    </a:p>
                  </a:txBody>
                  <a:tcPr/>
                </a:tc>
                <a:tc>
                  <a:txBody>
                    <a:bodyPr/>
                    <a:lstStyle/>
                    <a:p>
                      <a:r>
                        <a:rPr lang="cs-CZ" dirty="0" err="1"/>
                        <a:t>kJ</a:t>
                      </a:r>
                      <a:endParaRPr lang="cs-CZ" dirty="0"/>
                    </a:p>
                  </a:txBody>
                  <a:tcPr/>
                </a:tc>
                <a:tc>
                  <a:txBody>
                    <a:bodyPr/>
                    <a:lstStyle/>
                    <a:p>
                      <a:r>
                        <a:rPr lang="cs-CZ" dirty="0"/>
                        <a:t>kcal</a:t>
                      </a:r>
                    </a:p>
                  </a:txBody>
                  <a:tcPr/>
                </a:tc>
                <a:extLst>
                  <a:ext uri="{0D108BD9-81ED-4DB2-BD59-A6C34878D82A}">
                    <a16:rowId xmlns:a16="http://schemas.microsoft.com/office/drawing/2014/main" val="10000"/>
                  </a:ext>
                </a:extLst>
              </a:tr>
              <a:tr h="370840">
                <a:tc>
                  <a:txBody>
                    <a:bodyPr/>
                    <a:lstStyle/>
                    <a:p>
                      <a:r>
                        <a:rPr lang="cs-CZ" dirty="0"/>
                        <a:t>Sacharidy</a:t>
                      </a:r>
                    </a:p>
                  </a:txBody>
                  <a:tcPr/>
                </a:tc>
                <a:tc>
                  <a:txBody>
                    <a:bodyPr/>
                    <a:lstStyle/>
                    <a:p>
                      <a:r>
                        <a:rPr lang="cs-CZ" dirty="0"/>
                        <a:t>17</a:t>
                      </a:r>
                    </a:p>
                  </a:txBody>
                  <a:tcPr/>
                </a:tc>
                <a:tc>
                  <a:txBody>
                    <a:bodyPr/>
                    <a:lstStyle/>
                    <a:p>
                      <a:r>
                        <a:rPr lang="cs-CZ" dirty="0"/>
                        <a:t>4</a:t>
                      </a:r>
                    </a:p>
                  </a:txBody>
                  <a:tcPr/>
                </a:tc>
                <a:extLst>
                  <a:ext uri="{0D108BD9-81ED-4DB2-BD59-A6C34878D82A}">
                    <a16:rowId xmlns:a16="http://schemas.microsoft.com/office/drawing/2014/main" val="10001"/>
                  </a:ext>
                </a:extLst>
              </a:tr>
              <a:tr h="370840">
                <a:tc>
                  <a:txBody>
                    <a:bodyPr/>
                    <a:lstStyle/>
                    <a:p>
                      <a:r>
                        <a:rPr lang="cs-CZ" dirty="0"/>
                        <a:t>Lipidy</a:t>
                      </a:r>
                    </a:p>
                  </a:txBody>
                  <a:tcPr/>
                </a:tc>
                <a:tc>
                  <a:txBody>
                    <a:bodyPr/>
                    <a:lstStyle/>
                    <a:p>
                      <a:r>
                        <a:rPr lang="cs-CZ" dirty="0"/>
                        <a:t>38</a:t>
                      </a:r>
                    </a:p>
                  </a:txBody>
                  <a:tcPr/>
                </a:tc>
                <a:tc>
                  <a:txBody>
                    <a:bodyPr/>
                    <a:lstStyle/>
                    <a:p>
                      <a:r>
                        <a:rPr lang="cs-CZ" dirty="0"/>
                        <a:t>9</a:t>
                      </a:r>
                    </a:p>
                  </a:txBody>
                  <a:tcPr/>
                </a:tc>
                <a:extLst>
                  <a:ext uri="{0D108BD9-81ED-4DB2-BD59-A6C34878D82A}">
                    <a16:rowId xmlns:a16="http://schemas.microsoft.com/office/drawing/2014/main" val="10002"/>
                  </a:ext>
                </a:extLst>
              </a:tr>
              <a:tr h="370840">
                <a:tc>
                  <a:txBody>
                    <a:bodyPr/>
                    <a:lstStyle/>
                    <a:p>
                      <a:r>
                        <a:rPr lang="cs-CZ" dirty="0"/>
                        <a:t>Proteiny</a:t>
                      </a:r>
                    </a:p>
                  </a:txBody>
                  <a:tcPr/>
                </a:tc>
                <a:tc>
                  <a:txBody>
                    <a:bodyPr/>
                    <a:lstStyle/>
                    <a:p>
                      <a:r>
                        <a:rPr lang="cs-CZ" dirty="0"/>
                        <a:t>17</a:t>
                      </a:r>
                    </a:p>
                  </a:txBody>
                  <a:tcPr/>
                </a:tc>
                <a:tc>
                  <a:txBody>
                    <a:bodyPr/>
                    <a:lstStyle/>
                    <a:p>
                      <a:r>
                        <a:rPr lang="cs-CZ" dirty="0"/>
                        <a:t>4</a:t>
                      </a:r>
                    </a:p>
                  </a:txBody>
                  <a:tcPr/>
                </a:tc>
                <a:extLst>
                  <a:ext uri="{0D108BD9-81ED-4DB2-BD59-A6C34878D82A}">
                    <a16:rowId xmlns:a16="http://schemas.microsoft.com/office/drawing/2014/main" val="10003"/>
                  </a:ext>
                </a:extLst>
              </a:tr>
              <a:tr h="370840">
                <a:tc>
                  <a:txBody>
                    <a:bodyPr/>
                    <a:lstStyle/>
                    <a:p>
                      <a:r>
                        <a:rPr lang="cs-CZ" dirty="0"/>
                        <a:t>Alkohol</a:t>
                      </a:r>
                    </a:p>
                  </a:txBody>
                  <a:tcPr/>
                </a:tc>
                <a:tc>
                  <a:txBody>
                    <a:bodyPr/>
                    <a:lstStyle/>
                    <a:p>
                      <a:r>
                        <a:rPr lang="cs-CZ" dirty="0"/>
                        <a:t>29</a:t>
                      </a:r>
                    </a:p>
                  </a:txBody>
                  <a:tcPr/>
                </a:tc>
                <a:tc>
                  <a:txBody>
                    <a:bodyPr/>
                    <a:lstStyle/>
                    <a:p>
                      <a:r>
                        <a:rPr lang="cs-CZ" dirty="0"/>
                        <a:t>7</a:t>
                      </a:r>
                    </a:p>
                  </a:txBody>
                  <a:tcPr/>
                </a:tc>
                <a:extLst>
                  <a:ext uri="{0D108BD9-81ED-4DB2-BD59-A6C34878D82A}">
                    <a16:rowId xmlns:a16="http://schemas.microsoft.com/office/drawing/2014/main" val="10004"/>
                  </a:ext>
                </a:extLst>
              </a:tr>
            </a:tbl>
          </a:graphicData>
        </a:graphic>
      </p:graphicFrame>
      <p:cxnSp>
        <p:nvCxnSpPr>
          <p:cNvPr id="36" name="Přímá spojnice 35">
            <a:extLst>
              <a:ext uri="{FF2B5EF4-FFF2-40B4-BE49-F238E27FC236}">
                <a16:creationId xmlns:a16="http://schemas.microsoft.com/office/drawing/2014/main" id="{B5E2FFE3-5DCD-40A7-8EA7-A3123C72AC40}"/>
              </a:ext>
            </a:extLst>
          </p:cNvPr>
          <p:cNvCxnSpPr/>
          <p:nvPr/>
        </p:nvCxnSpPr>
        <p:spPr>
          <a:xfrm>
            <a:off x="252963" y="4567561"/>
            <a:ext cx="6192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83124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9CF98-6466-4296-97DD-8983E0A3CA8C}"/>
              </a:ext>
            </a:extLst>
          </p:cNvPr>
          <p:cNvSpPr>
            <a:spLocks noGrp="1"/>
          </p:cNvSpPr>
          <p:nvPr>
            <p:ph type="title"/>
          </p:nvPr>
        </p:nvSpPr>
        <p:spPr/>
        <p:txBody>
          <a:bodyPr/>
          <a:lstStyle/>
          <a:p>
            <a:r>
              <a:rPr lang="cs-CZ" dirty="0"/>
              <a:t>Rychlé opakování – Jaký je význam makroživin ve stravě člověka?</a:t>
            </a:r>
          </a:p>
        </p:txBody>
      </p:sp>
      <p:sp>
        <p:nvSpPr>
          <p:cNvPr id="3" name="Zástupný obsah 2">
            <a:extLst>
              <a:ext uri="{FF2B5EF4-FFF2-40B4-BE49-F238E27FC236}">
                <a16:creationId xmlns:a16="http://schemas.microsoft.com/office/drawing/2014/main" id="{B5217BB3-EC1B-4980-A394-918285450D4D}"/>
              </a:ext>
            </a:extLst>
          </p:cNvPr>
          <p:cNvSpPr>
            <a:spLocks noGrp="1"/>
          </p:cNvSpPr>
          <p:nvPr>
            <p:ph idx="1"/>
          </p:nvPr>
        </p:nvSpPr>
        <p:spPr/>
        <p:txBody>
          <a:bodyPr/>
          <a:lstStyle/>
          <a:p>
            <a:pPr>
              <a:buFont typeface="+mj-lt"/>
              <a:buAutoNum type="arabicPeriod"/>
            </a:pPr>
            <a:r>
              <a:rPr lang="cs-CZ" dirty="0"/>
              <a:t>Zdroj energie </a:t>
            </a:r>
            <a:r>
              <a:rPr lang="cs-CZ" i="1" dirty="0"/>
              <a:t>– „Přesněji, zdroj substrátů pro obnovu ATP.“</a:t>
            </a:r>
          </a:p>
          <a:p>
            <a:pPr lvl="1"/>
            <a:r>
              <a:rPr lang="cs-CZ" dirty="0"/>
              <a:t>Klíčovou roli zde hraje příjem </a:t>
            </a:r>
            <a:r>
              <a:rPr lang="cs-CZ" b="1" dirty="0">
                <a:solidFill>
                  <a:schemeClr val="accent1">
                    <a:lumMod val="50000"/>
                  </a:schemeClr>
                </a:solidFill>
              </a:rPr>
              <a:t>tuků</a:t>
            </a:r>
            <a:r>
              <a:rPr lang="cs-CZ" b="1" dirty="0"/>
              <a:t> </a:t>
            </a:r>
            <a:r>
              <a:rPr lang="cs-CZ" b="1" dirty="0">
                <a:solidFill>
                  <a:schemeClr val="accent1">
                    <a:lumMod val="50000"/>
                  </a:schemeClr>
                </a:solidFill>
              </a:rPr>
              <a:t>a</a:t>
            </a:r>
            <a:r>
              <a:rPr lang="cs-CZ" b="1" dirty="0"/>
              <a:t> </a:t>
            </a:r>
            <a:r>
              <a:rPr lang="cs-CZ" b="1" dirty="0">
                <a:solidFill>
                  <a:schemeClr val="accent1">
                    <a:lumMod val="50000"/>
                  </a:schemeClr>
                </a:solidFill>
              </a:rPr>
              <a:t>sacharidů</a:t>
            </a:r>
            <a:r>
              <a:rPr lang="cs-CZ" dirty="0"/>
              <a:t>. Energii je možné získat i metabolismem bílkovin, ale není to jejich primární funkce v organismu.</a:t>
            </a:r>
          </a:p>
          <a:p>
            <a:pPr lvl="1"/>
            <a:r>
              <a:rPr lang="cs-CZ" dirty="0"/>
              <a:t>Tuky i sacharidy je zároveň možné v lidském těle „uložit“ pro pozdější potřeby organismu (</a:t>
            </a:r>
            <a:r>
              <a:rPr lang="cs-CZ" b="1" dirty="0">
                <a:solidFill>
                  <a:schemeClr val="accent1">
                    <a:lumMod val="50000"/>
                  </a:schemeClr>
                </a:solidFill>
              </a:rPr>
              <a:t>glykogen</a:t>
            </a:r>
            <a:r>
              <a:rPr lang="cs-CZ" dirty="0"/>
              <a:t> ve svalech a játrech a </a:t>
            </a:r>
            <a:r>
              <a:rPr lang="cs-CZ" b="1" dirty="0">
                <a:solidFill>
                  <a:schemeClr val="accent1">
                    <a:lumMod val="50000"/>
                  </a:schemeClr>
                </a:solidFill>
              </a:rPr>
              <a:t>tuková</a:t>
            </a:r>
            <a:r>
              <a:rPr lang="cs-CZ" b="1" dirty="0"/>
              <a:t> </a:t>
            </a:r>
            <a:r>
              <a:rPr lang="cs-CZ" b="1" dirty="0">
                <a:solidFill>
                  <a:schemeClr val="accent1">
                    <a:lumMod val="50000"/>
                  </a:schemeClr>
                </a:solidFill>
              </a:rPr>
              <a:t>tkáň</a:t>
            </a:r>
            <a:r>
              <a:rPr lang="cs-CZ" b="1" dirty="0"/>
              <a:t> </a:t>
            </a:r>
            <a:r>
              <a:rPr lang="cs-CZ" dirty="0"/>
              <a:t>v podkoží).</a:t>
            </a:r>
          </a:p>
          <a:p>
            <a:pPr>
              <a:buFont typeface="+mj-lt"/>
              <a:buAutoNum type="arabicPeriod"/>
            </a:pPr>
            <a:r>
              <a:rPr lang="cs-CZ" dirty="0"/>
              <a:t>Zdroj stavebních látek.</a:t>
            </a:r>
          </a:p>
          <a:p>
            <a:pPr lvl="1"/>
            <a:r>
              <a:rPr lang="cs-CZ" dirty="0"/>
              <a:t>Zde mají své výhradní postavení zejména </a:t>
            </a:r>
            <a:r>
              <a:rPr lang="cs-CZ" b="1" dirty="0">
                <a:solidFill>
                  <a:schemeClr val="accent1">
                    <a:lumMod val="50000"/>
                  </a:schemeClr>
                </a:solidFill>
              </a:rPr>
              <a:t>bílkoviny</a:t>
            </a:r>
            <a:r>
              <a:rPr lang="cs-CZ" dirty="0"/>
              <a:t>, které organismus využívá pro tvorbu </a:t>
            </a:r>
            <a:r>
              <a:rPr lang="cs-CZ" b="1" dirty="0">
                <a:solidFill>
                  <a:schemeClr val="accent1">
                    <a:lumMod val="50000"/>
                  </a:schemeClr>
                </a:solidFill>
              </a:rPr>
              <a:t>pojivové tkáně</a:t>
            </a:r>
            <a:r>
              <a:rPr lang="cs-CZ" b="1" dirty="0"/>
              <a:t> </a:t>
            </a:r>
            <a:r>
              <a:rPr lang="cs-CZ" dirty="0"/>
              <a:t>(vaziva, chrupavky a kosti), </a:t>
            </a:r>
            <a:r>
              <a:rPr lang="cs-CZ" b="1" dirty="0">
                <a:solidFill>
                  <a:schemeClr val="accent1">
                    <a:lumMod val="50000"/>
                  </a:schemeClr>
                </a:solidFill>
              </a:rPr>
              <a:t>svalové tkáně</a:t>
            </a:r>
            <a:r>
              <a:rPr lang="cs-CZ" b="1" dirty="0"/>
              <a:t> </a:t>
            </a:r>
            <a:r>
              <a:rPr lang="cs-CZ" dirty="0"/>
              <a:t>(hladká, srdeční, příčně pruhovaná), </a:t>
            </a:r>
            <a:r>
              <a:rPr lang="cs-CZ" b="1" dirty="0">
                <a:solidFill>
                  <a:schemeClr val="accent1">
                    <a:lumMod val="50000"/>
                  </a:schemeClr>
                </a:solidFill>
              </a:rPr>
              <a:t>enzymů</a:t>
            </a:r>
            <a:r>
              <a:rPr lang="cs-CZ" dirty="0"/>
              <a:t>, </a:t>
            </a:r>
            <a:r>
              <a:rPr lang="cs-CZ" b="1" dirty="0">
                <a:solidFill>
                  <a:schemeClr val="accent1">
                    <a:lumMod val="50000"/>
                  </a:schemeClr>
                </a:solidFill>
              </a:rPr>
              <a:t>krevních elementů a transportních molekul </a:t>
            </a:r>
            <a:r>
              <a:rPr lang="cs-CZ" dirty="0"/>
              <a:t>jako například lipoproteiny (molekuly kombinující jak bílkoviny tak tuky).</a:t>
            </a:r>
          </a:p>
          <a:p>
            <a:pPr lvl="1"/>
            <a:r>
              <a:rPr lang="cs-CZ" dirty="0"/>
              <a:t>Určitou stavební funkci mají tedy i tuky – zmíněné </a:t>
            </a:r>
            <a:r>
              <a:rPr lang="cs-CZ" dirty="0">
                <a:solidFill>
                  <a:schemeClr val="accent1">
                    <a:lumMod val="50000"/>
                  </a:schemeClr>
                </a:solidFill>
              </a:rPr>
              <a:t>lipoproteiny</a:t>
            </a:r>
            <a:r>
              <a:rPr lang="cs-CZ" dirty="0"/>
              <a:t>, ale také velmi klíčové </a:t>
            </a:r>
            <a:r>
              <a:rPr lang="cs-CZ" dirty="0">
                <a:solidFill>
                  <a:schemeClr val="accent1">
                    <a:lumMod val="50000"/>
                  </a:schemeClr>
                </a:solidFill>
              </a:rPr>
              <a:t>fosfolipidy</a:t>
            </a:r>
            <a:r>
              <a:rPr lang="cs-CZ" dirty="0"/>
              <a:t>, které jsou součástí struktury buněk.</a:t>
            </a:r>
          </a:p>
        </p:txBody>
      </p:sp>
    </p:spTree>
    <p:extLst>
      <p:ext uri="{BB962C8B-B14F-4D97-AF65-F5344CB8AC3E}">
        <p14:creationId xmlns:p14="http://schemas.microsoft.com/office/powerpoint/2010/main" val="15182773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2">
            <a:extLst>
              <a:ext uri="{FF2B5EF4-FFF2-40B4-BE49-F238E27FC236}">
                <a16:creationId xmlns:a16="http://schemas.microsoft.com/office/drawing/2014/main" id="{D997D072-3ED9-736B-3E39-F6CF9E520787}"/>
              </a:ext>
            </a:extLst>
          </p:cNvPr>
          <p:cNvSpPr>
            <a:spLocks noGrp="1"/>
          </p:cNvSpPr>
          <p:nvPr>
            <p:ph idx="1"/>
          </p:nvPr>
        </p:nvSpPr>
        <p:spPr>
          <a:xfrm>
            <a:off x="335360" y="2032910"/>
            <a:ext cx="9145016" cy="4056348"/>
          </a:xfrm>
        </p:spPr>
        <p:txBody>
          <a:bodyPr>
            <a:normAutofit/>
          </a:bodyPr>
          <a:lstStyle/>
          <a:p>
            <a:r>
              <a:rPr lang="cs-CZ" sz="2400" kern="1200" cap="none" dirty="0">
                <a:solidFill>
                  <a:schemeClr val="accent2">
                    <a:lumMod val="75000"/>
                  </a:schemeClr>
                </a:solidFill>
                <a:effectLst/>
                <a:latin typeface="+mn-lt"/>
                <a:ea typeface="+mn-ea"/>
                <a:cs typeface="+mn-cs"/>
              </a:rPr>
              <a:t>Správná kalkulace EB a následná aplikace do stravování jsou klíčovými předpoklady pro realizaci některých nutričních cílů. Například korekce hmotnosti je silně podmíněna EB.</a:t>
            </a:r>
          </a:p>
          <a:p>
            <a:r>
              <a:rPr lang="cs-CZ" sz="2400" dirty="0">
                <a:solidFill>
                  <a:schemeClr val="accent2">
                    <a:lumMod val="75000"/>
                  </a:schemeClr>
                </a:solidFill>
              </a:rPr>
              <a:t>V komplexním přístupu k lidskému chování se zároveň jedná o důležitý nástroj v prevenci rozvoje nadváhy, obezity a přidružených komplikací (kardiovaskulární a metabolická onemocnění).</a:t>
            </a:r>
          </a:p>
          <a:p>
            <a:r>
              <a:rPr lang="cs-CZ" sz="2400" dirty="0">
                <a:solidFill>
                  <a:schemeClr val="accent2">
                    <a:lumMod val="75000"/>
                  </a:schemeClr>
                </a:solidFill>
              </a:rPr>
              <a:t>U fyzicky aktivní populace EB může pomoci s tréninkovou adaptací, regenerací výkonností a zdravím manuálně pracujících či sportovců.</a:t>
            </a:r>
            <a:endParaRPr lang="cs-CZ" sz="1600" dirty="0">
              <a:solidFill>
                <a:schemeClr val="accent2">
                  <a:lumMod val="75000"/>
                </a:schemeClr>
              </a:solidFill>
            </a:endParaRPr>
          </a:p>
        </p:txBody>
      </p:sp>
      <p:sp>
        <p:nvSpPr>
          <p:cNvPr id="3" name="Nadpis 1">
            <a:extLst>
              <a:ext uri="{FF2B5EF4-FFF2-40B4-BE49-F238E27FC236}">
                <a16:creationId xmlns:a16="http://schemas.microsoft.com/office/drawing/2014/main" id="{04F54A87-06A3-4F8C-D84E-64CD13E74D11}"/>
              </a:ext>
            </a:extLst>
          </p:cNvPr>
          <p:cNvSpPr txBox="1">
            <a:spLocks/>
          </p:cNvSpPr>
          <p:nvPr/>
        </p:nvSpPr>
        <p:spPr>
          <a:xfrm>
            <a:off x="463180" y="768743"/>
            <a:ext cx="6400800" cy="9320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3494BA"/>
                </a:solidFill>
                <a:effectLst/>
                <a:uLnTx/>
                <a:uFillTx/>
                <a:latin typeface="Trebuchet MS" panose="020B0603020202020204"/>
                <a:ea typeface="+mj-ea"/>
                <a:cs typeface="+mj-cs"/>
              </a:rPr>
              <a:t>Energetická bilance (EB)</a:t>
            </a:r>
          </a:p>
        </p:txBody>
      </p:sp>
    </p:spTree>
    <p:extLst>
      <p:ext uri="{BB962C8B-B14F-4D97-AF65-F5344CB8AC3E}">
        <p14:creationId xmlns:p14="http://schemas.microsoft.com/office/powerpoint/2010/main" val="259959328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30" name="Group 29">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1" name="Straight Connector 30">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p:cNvSpPr>
            <a:spLocks noGrp="1"/>
          </p:cNvSpPr>
          <p:nvPr>
            <p:ph type="title"/>
          </p:nvPr>
        </p:nvSpPr>
        <p:spPr>
          <a:xfrm>
            <a:off x="652481" y="1382486"/>
            <a:ext cx="3547581" cy="4093028"/>
          </a:xfrm>
        </p:spPr>
        <p:txBody>
          <a:bodyPr anchor="ctr">
            <a:normAutofit/>
          </a:bodyPr>
          <a:lstStyle/>
          <a:p>
            <a:r>
              <a:rPr lang="cs-CZ" sz="4400" dirty="0">
                <a:solidFill>
                  <a:schemeClr val="accent1">
                    <a:lumMod val="75000"/>
                  </a:schemeClr>
                </a:solidFill>
              </a:rPr>
              <a:t>Sacharidy</a:t>
            </a:r>
            <a:br>
              <a:rPr lang="cs-CZ" sz="4400" dirty="0">
                <a:solidFill>
                  <a:schemeClr val="accent1">
                    <a:lumMod val="75000"/>
                  </a:schemeClr>
                </a:solidFill>
              </a:rPr>
            </a:br>
            <a:r>
              <a:rPr lang="cs-CZ" sz="4400" dirty="0">
                <a:solidFill>
                  <a:schemeClr val="accent1">
                    <a:lumMod val="75000"/>
                  </a:schemeClr>
                </a:solidFill>
              </a:rPr>
              <a:t>- úvod</a:t>
            </a:r>
          </a:p>
        </p:txBody>
      </p:sp>
      <p:sp>
        <p:nvSpPr>
          <p:cNvPr id="41" name="Rectangle 40">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7" name="Zástupný symbol pro obsah 2">
            <a:extLst>
              <a:ext uri="{FF2B5EF4-FFF2-40B4-BE49-F238E27FC236}">
                <a16:creationId xmlns:a16="http://schemas.microsoft.com/office/drawing/2014/main" id="{0C8973BC-A7B3-40FA-BA4F-8FE7D5F0C563}"/>
              </a:ext>
            </a:extLst>
          </p:cNvPr>
          <p:cNvGraphicFramePr>
            <a:graphicFrameLocks noGrp="1"/>
          </p:cNvGraphicFramePr>
          <p:nvPr>
            <p:ph sz="quarter" idx="13"/>
          </p:nvPr>
        </p:nvGraphicFramePr>
        <p:xfrm>
          <a:off x="4852543" y="260648"/>
          <a:ext cx="669281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00952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09DC377-4823-48F1-907D-54A95AA30B2C}"/>
              </a:ext>
            </a:extLst>
          </p:cNvPr>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45296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30" name="Group 29">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1" name="Straight Connector 30">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p:cNvSpPr>
            <a:spLocks noGrp="1"/>
          </p:cNvSpPr>
          <p:nvPr>
            <p:ph type="title"/>
          </p:nvPr>
        </p:nvSpPr>
        <p:spPr>
          <a:xfrm>
            <a:off x="652481" y="1382486"/>
            <a:ext cx="3547581" cy="4093028"/>
          </a:xfrm>
        </p:spPr>
        <p:txBody>
          <a:bodyPr anchor="ctr">
            <a:normAutofit/>
          </a:bodyPr>
          <a:lstStyle/>
          <a:p>
            <a:r>
              <a:rPr lang="cs-CZ" sz="4400" dirty="0">
                <a:solidFill>
                  <a:schemeClr val="accent1">
                    <a:lumMod val="75000"/>
                  </a:schemeClr>
                </a:solidFill>
              </a:rPr>
              <a:t>Bílkoviny</a:t>
            </a:r>
            <a:br>
              <a:rPr lang="cs-CZ" sz="4400" dirty="0">
                <a:solidFill>
                  <a:schemeClr val="accent1">
                    <a:lumMod val="75000"/>
                  </a:schemeClr>
                </a:solidFill>
              </a:rPr>
            </a:br>
            <a:r>
              <a:rPr lang="cs-CZ" sz="4400" dirty="0">
                <a:solidFill>
                  <a:schemeClr val="accent1">
                    <a:lumMod val="75000"/>
                  </a:schemeClr>
                </a:solidFill>
              </a:rPr>
              <a:t>		/</a:t>
            </a:r>
            <a:br>
              <a:rPr lang="cs-CZ" sz="4400" dirty="0">
                <a:solidFill>
                  <a:schemeClr val="accent1">
                    <a:lumMod val="75000"/>
                  </a:schemeClr>
                </a:solidFill>
              </a:rPr>
            </a:br>
            <a:r>
              <a:rPr lang="cs-CZ" sz="4400" dirty="0">
                <a:solidFill>
                  <a:schemeClr val="accent1">
                    <a:lumMod val="75000"/>
                  </a:schemeClr>
                </a:solidFill>
              </a:rPr>
              <a:t>Proteiny</a:t>
            </a:r>
            <a:br>
              <a:rPr lang="cs-CZ" sz="4400" dirty="0">
                <a:solidFill>
                  <a:schemeClr val="accent1">
                    <a:lumMod val="75000"/>
                  </a:schemeClr>
                </a:solidFill>
              </a:rPr>
            </a:br>
            <a:r>
              <a:rPr lang="cs-CZ" sz="4400" dirty="0">
                <a:solidFill>
                  <a:schemeClr val="accent1">
                    <a:lumMod val="75000"/>
                  </a:schemeClr>
                </a:solidFill>
              </a:rPr>
              <a:t>- úvod</a:t>
            </a:r>
          </a:p>
        </p:txBody>
      </p:sp>
      <p:sp>
        <p:nvSpPr>
          <p:cNvPr id="41" name="Rectangle 40">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7" name="Zástupný symbol pro obsah 2">
            <a:extLst>
              <a:ext uri="{FF2B5EF4-FFF2-40B4-BE49-F238E27FC236}">
                <a16:creationId xmlns:a16="http://schemas.microsoft.com/office/drawing/2014/main" id="{0C8973BC-A7B3-40FA-BA4F-8FE7D5F0C563}"/>
              </a:ext>
            </a:extLst>
          </p:cNvPr>
          <p:cNvGraphicFramePr>
            <a:graphicFrameLocks noGrp="1"/>
          </p:cNvGraphicFramePr>
          <p:nvPr>
            <p:ph sz="quarter" idx="13"/>
          </p:nvPr>
        </p:nvGraphicFramePr>
        <p:xfrm>
          <a:off x="4852543" y="260648"/>
          <a:ext cx="669281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45148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65213A8-9F15-41A5-8FE5-B350C7642019}"/>
              </a:ext>
            </a:extLst>
          </p:cNvPr>
          <p:cNvPicPr>
            <a:picLocks noChangeAspect="1"/>
          </p:cNvPicPr>
          <p:nvPr/>
        </p:nvPicPr>
        <p:blipFill rotWithShape="1">
          <a:blip r:embed="rId2">
            <a:extLst>
              <a:ext uri="{28A0092B-C50C-407E-A947-70E740481C1C}">
                <a14:useLocalDpi xmlns:a14="http://schemas.microsoft.com/office/drawing/2010/main" val="0"/>
              </a:ext>
            </a:extLst>
          </a:blip>
          <a:srcRect l="14420" r="20092" b="2"/>
          <a:stretch/>
        </p:blipFill>
        <p:spPr>
          <a:xfrm>
            <a:off x="-24680" y="908720"/>
            <a:ext cx="4680082" cy="594928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Diagram 3">
            <a:extLst>
              <a:ext uri="{FF2B5EF4-FFF2-40B4-BE49-F238E27FC236}">
                <a16:creationId xmlns:a16="http://schemas.microsoft.com/office/drawing/2014/main" id="{E09DC377-4823-48F1-907D-54A95AA30B2C}"/>
              </a:ext>
            </a:extLst>
          </p:cNvPr>
          <p:cNvGraphicFramePr/>
          <p:nvPr/>
        </p:nvGraphicFramePr>
        <p:xfrm>
          <a:off x="5591944" y="116632"/>
          <a:ext cx="406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ástupný obsah 2">
            <a:extLst>
              <a:ext uri="{FF2B5EF4-FFF2-40B4-BE49-F238E27FC236}">
                <a16:creationId xmlns:a16="http://schemas.microsoft.com/office/drawing/2014/main" id="{50310B42-4EBF-4205-8E89-896CEA63BAD4}"/>
              </a:ext>
            </a:extLst>
          </p:cNvPr>
          <p:cNvSpPr>
            <a:spLocks noGrp="1"/>
          </p:cNvSpPr>
          <p:nvPr>
            <p:ph idx="1"/>
          </p:nvPr>
        </p:nvSpPr>
        <p:spPr>
          <a:xfrm>
            <a:off x="5591944" y="3573016"/>
            <a:ext cx="4881298" cy="2880320"/>
          </a:xfrm>
        </p:spPr>
        <p:txBody>
          <a:bodyPr/>
          <a:lstStyle/>
          <a:p>
            <a:r>
              <a:rPr lang="cs-CZ" dirty="0"/>
              <a:t>Proteiny jsou tzv. </a:t>
            </a:r>
            <a:r>
              <a:rPr lang="cs-CZ" b="1" dirty="0"/>
              <a:t>biopolymery</a:t>
            </a:r>
            <a:r>
              <a:rPr lang="cs-CZ" dirty="0"/>
              <a:t> poměrně komplikované svou strukturou.</a:t>
            </a:r>
          </a:p>
          <a:p>
            <a:r>
              <a:rPr lang="cs-CZ" dirty="0"/>
              <a:t>Jejich struktura je tvořena složitými řetězci </a:t>
            </a:r>
            <a:r>
              <a:rPr lang="cs-CZ" b="1" dirty="0"/>
              <a:t>aminokyselin</a:t>
            </a:r>
            <a:r>
              <a:rPr lang="cs-CZ" dirty="0"/>
              <a:t>, které tvoří jednotlivé „stavební kameny“ (podobně jako je tomu u polysacharidů – řetězce monosacharidů vzájemně spojených glykosidickou vazbou).</a:t>
            </a:r>
          </a:p>
        </p:txBody>
      </p:sp>
      <p:sp>
        <p:nvSpPr>
          <p:cNvPr id="18" name="Nadpis 1">
            <a:extLst>
              <a:ext uri="{FF2B5EF4-FFF2-40B4-BE49-F238E27FC236}">
                <a16:creationId xmlns:a16="http://schemas.microsoft.com/office/drawing/2014/main" id="{10905A73-8BA9-4762-9D53-B42F26183B56}"/>
              </a:ext>
            </a:extLst>
          </p:cNvPr>
          <p:cNvSpPr>
            <a:spLocks noGrp="1"/>
          </p:cNvSpPr>
          <p:nvPr>
            <p:ph type="title"/>
          </p:nvPr>
        </p:nvSpPr>
        <p:spPr>
          <a:xfrm>
            <a:off x="1315756" y="609600"/>
            <a:ext cx="8596668" cy="1320800"/>
          </a:xfrm>
        </p:spPr>
        <p:txBody>
          <a:bodyPr/>
          <a:lstStyle/>
          <a:p>
            <a:r>
              <a:rPr lang="cs-CZ" dirty="0"/>
              <a:t>Základní dělení bílkovin</a:t>
            </a:r>
          </a:p>
        </p:txBody>
      </p:sp>
    </p:spTree>
    <p:extLst>
      <p:ext uri="{BB962C8B-B14F-4D97-AF65-F5344CB8AC3E}">
        <p14:creationId xmlns:p14="http://schemas.microsoft.com/office/powerpoint/2010/main" val="33833736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30" name="Group 29">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1" name="Straight Connector 30">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40">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7" name="Zástupný symbol pro obsah 2">
            <a:extLst>
              <a:ext uri="{FF2B5EF4-FFF2-40B4-BE49-F238E27FC236}">
                <a16:creationId xmlns:a16="http://schemas.microsoft.com/office/drawing/2014/main" id="{0C8973BC-A7B3-40FA-BA4F-8FE7D5F0C563}"/>
              </a:ext>
            </a:extLst>
          </p:cNvPr>
          <p:cNvGraphicFramePr>
            <a:graphicFrameLocks noGrp="1"/>
          </p:cNvGraphicFramePr>
          <p:nvPr>
            <p:ph sz="quarter" idx="13"/>
          </p:nvPr>
        </p:nvGraphicFramePr>
        <p:xfrm>
          <a:off x="4852543" y="260648"/>
          <a:ext cx="669281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Nadpis 1">
            <a:extLst>
              <a:ext uri="{FF2B5EF4-FFF2-40B4-BE49-F238E27FC236}">
                <a16:creationId xmlns:a16="http://schemas.microsoft.com/office/drawing/2014/main" id="{037A722C-0B7A-47EC-8793-E12C65137D9F}"/>
              </a:ext>
            </a:extLst>
          </p:cNvPr>
          <p:cNvSpPr>
            <a:spLocks noGrp="1"/>
          </p:cNvSpPr>
          <p:nvPr>
            <p:ph type="title"/>
          </p:nvPr>
        </p:nvSpPr>
        <p:spPr>
          <a:xfrm>
            <a:off x="652481" y="1382486"/>
            <a:ext cx="3547581" cy="4093028"/>
          </a:xfrm>
        </p:spPr>
        <p:txBody>
          <a:bodyPr anchor="ctr">
            <a:normAutofit/>
          </a:bodyPr>
          <a:lstStyle/>
          <a:p>
            <a:r>
              <a:rPr lang="cs-CZ" sz="4400" dirty="0">
                <a:solidFill>
                  <a:schemeClr val="accent1">
                    <a:lumMod val="75000"/>
                  </a:schemeClr>
                </a:solidFill>
              </a:rPr>
              <a:t>Tuky</a:t>
            </a:r>
            <a:br>
              <a:rPr lang="cs-CZ" sz="4400" dirty="0">
                <a:solidFill>
                  <a:schemeClr val="accent1">
                    <a:lumMod val="75000"/>
                  </a:schemeClr>
                </a:solidFill>
              </a:rPr>
            </a:br>
            <a:r>
              <a:rPr lang="cs-CZ" sz="4400" dirty="0">
                <a:solidFill>
                  <a:schemeClr val="accent1">
                    <a:lumMod val="75000"/>
                  </a:schemeClr>
                </a:solidFill>
              </a:rPr>
              <a:t>	/</a:t>
            </a:r>
            <a:br>
              <a:rPr lang="cs-CZ" sz="4400" dirty="0">
                <a:solidFill>
                  <a:schemeClr val="accent1">
                    <a:lumMod val="75000"/>
                  </a:schemeClr>
                </a:solidFill>
              </a:rPr>
            </a:br>
            <a:r>
              <a:rPr lang="cs-CZ" sz="4400" dirty="0">
                <a:solidFill>
                  <a:schemeClr val="accent1">
                    <a:lumMod val="75000"/>
                  </a:schemeClr>
                </a:solidFill>
              </a:rPr>
              <a:t>Lipidy</a:t>
            </a:r>
            <a:br>
              <a:rPr lang="cs-CZ" sz="4400" dirty="0">
                <a:solidFill>
                  <a:schemeClr val="accent1">
                    <a:lumMod val="75000"/>
                  </a:schemeClr>
                </a:solidFill>
              </a:rPr>
            </a:br>
            <a:r>
              <a:rPr lang="cs-CZ" sz="4400" dirty="0">
                <a:solidFill>
                  <a:schemeClr val="accent1">
                    <a:lumMod val="75000"/>
                  </a:schemeClr>
                </a:solidFill>
              </a:rPr>
              <a:t>- úvod</a:t>
            </a:r>
          </a:p>
        </p:txBody>
      </p:sp>
    </p:spTree>
    <p:extLst>
      <p:ext uri="{BB962C8B-B14F-4D97-AF65-F5344CB8AC3E}">
        <p14:creationId xmlns:p14="http://schemas.microsoft.com/office/powerpoint/2010/main" val="124880011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Nadpis 1">
            <a:extLst>
              <a:ext uri="{FF2B5EF4-FFF2-40B4-BE49-F238E27FC236}">
                <a16:creationId xmlns:a16="http://schemas.microsoft.com/office/drawing/2014/main" id="{10905A73-8BA9-4762-9D53-B42F26183B56}"/>
              </a:ext>
            </a:extLst>
          </p:cNvPr>
          <p:cNvSpPr>
            <a:spLocks noGrp="1"/>
          </p:cNvSpPr>
          <p:nvPr>
            <p:ph type="title"/>
          </p:nvPr>
        </p:nvSpPr>
        <p:spPr>
          <a:xfrm>
            <a:off x="5231904" y="321568"/>
            <a:ext cx="5167778" cy="875184"/>
          </a:xfrm>
        </p:spPr>
        <p:txBody>
          <a:bodyPr>
            <a:normAutofit/>
          </a:bodyPr>
          <a:lstStyle/>
          <a:p>
            <a:r>
              <a:rPr lang="cs-CZ" dirty="0"/>
              <a:t>Základní dělení tuků</a:t>
            </a:r>
          </a:p>
        </p:txBody>
      </p:sp>
      <p:sp>
        <p:nvSpPr>
          <p:cNvPr id="16" name="Zástupný obsah 2">
            <a:extLst>
              <a:ext uri="{FF2B5EF4-FFF2-40B4-BE49-F238E27FC236}">
                <a16:creationId xmlns:a16="http://schemas.microsoft.com/office/drawing/2014/main" id="{50310B42-4EBF-4205-8E89-896CEA63BAD4}"/>
              </a:ext>
            </a:extLst>
          </p:cNvPr>
          <p:cNvSpPr>
            <a:spLocks noGrp="1"/>
          </p:cNvSpPr>
          <p:nvPr>
            <p:ph idx="1"/>
          </p:nvPr>
        </p:nvSpPr>
        <p:spPr>
          <a:xfrm>
            <a:off x="4871864" y="3861047"/>
            <a:ext cx="7088775" cy="2808313"/>
          </a:xfrm>
        </p:spPr>
        <p:txBody>
          <a:bodyPr>
            <a:normAutofit/>
          </a:bodyPr>
          <a:lstStyle/>
          <a:p>
            <a:pPr>
              <a:lnSpc>
                <a:spcPct val="90000"/>
              </a:lnSpc>
            </a:pPr>
            <a:r>
              <a:rPr lang="cs-CZ" dirty="0"/>
              <a:t>Lipidy jsou důležité přírodní látky, mezi které patří především tuky, oleje, vosky, některé vitamíny a hormony. </a:t>
            </a:r>
          </a:p>
          <a:p>
            <a:pPr>
              <a:lnSpc>
                <a:spcPct val="90000"/>
              </a:lnSpc>
            </a:pPr>
            <a:r>
              <a:rPr lang="cs-CZ" dirty="0"/>
              <a:t>Chemicky jsou to převážně estery (nejčastěji </a:t>
            </a:r>
            <a:r>
              <a:rPr lang="cs-CZ" b="1" dirty="0">
                <a:solidFill>
                  <a:schemeClr val="accent2">
                    <a:lumMod val="75000"/>
                  </a:schemeClr>
                </a:solidFill>
              </a:rPr>
              <a:t>triacylglyceroly</a:t>
            </a:r>
            <a:r>
              <a:rPr lang="cs-CZ" dirty="0"/>
              <a:t>) vyšších mastných kyselin a alkoholů. </a:t>
            </a:r>
          </a:p>
          <a:p>
            <a:pPr>
              <a:lnSpc>
                <a:spcPct val="90000"/>
              </a:lnSpc>
            </a:pPr>
            <a:r>
              <a:rPr lang="cs-CZ" dirty="0"/>
              <a:t>Skupina látek zařazovaných mezi lipidy není úplně přesně ohraničená. Obecně přijímanou společnou charakteristikou těchto látek je </a:t>
            </a:r>
            <a:r>
              <a:rPr lang="cs-CZ" b="1" dirty="0">
                <a:solidFill>
                  <a:schemeClr val="accent2">
                    <a:lumMod val="75000"/>
                  </a:schemeClr>
                </a:solidFill>
              </a:rPr>
              <a:t>hydrofobní charakter</a:t>
            </a:r>
            <a:r>
              <a:rPr lang="cs-CZ" dirty="0"/>
              <a:t>, který je podmíněný obsahem delšího nepolárního uhlovodíkového řetězce, tzn. nerozpouští se ve vodě, ale v nepolárních rozpouštědlech. </a:t>
            </a:r>
          </a:p>
        </p:txBody>
      </p:sp>
      <p:pic>
        <p:nvPicPr>
          <p:cNvPr id="5" name="Obrázek 4" descr="Obsah obrázku jídlo, šle&#10;&#10;Popis byl vytvořen automaticky">
            <a:extLst>
              <a:ext uri="{FF2B5EF4-FFF2-40B4-BE49-F238E27FC236}">
                <a16:creationId xmlns:a16="http://schemas.microsoft.com/office/drawing/2014/main" id="{40740394-191F-4EB5-B3D0-B0437B68B736}"/>
              </a:ext>
            </a:extLst>
          </p:cNvPr>
          <p:cNvPicPr>
            <a:picLocks noChangeAspect="1"/>
          </p:cNvPicPr>
          <p:nvPr/>
        </p:nvPicPr>
        <p:blipFill rotWithShape="1">
          <a:blip r:embed="rId2">
            <a:extLst>
              <a:ext uri="{28A0092B-C50C-407E-A947-70E740481C1C}">
                <a14:useLocalDpi xmlns:a14="http://schemas.microsoft.com/office/drawing/2010/main" val="0"/>
              </a:ext>
            </a:extLst>
          </a:blip>
          <a:srcRect l="7927" r="2815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1" name="Diagram 20">
            <a:extLst>
              <a:ext uri="{FF2B5EF4-FFF2-40B4-BE49-F238E27FC236}">
                <a16:creationId xmlns:a16="http://schemas.microsoft.com/office/drawing/2014/main" id="{F576AB25-122E-45E9-85E1-0398D97F4AA5}"/>
              </a:ext>
            </a:extLst>
          </p:cNvPr>
          <p:cNvGraphicFramePr/>
          <p:nvPr/>
        </p:nvGraphicFramePr>
        <p:xfrm>
          <a:off x="5519936" y="548680"/>
          <a:ext cx="406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ovéPole 21">
            <a:extLst>
              <a:ext uri="{FF2B5EF4-FFF2-40B4-BE49-F238E27FC236}">
                <a16:creationId xmlns:a16="http://schemas.microsoft.com/office/drawing/2014/main" id="{649931EF-2BFD-4C7C-B5AF-E546A6068685}"/>
              </a:ext>
            </a:extLst>
          </p:cNvPr>
          <p:cNvSpPr txBox="1"/>
          <p:nvPr/>
        </p:nvSpPr>
        <p:spPr>
          <a:xfrm>
            <a:off x="75699" y="6546249"/>
            <a:ext cx="278153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2E83C3">
                    <a:lumMod val="75000"/>
                  </a:srgbClr>
                </a:solidFill>
                <a:effectLst/>
                <a:uLnTx/>
                <a:uFillTx/>
                <a:latin typeface="Trebuchet MS" panose="020B0603020202020204"/>
                <a:ea typeface="+mn-ea"/>
                <a:cs typeface="+mn-cs"/>
              </a:rPr>
              <a:t>Zdroj: https://www.wikiskripta.eu/w/Lipidy</a:t>
            </a:r>
          </a:p>
        </p:txBody>
      </p:sp>
    </p:spTree>
    <p:extLst>
      <p:ext uri="{BB962C8B-B14F-4D97-AF65-F5344CB8AC3E}">
        <p14:creationId xmlns:p14="http://schemas.microsoft.com/office/powerpoint/2010/main" val="4382472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ommy\Disk Google\Work\Plavčický kurz\Cu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5" y="1690237"/>
            <a:ext cx="4662305" cy="479843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ommy\Disk Google\Work\Plavčický kurz\Phel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800" y="1217194"/>
            <a:ext cx="4590215" cy="5640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984" y="6488668"/>
            <a:ext cx="42484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entury Gothic" panose="020B0502020202020204"/>
                <a:ea typeface="+mn-ea"/>
                <a:cs typeface="+mn-cs"/>
              </a:rPr>
              <a:t>Celková denní spotřeba: 10 000 kcal</a:t>
            </a:r>
          </a:p>
        </p:txBody>
      </p:sp>
      <p:sp>
        <p:nvSpPr>
          <p:cNvPr id="7" name="TextovéPole 6"/>
          <p:cNvSpPr txBox="1"/>
          <p:nvPr/>
        </p:nvSpPr>
        <p:spPr>
          <a:xfrm>
            <a:off x="7415095" y="6487907"/>
            <a:ext cx="42484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entury Gothic" panose="020B0502020202020204"/>
                <a:ea typeface="+mn-ea"/>
                <a:cs typeface="+mn-cs"/>
              </a:rPr>
              <a:t>Celková denní spotřeba: 10 000 kcal</a:t>
            </a:r>
          </a:p>
        </p:txBody>
      </p:sp>
      <p:pic>
        <p:nvPicPr>
          <p:cNvPr id="7173" name="Picture 5" descr="http://cdn-flex0.heartyhosting.com/sites/flexonline.com/files/styles/node_image/public/FL01184_2015-1.jpg?itok=r7LxSKd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015" y="3814903"/>
            <a:ext cx="1267373" cy="26730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media.vlasta.cz/photos/2014/07/09/21914-phelp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43" r="21159"/>
          <a:stretch/>
        </p:blipFill>
        <p:spPr bwMode="auto">
          <a:xfrm>
            <a:off x="6194614" y="3814903"/>
            <a:ext cx="1267373" cy="2673004"/>
          </a:xfrm>
          <a:prstGeom prst="rect">
            <a:avLst/>
          </a:prstGeom>
          <a:noFill/>
          <a:extLst>
            <a:ext uri="{909E8E84-426E-40DD-AFC4-6F175D3DCCD1}">
              <a14:hiddenFill xmlns:a14="http://schemas.microsoft.com/office/drawing/2010/main">
                <a:solidFill>
                  <a:srgbClr val="FFFFFF"/>
                </a:solidFill>
              </a14:hiddenFill>
            </a:ext>
          </a:extLst>
        </p:spPr>
      </p:pic>
      <p:sp>
        <p:nvSpPr>
          <p:cNvPr id="10" name="Znak násobení 9">
            <a:extLst>
              <a:ext uri="{FF2B5EF4-FFF2-40B4-BE49-F238E27FC236}">
                <a16:creationId xmlns:a16="http://schemas.microsoft.com/office/drawing/2014/main" id="{4EC244FD-3229-432A-AAD9-B576BB1DEFA4}"/>
              </a:ext>
            </a:extLst>
          </p:cNvPr>
          <p:cNvSpPr/>
          <p:nvPr/>
        </p:nvSpPr>
        <p:spPr>
          <a:xfrm>
            <a:off x="5179894" y="2050357"/>
            <a:ext cx="1904301" cy="1763785"/>
          </a:xfrm>
          <a:prstGeom prst="mathMultiply">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Nadpis 1">
            <a:extLst>
              <a:ext uri="{FF2B5EF4-FFF2-40B4-BE49-F238E27FC236}">
                <a16:creationId xmlns:a16="http://schemas.microsoft.com/office/drawing/2014/main" id="{BCD7E569-8A2B-61DD-F543-8964BF7B5360}"/>
              </a:ext>
            </a:extLst>
          </p:cNvPr>
          <p:cNvSpPr txBox="1">
            <a:spLocks/>
          </p:cNvSpPr>
          <p:nvPr/>
        </p:nvSpPr>
        <p:spPr>
          <a:xfrm>
            <a:off x="463180" y="768743"/>
            <a:ext cx="6400800" cy="9320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3494BA"/>
                </a:solidFill>
                <a:effectLst/>
                <a:uLnTx/>
                <a:uFillTx/>
                <a:latin typeface="Trebuchet MS" panose="020B0603020202020204"/>
                <a:ea typeface="+mj-ea"/>
                <a:cs typeface="+mj-cs"/>
              </a:rPr>
              <a:t>Stanovení nutričních cílů</a:t>
            </a:r>
            <a:endParaRPr kumimoji="0" lang="cs-CZ" sz="3600" b="0" i="0" u="none" strike="noStrike" kern="1200" cap="none" spc="0" normalizeH="0" baseline="0" noProof="0" dirty="0">
              <a:ln>
                <a:noFill/>
              </a:ln>
              <a:solidFill>
                <a:srgbClr val="58B6C0"/>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662651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par>
                                <p:cTn id="8" presetID="10" presetClass="entr" presetSubtype="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fade">
                                      <p:cBhvr>
                                        <p:cTn id="1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9">
            <a:extLst>
              <a:ext uri="{FF2B5EF4-FFF2-40B4-BE49-F238E27FC236}">
                <a16:creationId xmlns:a16="http://schemas.microsoft.com/office/drawing/2014/main" id="{3B933BC0-5274-4A25-8167-7677EA8CF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2022" y="2407281"/>
            <a:ext cx="5175249" cy="3881437"/>
          </a:xfrm>
          <a:prstGeom prst="roundRect">
            <a:avLst>
              <a:gd name="adj" fmla="val 3876"/>
            </a:avLst>
          </a:prstGeom>
          <a:ln>
            <a:solidFill>
              <a:schemeClr val="accent1"/>
            </a:solidFill>
          </a:ln>
          <a:effectLst/>
        </p:spPr>
      </p:pic>
      <p:pic>
        <p:nvPicPr>
          <p:cNvPr id="4" name="Zástupný symbol pro obsah 4">
            <a:extLst>
              <a:ext uri="{FF2B5EF4-FFF2-40B4-BE49-F238E27FC236}">
                <a16:creationId xmlns:a16="http://schemas.microsoft.com/office/drawing/2014/main" id="{93B700AB-1626-406F-8DFF-08C762342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87" y="2407281"/>
            <a:ext cx="5741742" cy="3716338"/>
          </a:xfrm>
          <a:prstGeom prst="roundRect">
            <a:avLst>
              <a:gd name="adj" fmla="val 3876"/>
            </a:avLst>
          </a:prstGeom>
          <a:ln>
            <a:solidFill>
              <a:schemeClr val="accent1"/>
            </a:solidFill>
          </a:ln>
          <a:effectLst/>
        </p:spPr>
      </p:pic>
      <p:sp>
        <p:nvSpPr>
          <p:cNvPr id="9" name="TextovéPole 8">
            <a:extLst>
              <a:ext uri="{FF2B5EF4-FFF2-40B4-BE49-F238E27FC236}">
                <a16:creationId xmlns:a16="http://schemas.microsoft.com/office/drawing/2014/main" id="{9A10A32A-5729-4476-9ECF-E6F2700E9303}"/>
              </a:ext>
            </a:extLst>
          </p:cNvPr>
          <p:cNvSpPr txBox="1"/>
          <p:nvPr/>
        </p:nvSpPr>
        <p:spPr>
          <a:xfrm>
            <a:off x="6102022" y="2068727"/>
            <a:ext cx="204575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entury Gothic" panose="020B0502020202020204"/>
                <a:ea typeface="+mn-ea"/>
                <a:cs typeface="+mn-cs"/>
              </a:rPr>
              <a:t>Před OH v Riu 2016</a:t>
            </a:r>
          </a:p>
        </p:txBody>
      </p:sp>
      <p:sp>
        <p:nvSpPr>
          <p:cNvPr id="25" name="TextovéPole 24">
            <a:extLst>
              <a:ext uri="{FF2B5EF4-FFF2-40B4-BE49-F238E27FC236}">
                <a16:creationId xmlns:a16="http://schemas.microsoft.com/office/drawing/2014/main" id="{EF8410C3-FA3B-4A96-A0E9-27FBC27FFDAA}"/>
              </a:ext>
            </a:extLst>
          </p:cNvPr>
          <p:cNvSpPr txBox="1"/>
          <p:nvPr/>
        </p:nvSpPr>
        <p:spPr>
          <a:xfrm>
            <a:off x="205387" y="6120923"/>
            <a:ext cx="567655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entury Gothic" panose="020B0502020202020204"/>
                <a:ea typeface="+mn-ea"/>
                <a:cs typeface="+mn-cs"/>
              </a:rPr>
              <a:t>Zdroj: http://swimindia.in/olympic-legend-michael-phelps-a-peek-into-his-holistic-training</a:t>
            </a:r>
          </a:p>
        </p:txBody>
      </p:sp>
      <p:sp>
        <p:nvSpPr>
          <p:cNvPr id="26" name="TextovéPole 25">
            <a:extLst>
              <a:ext uri="{FF2B5EF4-FFF2-40B4-BE49-F238E27FC236}">
                <a16:creationId xmlns:a16="http://schemas.microsoft.com/office/drawing/2014/main" id="{6FE35DF3-3556-44F1-B27E-BEBCF240F832}"/>
              </a:ext>
            </a:extLst>
          </p:cNvPr>
          <p:cNvSpPr txBox="1"/>
          <p:nvPr/>
        </p:nvSpPr>
        <p:spPr>
          <a:xfrm>
            <a:off x="205387" y="2068727"/>
            <a:ext cx="261802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entury Gothic" panose="020B0502020202020204"/>
                <a:ea typeface="+mn-ea"/>
                <a:cs typeface="+mn-cs"/>
              </a:rPr>
              <a:t>Před OH v Londýně 2012</a:t>
            </a:r>
          </a:p>
        </p:txBody>
      </p:sp>
      <p:sp>
        <p:nvSpPr>
          <p:cNvPr id="27" name="TextovéPole 26">
            <a:extLst>
              <a:ext uri="{FF2B5EF4-FFF2-40B4-BE49-F238E27FC236}">
                <a16:creationId xmlns:a16="http://schemas.microsoft.com/office/drawing/2014/main" id="{3D0FF7F4-5C5C-4093-A243-51E67CB7C4EE}"/>
              </a:ext>
            </a:extLst>
          </p:cNvPr>
          <p:cNvSpPr txBox="1"/>
          <p:nvPr/>
        </p:nvSpPr>
        <p:spPr>
          <a:xfrm>
            <a:off x="6102022" y="6288718"/>
            <a:ext cx="549381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entury Gothic" panose="020B0502020202020204"/>
                <a:ea typeface="+mn-ea"/>
                <a:cs typeface="+mn-cs"/>
              </a:rPr>
              <a:t>Zdroj: http://www.businessinsider.com/michael-phelps-diet-for-the-rio-olympics-2016-8</a:t>
            </a:r>
          </a:p>
        </p:txBody>
      </p:sp>
      <p:sp>
        <p:nvSpPr>
          <p:cNvPr id="6" name="Nadpis 1">
            <a:extLst>
              <a:ext uri="{FF2B5EF4-FFF2-40B4-BE49-F238E27FC236}">
                <a16:creationId xmlns:a16="http://schemas.microsoft.com/office/drawing/2014/main" id="{91935DAD-0D7E-5AB3-A146-76D16A4E8C30}"/>
              </a:ext>
            </a:extLst>
          </p:cNvPr>
          <p:cNvSpPr txBox="1">
            <a:spLocks/>
          </p:cNvSpPr>
          <p:nvPr/>
        </p:nvSpPr>
        <p:spPr>
          <a:xfrm>
            <a:off x="463180" y="768743"/>
            <a:ext cx="6400800" cy="93206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3600" b="0" i="0" u="none" strike="noStrike" kern="1200" cap="none" spc="0" normalizeH="0" baseline="0" noProof="0" dirty="0">
                <a:ln>
                  <a:noFill/>
                </a:ln>
                <a:solidFill>
                  <a:srgbClr val="3494BA"/>
                </a:solidFill>
                <a:effectLst/>
                <a:uLnTx/>
                <a:uFillTx/>
                <a:latin typeface="Trebuchet MS" panose="020B0603020202020204"/>
                <a:ea typeface="+mj-ea"/>
                <a:cs typeface="+mj-cs"/>
              </a:rPr>
              <a:t>Michael </a:t>
            </a:r>
            <a:r>
              <a:rPr kumimoji="0" lang="cs-CZ" sz="3600" b="0" i="0" u="none" strike="noStrike" kern="1200" cap="none" spc="0" normalizeH="0" baseline="0" noProof="0" dirty="0" err="1">
                <a:ln>
                  <a:noFill/>
                </a:ln>
                <a:solidFill>
                  <a:srgbClr val="3494BA"/>
                </a:solidFill>
                <a:effectLst/>
                <a:uLnTx/>
                <a:uFillTx/>
                <a:latin typeface="Trebuchet MS" panose="020B0603020202020204"/>
                <a:ea typeface="+mj-ea"/>
                <a:cs typeface="+mj-cs"/>
              </a:rPr>
              <a:t>Phelps</a:t>
            </a:r>
            <a:br>
              <a:rPr kumimoji="0" lang="cs-CZ" sz="3600" b="0" i="0" u="none" strike="noStrike" kern="1200" cap="none" spc="0" normalizeH="0" baseline="0" noProof="0" dirty="0">
                <a:ln>
                  <a:noFill/>
                </a:ln>
                <a:solidFill>
                  <a:srgbClr val="3494BA"/>
                </a:solidFill>
                <a:effectLst/>
                <a:uLnTx/>
                <a:uFillTx/>
                <a:latin typeface="Trebuchet MS" panose="020B0603020202020204"/>
                <a:ea typeface="+mj-ea"/>
                <a:cs typeface="+mj-cs"/>
              </a:rPr>
            </a:br>
            <a:r>
              <a:rPr kumimoji="0" lang="cs-CZ" sz="2200" b="0" i="0" u="none" strike="noStrike" kern="1200" cap="none" spc="0" normalizeH="0" baseline="0" noProof="0" dirty="0">
                <a:ln>
                  <a:noFill/>
                </a:ln>
                <a:solidFill>
                  <a:srgbClr val="3494BA"/>
                </a:solidFill>
                <a:effectLst/>
                <a:uLnTx/>
                <a:uFillTx/>
                <a:latin typeface="Trebuchet MS" panose="020B0603020202020204"/>
                <a:ea typeface="+mj-ea"/>
                <a:cs typeface="+mj-cs"/>
              </a:rPr>
              <a:t>Vývoj ve stravování</a:t>
            </a:r>
            <a:endParaRPr kumimoji="0" lang="cs-CZ" sz="3600" b="0" i="0" u="none" strike="noStrike" kern="1200" cap="none" spc="0" normalizeH="0" baseline="0" noProof="0" dirty="0">
              <a:ln>
                <a:noFill/>
              </a:ln>
              <a:solidFill>
                <a:srgbClr val="58B6C0"/>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18839054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ráva, exteriér, skupina, stojící&#10;&#10;Popis byl vytvořen automaticky">
            <a:extLst>
              <a:ext uri="{FF2B5EF4-FFF2-40B4-BE49-F238E27FC236}">
                <a16:creationId xmlns:a16="http://schemas.microsoft.com/office/drawing/2014/main" id="{B2DDD958-CAD5-4D1F-BF54-D4C276AB8730}"/>
              </a:ext>
            </a:extLst>
          </p:cNvPr>
          <p:cNvPicPr>
            <a:picLocks noChangeAspect="1"/>
          </p:cNvPicPr>
          <p:nvPr/>
        </p:nvPicPr>
        <p:blipFill rotWithShape="1">
          <a:blip r:embed="rId2">
            <a:extLst>
              <a:ext uri="{28A0092B-C50C-407E-A947-70E740481C1C}">
                <a14:useLocalDpi xmlns:a14="http://schemas.microsoft.com/office/drawing/2010/main" val="0"/>
              </a:ext>
            </a:extLst>
          </a:blip>
          <a:srcRect l="17293" r="559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a:xfrm>
            <a:off x="677333" y="609600"/>
            <a:ext cx="3851123" cy="1320800"/>
          </a:xfrm>
        </p:spPr>
        <p:txBody>
          <a:bodyPr>
            <a:normAutofit/>
          </a:bodyPr>
          <a:lstStyle/>
          <a:p>
            <a:r>
              <a:rPr lang="cs-CZ" sz="3200" dirty="0"/>
              <a:t>Cíle výživy – vytrvalost</a:t>
            </a:r>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677334" y="2160589"/>
            <a:ext cx="4089400" cy="4304866"/>
          </a:xfrm>
        </p:spPr>
        <p:txBody>
          <a:bodyPr>
            <a:normAutofit lnSpcReduction="10000"/>
          </a:bodyPr>
          <a:lstStyle/>
          <a:p>
            <a:pPr>
              <a:lnSpc>
                <a:spcPct val="90000"/>
              </a:lnSpc>
            </a:pPr>
            <a:r>
              <a:rPr lang="cs-CZ" b="1" dirty="0">
                <a:solidFill>
                  <a:srgbClr val="3494BA"/>
                </a:solidFill>
              </a:rPr>
              <a:t>Vyhnout se poklesu výkonnosti </a:t>
            </a:r>
            <a:r>
              <a:rPr lang="cs-CZ" dirty="0"/>
              <a:t>v průběhu zatížení (rozvoji akutní aerobní únavy).</a:t>
            </a:r>
          </a:p>
          <a:p>
            <a:pPr lvl="1">
              <a:lnSpc>
                <a:spcPct val="90000"/>
              </a:lnSpc>
            </a:pPr>
            <a:r>
              <a:rPr lang="cs-CZ" dirty="0"/>
              <a:t>Adekvátní příjem sacharidů </a:t>
            </a:r>
            <a:r>
              <a:rPr lang="cs-CZ" b="1" dirty="0">
                <a:solidFill>
                  <a:srgbClr val="3494BA"/>
                </a:solidFill>
              </a:rPr>
              <a:t>před zatížením a během</a:t>
            </a:r>
            <a:r>
              <a:rPr lang="cs-CZ" dirty="0"/>
              <a:t> něj (zejména výkony trvající </a:t>
            </a:r>
            <a:r>
              <a:rPr lang="cs-CZ" dirty="0">
                <a:cs typeface="Times New Roman" panose="02020603050405020304" pitchFamily="18" charset="0"/>
              </a:rPr>
              <a:t>&gt;60 min).</a:t>
            </a:r>
          </a:p>
          <a:p>
            <a:pPr>
              <a:lnSpc>
                <a:spcPct val="90000"/>
              </a:lnSpc>
            </a:pPr>
            <a:r>
              <a:rPr lang="cs-CZ" b="1" dirty="0">
                <a:solidFill>
                  <a:srgbClr val="3494BA"/>
                </a:solidFill>
              </a:rPr>
              <a:t>Podpořit adaptační procesy </a:t>
            </a:r>
            <a:r>
              <a:rPr lang="cs-CZ" dirty="0"/>
              <a:t>(</a:t>
            </a:r>
            <a:r>
              <a:rPr lang="cs-CZ" i="1" dirty="0" err="1"/>
              <a:t>superkompenzace</a:t>
            </a:r>
            <a:r>
              <a:rPr lang="cs-CZ" dirty="0"/>
              <a:t> a </a:t>
            </a:r>
            <a:r>
              <a:rPr lang="cs-CZ" i="1" dirty="0"/>
              <a:t>hypertrofie</a:t>
            </a:r>
            <a:r>
              <a:rPr lang="cs-CZ" dirty="0"/>
              <a:t>).</a:t>
            </a:r>
          </a:p>
          <a:p>
            <a:pPr lvl="1">
              <a:lnSpc>
                <a:spcPct val="90000"/>
              </a:lnSpc>
            </a:pPr>
            <a:r>
              <a:rPr lang="cs-CZ" dirty="0"/>
              <a:t>Adekvátní příjem sacharidů a bílkovin po zatížení (období 2 hod po skončení – časná fáze regenerace). </a:t>
            </a:r>
            <a:r>
              <a:rPr lang="cs-CZ" b="1" dirty="0">
                <a:solidFill>
                  <a:srgbClr val="3494BA"/>
                </a:solidFill>
              </a:rPr>
              <a:t>Doplnění a navýšení zásob glykogenu a adaptace svalové tkáně.</a:t>
            </a:r>
          </a:p>
          <a:p>
            <a:pPr>
              <a:lnSpc>
                <a:spcPct val="90000"/>
              </a:lnSpc>
            </a:pPr>
            <a:r>
              <a:rPr lang="cs-CZ" b="1" dirty="0">
                <a:solidFill>
                  <a:srgbClr val="3494BA"/>
                </a:solidFill>
              </a:rPr>
              <a:t>Vyhnout se dehydrataci </a:t>
            </a:r>
            <a:r>
              <a:rPr lang="cs-CZ" b="1" dirty="0">
                <a:solidFill>
                  <a:srgbClr val="3494BA"/>
                </a:solidFill>
                <a:cs typeface="Times New Roman" panose="02020603050405020304" pitchFamily="18" charset="0"/>
              </a:rPr>
              <a:t>&gt;2 % </a:t>
            </a:r>
            <a:r>
              <a:rPr lang="cs-CZ" dirty="0">
                <a:cs typeface="Times New Roman" panose="02020603050405020304" pitchFamily="18" charset="0"/>
              </a:rPr>
              <a:t>během zatížení a správně doplnit tekutiny po skončení.</a:t>
            </a:r>
            <a:endParaRPr lang="cs-CZ" dirty="0"/>
          </a:p>
          <a:p>
            <a:pPr lvl="1">
              <a:lnSpc>
                <a:spcPct val="90000"/>
              </a:lnSpc>
            </a:pPr>
            <a:endParaRPr lang="cs-CZ"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5" name="Skupina 24">
            <a:extLst>
              <a:ext uri="{FF2B5EF4-FFF2-40B4-BE49-F238E27FC236}">
                <a16:creationId xmlns:a16="http://schemas.microsoft.com/office/drawing/2014/main" id="{FB29E4E0-1502-400F-B184-052E1B45AF56}"/>
              </a:ext>
            </a:extLst>
          </p:cNvPr>
          <p:cNvGrpSpPr/>
          <p:nvPr/>
        </p:nvGrpSpPr>
        <p:grpSpPr>
          <a:xfrm>
            <a:off x="4706546" y="3094901"/>
            <a:ext cx="1995106" cy="1173024"/>
            <a:chOff x="0" y="2652149"/>
            <a:chExt cx="8154193" cy="810809"/>
          </a:xfrm>
        </p:grpSpPr>
        <p:sp>
          <p:nvSpPr>
            <p:cNvPr id="27" name="Obdélník: se zakulacenými rohy 26">
              <a:extLst>
                <a:ext uri="{FF2B5EF4-FFF2-40B4-BE49-F238E27FC236}">
                  <a16:creationId xmlns:a16="http://schemas.microsoft.com/office/drawing/2014/main" id="{05999827-15C4-4CA1-83EC-03709CBB03F0}"/>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Obdélník: se zakulacenými rohy 4">
              <a:extLst>
                <a:ext uri="{FF2B5EF4-FFF2-40B4-BE49-F238E27FC236}">
                  <a16:creationId xmlns:a16="http://schemas.microsoft.com/office/drawing/2014/main" id="{9CAD728D-D200-4E30-B6E3-B46B14225F2A}"/>
                </a:ext>
              </a:extLst>
            </p:cNvPr>
            <p:cNvSpPr txBox="1"/>
            <p:nvPr/>
          </p:nvSpPr>
          <p:spPr>
            <a:xfrm>
              <a:off x="39580" y="2691729"/>
              <a:ext cx="8075033"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rPr>
                <a:t>Sacharidy a tekutiny před</a:t>
              </a:r>
              <a:endParaRPr kumimoji="0" lang="en-US"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29" name="Skupina 28">
            <a:extLst>
              <a:ext uri="{FF2B5EF4-FFF2-40B4-BE49-F238E27FC236}">
                <a16:creationId xmlns:a16="http://schemas.microsoft.com/office/drawing/2014/main" id="{50181550-5EE7-4A44-BACF-F62BCC76F4C4}"/>
              </a:ext>
            </a:extLst>
          </p:cNvPr>
          <p:cNvGrpSpPr/>
          <p:nvPr/>
        </p:nvGrpSpPr>
        <p:grpSpPr>
          <a:xfrm>
            <a:off x="6426253" y="1343888"/>
            <a:ext cx="1998028" cy="1173024"/>
            <a:chOff x="0" y="2652149"/>
            <a:chExt cx="8154193" cy="810809"/>
          </a:xfrm>
        </p:grpSpPr>
        <p:sp>
          <p:nvSpPr>
            <p:cNvPr id="30" name="Obdélník: se zakulacenými rohy 29">
              <a:extLst>
                <a:ext uri="{FF2B5EF4-FFF2-40B4-BE49-F238E27FC236}">
                  <a16:creationId xmlns:a16="http://schemas.microsoft.com/office/drawing/2014/main" id="{01578376-71E5-45BE-8337-FC15EEBB0A25}"/>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32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Obdélník: se zakulacenými rohy 4">
              <a:extLst>
                <a:ext uri="{FF2B5EF4-FFF2-40B4-BE49-F238E27FC236}">
                  <a16:creationId xmlns:a16="http://schemas.microsoft.com/office/drawing/2014/main" id="{E63E4479-0FAE-4E72-ADEE-FE160A934BE7}"/>
                </a:ext>
              </a:extLst>
            </p:cNvPr>
            <p:cNvSpPr txBox="1"/>
            <p:nvPr/>
          </p:nvSpPr>
          <p:spPr>
            <a:xfrm>
              <a:off x="39581" y="2691729"/>
              <a:ext cx="8075034"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rPr>
                <a:t>Sacharidy a tekutiny během</a:t>
              </a:r>
              <a:endParaRPr kumimoji="0" lang="en-US"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32" name="Skupina 31">
            <a:extLst>
              <a:ext uri="{FF2B5EF4-FFF2-40B4-BE49-F238E27FC236}">
                <a16:creationId xmlns:a16="http://schemas.microsoft.com/office/drawing/2014/main" id="{E55880A3-48D6-4D87-803F-5CCDB8C21D35}"/>
              </a:ext>
            </a:extLst>
          </p:cNvPr>
          <p:cNvGrpSpPr/>
          <p:nvPr/>
        </p:nvGrpSpPr>
        <p:grpSpPr>
          <a:xfrm>
            <a:off x="8488213" y="3094901"/>
            <a:ext cx="1998028" cy="1173024"/>
            <a:chOff x="0" y="2652149"/>
            <a:chExt cx="8154193" cy="810809"/>
          </a:xfrm>
        </p:grpSpPr>
        <p:sp>
          <p:nvSpPr>
            <p:cNvPr id="33" name="Obdélník: se zakulacenými rohy 32">
              <a:extLst>
                <a:ext uri="{FF2B5EF4-FFF2-40B4-BE49-F238E27FC236}">
                  <a16:creationId xmlns:a16="http://schemas.microsoft.com/office/drawing/2014/main" id="{433C65E7-3E52-4134-A238-876E502891D7}"/>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32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Obdélník: se zakulacenými rohy 4">
              <a:extLst>
                <a:ext uri="{FF2B5EF4-FFF2-40B4-BE49-F238E27FC236}">
                  <a16:creationId xmlns:a16="http://schemas.microsoft.com/office/drawing/2014/main" id="{6A28FD2B-7B72-4720-B9DE-CBAE48446779}"/>
                </a:ext>
              </a:extLst>
            </p:cNvPr>
            <p:cNvSpPr txBox="1"/>
            <p:nvPr/>
          </p:nvSpPr>
          <p:spPr>
            <a:xfrm>
              <a:off x="39581" y="2691729"/>
              <a:ext cx="8075034"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rPr>
                <a:t>Tekutiny, sacharidy a bílkoviny po</a:t>
              </a:r>
              <a:endParaRPr kumimoji="0" lang="en-US"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7" name="Grafický objekt 6" descr="Hrozny">
            <a:extLst>
              <a:ext uri="{FF2B5EF4-FFF2-40B4-BE49-F238E27FC236}">
                <a16:creationId xmlns:a16="http://schemas.microsoft.com/office/drawing/2014/main" id="{BB8D19B9-1885-40F8-8E56-C708D6C1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4099" y="3867987"/>
            <a:ext cx="914400" cy="914400"/>
          </a:xfrm>
          <a:prstGeom prst="rect">
            <a:avLst/>
          </a:prstGeom>
        </p:spPr>
      </p:pic>
      <p:pic>
        <p:nvPicPr>
          <p:cNvPr id="9" name="Grafický objekt 8" descr="Láhev">
            <a:extLst>
              <a:ext uri="{FF2B5EF4-FFF2-40B4-BE49-F238E27FC236}">
                <a16:creationId xmlns:a16="http://schemas.microsoft.com/office/drawing/2014/main" id="{2FFF7BF4-E168-4D0D-A6FB-7AF0637E8C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4136" y="3613365"/>
            <a:ext cx="914400" cy="914400"/>
          </a:xfrm>
          <a:prstGeom prst="rect">
            <a:avLst/>
          </a:prstGeom>
        </p:spPr>
      </p:pic>
      <p:pic>
        <p:nvPicPr>
          <p:cNvPr id="35" name="Grafický objekt 34" descr="Kuřecí stehno">
            <a:extLst>
              <a:ext uri="{FF2B5EF4-FFF2-40B4-BE49-F238E27FC236}">
                <a16:creationId xmlns:a16="http://schemas.microsoft.com/office/drawing/2014/main" id="{323516E3-A1FB-425E-A1DF-D6D288C8B8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39265" y="3810725"/>
            <a:ext cx="914400" cy="914400"/>
          </a:xfrm>
          <a:prstGeom prst="rect">
            <a:avLst/>
          </a:prstGeom>
        </p:spPr>
      </p:pic>
      <p:pic>
        <p:nvPicPr>
          <p:cNvPr id="36" name="Grafický objekt 35" descr="Hrozny">
            <a:extLst>
              <a:ext uri="{FF2B5EF4-FFF2-40B4-BE49-F238E27FC236}">
                <a16:creationId xmlns:a16="http://schemas.microsoft.com/office/drawing/2014/main" id="{55A22EB1-313C-4E9B-BCC8-F9E66CEF4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1422" y="1862101"/>
            <a:ext cx="914400" cy="914400"/>
          </a:xfrm>
          <a:prstGeom prst="rect">
            <a:avLst/>
          </a:prstGeom>
        </p:spPr>
      </p:pic>
      <p:pic>
        <p:nvPicPr>
          <p:cNvPr id="37" name="Grafický objekt 36" descr="Láhev">
            <a:extLst>
              <a:ext uri="{FF2B5EF4-FFF2-40B4-BE49-F238E27FC236}">
                <a16:creationId xmlns:a16="http://schemas.microsoft.com/office/drawing/2014/main" id="{F96571BA-DF32-4CD9-A9F0-06808F3AB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1459" y="1607479"/>
            <a:ext cx="914400" cy="914400"/>
          </a:xfrm>
          <a:prstGeom prst="rect">
            <a:avLst/>
          </a:prstGeom>
        </p:spPr>
      </p:pic>
      <p:pic>
        <p:nvPicPr>
          <p:cNvPr id="38" name="Grafický objekt 37" descr="Hrozny">
            <a:extLst>
              <a:ext uri="{FF2B5EF4-FFF2-40B4-BE49-F238E27FC236}">
                <a16:creationId xmlns:a16="http://schemas.microsoft.com/office/drawing/2014/main" id="{0A75FEA7-C577-4307-947E-A4B50520B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9157" y="3148193"/>
            <a:ext cx="914400" cy="914400"/>
          </a:xfrm>
          <a:prstGeom prst="rect">
            <a:avLst/>
          </a:prstGeom>
        </p:spPr>
      </p:pic>
      <p:pic>
        <p:nvPicPr>
          <p:cNvPr id="39" name="Grafický objekt 38" descr="Láhev">
            <a:extLst>
              <a:ext uri="{FF2B5EF4-FFF2-40B4-BE49-F238E27FC236}">
                <a16:creationId xmlns:a16="http://schemas.microsoft.com/office/drawing/2014/main" id="{C07C0C34-FF25-452E-8B22-EC033662FD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9194" y="2893571"/>
            <a:ext cx="914400" cy="914400"/>
          </a:xfrm>
          <a:prstGeom prst="rect">
            <a:avLst/>
          </a:prstGeom>
        </p:spPr>
      </p:pic>
    </p:spTree>
    <p:extLst>
      <p:ext uri="{BB962C8B-B14F-4D97-AF65-F5344CB8AC3E}">
        <p14:creationId xmlns:p14="http://schemas.microsoft.com/office/powerpoint/2010/main" val="2395395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0376D-151C-4A5E-9B35-0C88ACC953AD}"/>
              </a:ext>
            </a:extLst>
          </p:cNvPr>
          <p:cNvSpPr>
            <a:spLocks noGrp="1"/>
          </p:cNvSpPr>
          <p:nvPr>
            <p:ph type="title"/>
          </p:nvPr>
        </p:nvSpPr>
        <p:spPr/>
        <p:txBody>
          <a:bodyPr>
            <a:normAutofit/>
          </a:bodyPr>
          <a:lstStyle/>
          <a:p>
            <a:r>
              <a:rPr lang="cs-CZ" sz="3200" dirty="0"/>
              <a:t>Dlouhodobé cíle výživy – vytrvalost</a:t>
            </a:r>
          </a:p>
        </p:txBody>
      </p:sp>
      <p:sp>
        <p:nvSpPr>
          <p:cNvPr id="3" name="Zástupný obsah 2">
            <a:extLst>
              <a:ext uri="{FF2B5EF4-FFF2-40B4-BE49-F238E27FC236}">
                <a16:creationId xmlns:a16="http://schemas.microsoft.com/office/drawing/2014/main" id="{DD97463B-3F8C-4F84-BF71-225002B65139}"/>
              </a:ext>
            </a:extLst>
          </p:cNvPr>
          <p:cNvSpPr>
            <a:spLocks noGrp="1"/>
          </p:cNvSpPr>
          <p:nvPr>
            <p:ph idx="1"/>
          </p:nvPr>
        </p:nvSpPr>
        <p:spPr>
          <a:xfrm>
            <a:off x="677334" y="1985927"/>
            <a:ext cx="9221268" cy="3006436"/>
          </a:xfrm>
        </p:spPr>
        <p:txBody>
          <a:bodyPr>
            <a:normAutofit/>
          </a:bodyPr>
          <a:lstStyle/>
          <a:p>
            <a:r>
              <a:rPr lang="cs-CZ" dirty="0"/>
              <a:t>Vytrvalostní trénink je velmi náročný svou </a:t>
            </a:r>
            <a:r>
              <a:rPr lang="cs-CZ" b="1" dirty="0">
                <a:solidFill>
                  <a:srgbClr val="3494BA"/>
                </a:solidFill>
              </a:rPr>
              <a:t>spotřebou energie </a:t>
            </a:r>
            <a:r>
              <a:rPr lang="cs-CZ" dirty="0"/>
              <a:t>a často menším prostorem pro regeneraci. Sportovec by se proto měl snažit zajistit zejména:</a:t>
            </a:r>
          </a:p>
          <a:p>
            <a:pPr marL="800100" lvl="1" indent="-342900">
              <a:buFont typeface="+mj-lt"/>
              <a:buAutoNum type="arabicPeriod"/>
            </a:pPr>
            <a:r>
              <a:rPr lang="cs-CZ" dirty="0"/>
              <a:t>Vyváženou energetickou bilanci.</a:t>
            </a:r>
          </a:p>
          <a:p>
            <a:pPr marL="800100" lvl="1" indent="-342900">
              <a:buFont typeface="+mj-lt"/>
              <a:buAutoNum type="arabicPeriod"/>
            </a:pPr>
            <a:r>
              <a:rPr lang="cs-CZ" dirty="0"/>
              <a:t>Adekvátní </a:t>
            </a:r>
            <a:r>
              <a:rPr lang="cs-CZ" b="1" dirty="0">
                <a:solidFill>
                  <a:srgbClr val="3494BA"/>
                </a:solidFill>
              </a:rPr>
              <a:t>energetickou dostupnost </a:t>
            </a:r>
            <a:r>
              <a:rPr lang="cs-CZ" dirty="0"/>
              <a:t>(viz dále v prezentaci).</a:t>
            </a:r>
          </a:p>
          <a:p>
            <a:pPr marL="800100" lvl="1" indent="-342900">
              <a:buFont typeface="+mj-lt"/>
              <a:buAutoNum type="arabicPeriod"/>
            </a:pPr>
            <a:r>
              <a:rPr lang="cs-CZ" dirty="0"/>
              <a:t>Adekvátní </a:t>
            </a:r>
            <a:r>
              <a:rPr lang="cs-CZ" b="1" dirty="0">
                <a:solidFill>
                  <a:srgbClr val="3494BA"/>
                </a:solidFill>
              </a:rPr>
              <a:t>sacharidovou dostupnost </a:t>
            </a:r>
            <a:r>
              <a:rPr lang="cs-CZ" dirty="0"/>
              <a:t>před, během a po zatížení.</a:t>
            </a:r>
          </a:p>
          <a:p>
            <a:pPr marL="800100" lvl="1" indent="-342900">
              <a:buFont typeface="+mj-lt"/>
              <a:buAutoNum type="arabicPeriod"/>
            </a:pPr>
            <a:r>
              <a:rPr lang="cs-CZ" dirty="0"/>
              <a:t>Dostatečný a </a:t>
            </a:r>
            <a:r>
              <a:rPr lang="cs-CZ" b="1" dirty="0">
                <a:solidFill>
                  <a:srgbClr val="3494BA"/>
                </a:solidFill>
              </a:rPr>
              <a:t>pravidelný příjem bílkovin </a:t>
            </a:r>
            <a:r>
              <a:rPr lang="cs-CZ" dirty="0"/>
              <a:t>během celého dne a zejména po zatížení.</a:t>
            </a:r>
          </a:p>
          <a:p>
            <a:pPr marL="800100" lvl="1" indent="-342900">
              <a:buFont typeface="+mj-lt"/>
              <a:buAutoNum type="arabicPeriod"/>
            </a:pPr>
            <a:r>
              <a:rPr lang="cs-CZ" dirty="0"/>
              <a:t>Optimální hydrataci a pečlivě hlídat rehydratační období.</a:t>
            </a:r>
          </a:p>
        </p:txBody>
      </p:sp>
      <p:pic>
        <p:nvPicPr>
          <p:cNvPr id="6" name="Picture 2" descr="Image result for food png">
            <a:extLst>
              <a:ext uri="{FF2B5EF4-FFF2-40B4-BE49-F238E27FC236}">
                <a16:creationId xmlns:a16="http://schemas.microsoft.com/office/drawing/2014/main" id="{51FC2F03-A387-4890-91AF-805E37FF0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193" y="4655135"/>
            <a:ext cx="2935878" cy="293587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Obsah obrázku jídlo, ovoce, interiér, stůl&#10;&#10;Popis byl vytvořen automaticky">
            <a:extLst>
              <a:ext uri="{FF2B5EF4-FFF2-40B4-BE49-F238E27FC236}">
                <a16:creationId xmlns:a16="http://schemas.microsoft.com/office/drawing/2014/main" id="{CEF4A41F-8C73-426A-B118-C8295B4AF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668" y="4385570"/>
            <a:ext cx="3993503" cy="2659984"/>
          </a:xfrm>
          <a:prstGeom prst="rect">
            <a:avLst/>
          </a:prstGeom>
        </p:spPr>
      </p:pic>
      <p:pic>
        <p:nvPicPr>
          <p:cNvPr id="12" name="Obrázek 11" descr="Obsah obrázku nápoje, jídlo&#10;&#10;Popis byl vytvořen automaticky">
            <a:extLst>
              <a:ext uri="{FF2B5EF4-FFF2-40B4-BE49-F238E27FC236}">
                <a16:creationId xmlns:a16="http://schemas.microsoft.com/office/drawing/2014/main" id="{B9466211-C0E3-415F-9625-27126A8331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469" y="4039118"/>
            <a:ext cx="2049285" cy="3006436"/>
          </a:xfrm>
          <a:prstGeom prst="rect">
            <a:avLst/>
          </a:prstGeom>
        </p:spPr>
      </p:pic>
      <p:pic>
        <p:nvPicPr>
          <p:cNvPr id="17" name="Grafický objekt 16" descr="Projížďka na kole">
            <a:extLst>
              <a:ext uri="{FF2B5EF4-FFF2-40B4-BE49-F238E27FC236}">
                <a16:creationId xmlns:a16="http://schemas.microsoft.com/office/drawing/2014/main" id="{4E6F90C6-149F-4BC4-83E2-A839F63A0A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23418" y="448145"/>
            <a:ext cx="914400" cy="914400"/>
          </a:xfrm>
          <a:prstGeom prst="rect">
            <a:avLst/>
          </a:prstGeom>
        </p:spPr>
      </p:pic>
      <p:pic>
        <p:nvPicPr>
          <p:cNvPr id="18" name="Grafický objekt 17" descr="Plavání">
            <a:extLst>
              <a:ext uri="{FF2B5EF4-FFF2-40B4-BE49-F238E27FC236}">
                <a16:creationId xmlns:a16="http://schemas.microsoft.com/office/drawing/2014/main" id="{049A6D02-E779-46A7-A587-2D044B9E9F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5217" y="1016000"/>
            <a:ext cx="914400" cy="914400"/>
          </a:xfrm>
          <a:prstGeom prst="rect">
            <a:avLst/>
          </a:prstGeom>
        </p:spPr>
      </p:pic>
      <p:pic>
        <p:nvPicPr>
          <p:cNvPr id="19" name="Grafický objekt 18" descr="Běh">
            <a:extLst>
              <a:ext uri="{FF2B5EF4-FFF2-40B4-BE49-F238E27FC236}">
                <a16:creationId xmlns:a16="http://schemas.microsoft.com/office/drawing/2014/main" id="{C8856430-8937-42B9-AD74-587215AF96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74002" y="498490"/>
            <a:ext cx="914400" cy="914400"/>
          </a:xfrm>
          <a:prstGeom prst="rect">
            <a:avLst/>
          </a:prstGeom>
        </p:spPr>
      </p:pic>
    </p:spTree>
    <p:extLst>
      <p:ext uri="{BB962C8B-B14F-4D97-AF65-F5344CB8AC3E}">
        <p14:creationId xmlns:p14="http://schemas.microsoft.com/office/powerpoint/2010/main" val="17334562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a:xfrm>
            <a:off x="5536734" y="609600"/>
            <a:ext cx="3737268" cy="1320800"/>
          </a:xfrm>
        </p:spPr>
        <p:txBody>
          <a:bodyPr>
            <a:normAutofit/>
          </a:bodyPr>
          <a:lstStyle/>
          <a:p>
            <a:pPr>
              <a:lnSpc>
                <a:spcPct val="90000"/>
              </a:lnSpc>
            </a:pPr>
            <a:r>
              <a:rPr lang="cs-CZ" sz="3100"/>
              <a:t>Cíle výživy – silově-rychlostní výkony</a:t>
            </a:r>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5209563" y="1727200"/>
            <a:ext cx="4525564" cy="4867563"/>
          </a:xfrm>
        </p:spPr>
        <p:txBody>
          <a:bodyPr>
            <a:normAutofit/>
          </a:bodyPr>
          <a:lstStyle/>
          <a:p>
            <a:pPr>
              <a:lnSpc>
                <a:spcPct val="90000"/>
              </a:lnSpc>
            </a:pPr>
            <a:r>
              <a:rPr lang="cs-CZ" sz="1600" dirty="0"/>
              <a:t>Zajistit </a:t>
            </a:r>
            <a:r>
              <a:rPr lang="cs-CZ" sz="1600" b="1" dirty="0">
                <a:solidFill>
                  <a:srgbClr val="3494BA"/>
                </a:solidFill>
              </a:rPr>
              <a:t>dostatek zásobních energetických substrátů</a:t>
            </a:r>
            <a:r>
              <a:rPr lang="cs-CZ" sz="1600" dirty="0">
                <a:solidFill>
                  <a:srgbClr val="3494BA"/>
                </a:solidFill>
              </a:rPr>
              <a:t> </a:t>
            </a:r>
            <a:r>
              <a:rPr lang="cs-CZ" sz="1600" dirty="0"/>
              <a:t>(glykogen) pro regeneraci ATP během zatížení a </a:t>
            </a:r>
            <a:r>
              <a:rPr lang="cs-CZ" sz="1600" dirty="0" err="1"/>
              <a:t>kreatinfosfátových</a:t>
            </a:r>
            <a:r>
              <a:rPr lang="cs-CZ" sz="1600" dirty="0"/>
              <a:t> zásob v intervalech odpočinku.</a:t>
            </a:r>
          </a:p>
          <a:p>
            <a:pPr lvl="1">
              <a:lnSpc>
                <a:spcPct val="90000"/>
              </a:lnSpc>
            </a:pPr>
            <a:r>
              <a:rPr lang="cs-CZ" dirty="0"/>
              <a:t>Adekvátní příjem sacharidů před zatížením</a:t>
            </a:r>
            <a:r>
              <a:rPr lang="cs-CZ" dirty="0">
                <a:cs typeface="Times New Roman" panose="02020603050405020304" pitchFamily="18" charset="0"/>
              </a:rPr>
              <a:t>.</a:t>
            </a:r>
          </a:p>
          <a:p>
            <a:pPr>
              <a:lnSpc>
                <a:spcPct val="90000"/>
              </a:lnSpc>
            </a:pPr>
            <a:r>
              <a:rPr lang="cs-CZ" sz="1600" b="1" dirty="0">
                <a:solidFill>
                  <a:srgbClr val="3494BA"/>
                </a:solidFill>
              </a:rPr>
              <a:t>Podpořit adaptační procesy </a:t>
            </a:r>
            <a:r>
              <a:rPr lang="cs-CZ" sz="1600" dirty="0"/>
              <a:t>(</a:t>
            </a:r>
            <a:r>
              <a:rPr lang="cs-CZ" sz="1600" i="1" dirty="0" err="1"/>
              <a:t>superkompenzace</a:t>
            </a:r>
            <a:r>
              <a:rPr lang="cs-CZ" sz="1600" dirty="0"/>
              <a:t> a </a:t>
            </a:r>
            <a:r>
              <a:rPr lang="cs-CZ" sz="1600" i="1" dirty="0"/>
              <a:t>hypertrofie</a:t>
            </a:r>
            <a:r>
              <a:rPr lang="cs-CZ" sz="1600" dirty="0"/>
              <a:t>).</a:t>
            </a:r>
          </a:p>
          <a:p>
            <a:pPr lvl="1">
              <a:lnSpc>
                <a:spcPct val="90000"/>
              </a:lnSpc>
            </a:pPr>
            <a:r>
              <a:rPr lang="cs-CZ" dirty="0"/>
              <a:t>Adekvátní příjem sacharidů a bílkovin po zatížení (období 2 hod po skončení – časná fáze regenerace). </a:t>
            </a:r>
            <a:r>
              <a:rPr lang="cs-CZ" b="1" dirty="0">
                <a:solidFill>
                  <a:srgbClr val="3494BA"/>
                </a:solidFill>
              </a:rPr>
              <a:t>Doplnění a navýšení zásob glykogenu a adaptace svalové tkáně.</a:t>
            </a:r>
          </a:p>
          <a:p>
            <a:pPr>
              <a:lnSpc>
                <a:spcPct val="90000"/>
              </a:lnSpc>
            </a:pPr>
            <a:r>
              <a:rPr lang="cs-CZ" sz="1600" dirty="0"/>
              <a:t>Doplňky stravy pro navýšení množství </a:t>
            </a:r>
            <a:r>
              <a:rPr lang="cs-CZ" sz="1600" dirty="0" err="1"/>
              <a:t>kreatinfosfátu</a:t>
            </a:r>
            <a:r>
              <a:rPr lang="cs-CZ" sz="1600" dirty="0"/>
              <a:t> (kreatin) ve svalech či pufrační kapacity organismu (např. bikarbonát sodný).</a:t>
            </a:r>
          </a:p>
          <a:p>
            <a:pPr lvl="1">
              <a:lnSpc>
                <a:spcPct val="90000"/>
              </a:lnSpc>
            </a:pPr>
            <a:endParaRPr lang="cs-CZ" dirty="0"/>
          </a:p>
        </p:txBody>
      </p:sp>
      <p:pic>
        <p:nvPicPr>
          <p:cNvPr id="6" name="Obrázek 5" descr="Obsah obrázku osoba, kluziště, budova, exteriér&#10;&#10;Popis byl vytvořen automaticky">
            <a:extLst>
              <a:ext uri="{FF2B5EF4-FFF2-40B4-BE49-F238E27FC236}">
                <a16:creationId xmlns:a16="http://schemas.microsoft.com/office/drawing/2014/main" id="{3C615E3A-276F-4BC5-AA99-F02D9BD0FDDB}"/>
              </a:ext>
            </a:extLst>
          </p:cNvPr>
          <p:cNvPicPr>
            <a:picLocks noChangeAspect="1"/>
          </p:cNvPicPr>
          <p:nvPr/>
        </p:nvPicPr>
        <p:blipFill rotWithShape="1">
          <a:blip r:embed="rId2">
            <a:extLst>
              <a:ext uri="{28A0092B-C50C-407E-A947-70E740481C1C}">
                <a14:useLocalDpi xmlns:a14="http://schemas.microsoft.com/office/drawing/2010/main" val="0"/>
              </a:ext>
            </a:extLst>
          </a:blip>
          <a:srcRect l="288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0"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41" name="Skupina 40">
            <a:extLst>
              <a:ext uri="{FF2B5EF4-FFF2-40B4-BE49-F238E27FC236}">
                <a16:creationId xmlns:a16="http://schemas.microsoft.com/office/drawing/2014/main" id="{B2824AC9-1BD3-4E28-9B88-828EC6412BD5}"/>
              </a:ext>
            </a:extLst>
          </p:cNvPr>
          <p:cNvGrpSpPr/>
          <p:nvPr/>
        </p:nvGrpSpPr>
        <p:grpSpPr>
          <a:xfrm>
            <a:off x="74142" y="2337519"/>
            <a:ext cx="1995106" cy="1630224"/>
            <a:chOff x="0" y="2652149"/>
            <a:chExt cx="8154193" cy="810809"/>
          </a:xfrm>
        </p:grpSpPr>
        <p:sp>
          <p:nvSpPr>
            <p:cNvPr id="42" name="Obdélník: se zakulacenými rohy 41">
              <a:extLst>
                <a:ext uri="{FF2B5EF4-FFF2-40B4-BE49-F238E27FC236}">
                  <a16:creationId xmlns:a16="http://schemas.microsoft.com/office/drawing/2014/main" id="{1A653528-E3AF-4C43-9081-B0675187F46E}"/>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Obdélník: se zakulacenými rohy 4">
              <a:extLst>
                <a:ext uri="{FF2B5EF4-FFF2-40B4-BE49-F238E27FC236}">
                  <a16:creationId xmlns:a16="http://schemas.microsoft.com/office/drawing/2014/main" id="{ADF0F121-36C1-44C1-99DD-B43E1C755BF6}"/>
                </a:ext>
              </a:extLst>
            </p:cNvPr>
            <p:cNvSpPr txBox="1"/>
            <p:nvPr/>
          </p:nvSpPr>
          <p:spPr>
            <a:xfrm>
              <a:off x="39580" y="2691729"/>
              <a:ext cx="8075033"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rPr>
                <a:t>Sacharidy, tekutiny a doplňky stravy před</a:t>
              </a:r>
              <a:endParaRPr kumimoji="0" lang="en-US"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44" name="Grafický objekt 43" descr="Hrozny">
            <a:extLst>
              <a:ext uri="{FF2B5EF4-FFF2-40B4-BE49-F238E27FC236}">
                <a16:creationId xmlns:a16="http://schemas.microsoft.com/office/drawing/2014/main" id="{3CA86FD1-1960-4511-829B-75AA116472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153" y="3741812"/>
            <a:ext cx="914400" cy="914400"/>
          </a:xfrm>
          <a:prstGeom prst="rect">
            <a:avLst/>
          </a:prstGeom>
        </p:spPr>
      </p:pic>
      <p:pic>
        <p:nvPicPr>
          <p:cNvPr id="47" name="Grafický objekt 46" descr="Láhev">
            <a:extLst>
              <a:ext uri="{FF2B5EF4-FFF2-40B4-BE49-F238E27FC236}">
                <a16:creationId xmlns:a16="http://schemas.microsoft.com/office/drawing/2014/main" id="{2D2A1BFF-6EEF-471B-A009-6212572307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171" y="2556353"/>
            <a:ext cx="914400" cy="914400"/>
          </a:xfrm>
          <a:prstGeom prst="rect">
            <a:avLst/>
          </a:prstGeom>
        </p:spPr>
      </p:pic>
      <p:pic>
        <p:nvPicPr>
          <p:cNvPr id="11" name="Grafický objekt 10" descr="Léky">
            <a:extLst>
              <a:ext uri="{FF2B5EF4-FFF2-40B4-BE49-F238E27FC236}">
                <a16:creationId xmlns:a16="http://schemas.microsoft.com/office/drawing/2014/main" id="{9D0A2684-9BF4-4E8D-9C2B-99BC281BA6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7080" y="3759038"/>
            <a:ext cx="914400" cy="914400"/>
          </a:xfrm>
          <a:prstGeom prst="rect">
            <a:avLst/>
          </a:prstGeom>
        </p:spPr>
      </p:pic>
      <p:grpSp>
        <p:nvGrpSpPr>
          <p:cNvPr id="48" name="Skupina 47">
            <a:extLst>
              <a:ext uri="{FF2B5EF4-FFF2-40B4-BE49-F238E27FC236}">
                <a16:creationId xmlns:a16="http://schemas.microsoft.com/office/drawing/2014/main" id="{70A0EB58-700F-4563-89BE-6A3BB9D176E9}"/>
              </a:ext>
            </a:extLst>
          </p:cNvPr>
          <p:cNvGrpSpPr/>
          <p:nvPr/>
        </p:nvGrpSpPr>
        <p:grpSpPr>
          <a:xfrm>
            <a:off x="10122752" y="2497208"/>
            <a:ext cx="1995106" cy="1310845"/>
            <a:chOff x="0" y="2652149"/>
            <a:chExt cx="8154193" cy="810809"/>
          </a:xfrm>
        </p:grpSpPr>
        <p:sp>
          <p:nvSpPr>
            <p:cNvPr id="49" name="Obdélník: se zakulacenými rohy 48">
              <a:extLst>
                <a:ext uri="{FF2B5EF4-FFF2-40B4-BE49-F238E27FC236}">
                  <a16:creationId xmlns:a16="http://schemas.microsoft.com/office/drawing/2014/main" id="{76A1C8C6-2973-4112-A0D9-B67C32862F59}"/>
                </a:ext>
              </a:extLst>
            </p:cNvPr>
            <p:cNvSpPr/>
            <p:nvPr/>
          </p:nvSpPr>
          <p:spPr>
            <a:xfrm>
              <a:off x="0" y="2652149"/>
              <a:ext cx="8154193" cy="810809"/>
            </a:xfrm>
            <a:prstGeom prst="roundRect">
              <a:avLst/>
            </a:prstGeom>
          </p:spPr>
          <p:style>
            <a:lnRef idx="0">
              <a:schemeClr val="lt1">
                <a:hueOff val="0"/>
                <a:satOff val="0"/>
                <a:lumOff val="0"/>
                <a:alphaOff val="0"/>
              </a:schemeClr>
            </a:lnRef>
            <a:fillRef idx="3">
              <a:schemeClr val="accent2">
                <a:hueOff val="-2712450"/>
                <a:satOff val="-1656"/>
                <a:lumOff val="6471"/>
                <a:alphaOff val="0"/>
              </a:schemeClr>
            </a:fillRef>
            <a:effectRef idx="2">
              <a:schemeClr val="accent2">
                <a:hueOff val="-2712450"/>
                <a:satOff val="-1656"/>
                <a:lumOff val="6471"/>
                <a:alphaOff val="0"/>
              </a:schemeClr>
            </a:effectRef>
            <a:fontRef idx="minor">
              <a:schemeClr val="lt1"/>
            </a:fontRef>
          </p:style>
          <p:txBody>
            <a:bodyPr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0" name="Obdélník: se zakulacenými rohy 4">
              <a:extLst>
                <a:ext uri="{FF2B5EF4-FFF2-40B4-BE49-F238E27FC236}">
                  <a16:creationId xmlns:a16="http://schemas.microsoft.com/office/drawing/2014/main" id="{FF940022-924B-41B7-8D34-7CE320CBD72B}"/>
                </a:ext>
              </a:extLst>
            </p:cNvPr>
            <p:cNvSpPr txBox="1"/>
            <p:nvPr/>
          </p:nvSpPr>
          <p:spPr>
            <a:xfrm>
              <a:off x="39580" y="2691729"/>
              <a:ext cx="8075033" cy="731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rPr>
                <a:t>Sacharidy, tekutiny a bílkoviny po</a:t>
              </a:r>
              <a:endParaRPr kumimoji="0" lang="en-US"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51" name="Grafický objekt 50" descr="Hrozny">
            <a:extLst>
              <a:ext uri="{FF2B5EF4-FFF2-40B4-BE49-F238E27FC236}">
                <a16:creationId xmlns:a16="http://schemas.microsoft.com/office/drawing/2014/main" id="{612B2E68-DA53-4DA8-AE8C-F27B330956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7007" y="2043350"/>
            <a:ext cx="914400" cy="914400"/>
          </a:xfrm>
          <a:prstGeom prst="rect">
            <a:avLst/>
          </a:prstGeom>
        </p:spPr>
      </p:pic>
      <p:pic>
        <p:nvPicPr>
          <p:cNvPr id="46" name="Grafický objekt 45" descr="Láhev">
            <a:extLst>
              <a:ext uri="{FF2B5EF4-FFF2-40B4-BE49-F238E27FC236}">
                <a16:creationId xmlns:a16="http://schemas.microsoft.com/office/drawing/2014/main" id="{DA797C90-D39A-4090-A180-C807134606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77647" y="3378229"/>
            <a:ext cx="914400" cy="914400"/>
          </a:xfrm>
          <a:prstGeom prst="rect">
            <a:avLst/>
          </a:prstGeom>
        </p:spPr>
      </p:pic>
      <p:pic>
        <p:nvPicPr>
          <p:cNvPr id="45" name="Grafický objekt 44" descr="Kuřecí stehno">
            <a:extLst>
              <a:ext uri="{FF2B5EF4-FFF2-40B4-BE49-F238E27FC236}">
                <a16:creationId xmlns:a16="http://schemas.microsoft.com/office/drawing/2014/main" id="{0504F865-7CF8-4196-8CEB-E70C9B9688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69435" y="3593141"/>
            <a:ext cx="914400" cy="914400"/>
          </a:xfrm>
          <a:prstGeom prst="rect">
            <a:avLst/>
          </a:prstGeom>
        </p:spPr>
      </p:pic>
    </p:spTree>
    <p:extLst>
      <p:ext uri="{BB962C8B-B14F-4D97-AF65-F5344CB8AC3E}">
        <p14:creationId xmlns:p14="http://schemas.microsoft.com/office/powerpoint/2010/main" val="384996741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0376D-151C-4A5E-9B35-0C88ACC953AD}"/>
              </a:ext>
            </a:extLst>
          </p:cNvPr>
          <p:cNvSpPr>
            <a:spLocks noGrp="1"/>
          </p:cNvSpPr>
          <p:nvPr>
            <p:ph type="title"/>
          </p:nvPr>
        </p:nvSpPr>
        <p:spPr>
          <a:xfrm>
            <a:off x="677333" y="609600"/>
            <a:ext cx="10535163" cy="1342884"/>
          </a:xfrm>
        </p:spPr>
        <p:txBody>
          <a:bodyPr>
            <a:normAutofit/>
          </a:bodyPr>
          <a:lstStyle/>
          <a:p>
            <a:r>
              <a:rPr lang="cs-CZ" sz="3200" dirty="0"/>
              <a:t>Dlouhodobé cíle výživy – silově-rychlostní discipl</a:t>
            </a:r>
            <a:r>
              <a:rPr lang="cs-CZ" sz="3200" dirty="0">
                <a:solidFill>
                  <a:schemeClr val="accent6">
                    <a:lumMod val="50000"/>
                  </a:schemeClr>
                </a:solidFill>
              </a:rPr>
              <a:t>íny</a:t>
            </a:r>
            <a:r>
              <a:rPr lang="cs-CZ" sz="3200" dirty="0"/>
              <a:t> (sprint, vzpírání, kolektivní s., </a:t>
            </a:r>
            <a:r>
              <a:rPr lang="cs-CZ" sz="3200" dirty="0" err="1"/>
              <a:t>úpolové</a:t>
            </a:r>
            <a:r>
              <a:rPr lang="cs-CZ" sz="3200" dirty="0"/>
              <a:t> sporty atp</a:t>
            </a:r>
            <a:r>
              <a:rPr lang="cs-CZ" sz="3200" dirty="0">
                <a:solidFill>
                  <a:schemeClr val="accent6">
                    <a:lumMod val="50000"/>
                  </a:schemeClr>
                </a:solidFill>
              </a:rPr>
              <a:t>.)</a:t>
            </a:r>
          </a:p>
        </p:txBody>
      </p:sp>
      <p:sp>
        <p:nvSpPr>
          <p:cNvPr id="3" name="Zástupný obsah 2">
            <a:extLst>
              <a:ext uri="{FF2B5EF4-FFF2-40B4-BE49-F238E27FC236}">
                <a16:creationId xmlns:a16="http://schemas.microsoft.com/office/drawing/2014/main" id="{DD97463B-3F8C-4F84-BF71-225002B65139}"/>
              </a:ext>
            </a:extLst>
          </p:cNvPr>
          <p:cNvSpPr>
            <a:spLocks noGrp="1"/>
          </p:cNvSpPr>
          <p:nvPr>
            <p:ph idx="1"/>
          </p:nvPr>
        </p:nvSpPr>
        <p:spPr>
          <a:xfrm>
            <a:off x="677333" y="2160589"/>
            <a:ext cx="8937183" cy="3254790"/>
          </a:xfrm>
        </p:spPr>
        <p:txBody>
          <a:bodyPr>
            <a:normAutofit lnSpcReduction="10000"/>
          </a:bodyPr>
          <a:lstStyle/>
          <a:p>
            <a:r>
              <a:rPr lang="cs-CZ" dirty="0"/>
              <a:t>Silově-rychlostní sporty </a:t>
            </a:r>
            <a:r>
              <a:rPr lang="cs-CZ" b="1" dirty="0">
                <a:solidFill>
                  <a:srgbClr val="3494BA"/>
                </a:solidFill>
              </a:rPr>
              <a:t>nejsou tolik náročné na energetický příjem </a:t>
            </a:r>
            <a:r>
              <a:rPr lang="cs-CZ" dirty="0"/>
              <a:t>(výjimkou může být objemové období silových sportovců – zvyšování hmotnosti). Tyto disciplíny vyžadují pozornost sportovce zejména před a po zatížení, kde by se sportovec měl snažit zajistit zejména:</a:t>
            </a:r>
          </a:p>
          <a:p>
            <a:pPr marL="800100" lvl="1" indent="-342900">
              <a:buFont typeface="+mj-lt"/>
              <a:buAutoNum type="arabicPeriod"/>
            </a:pPr>
            <a:r>
              <a:rPr lang="cs-CZ" dirty="0"/>
              <a:t>Nastavení energetické bilance podle potřeb ve vztahu k hmotnosti (snižování/udržování/navyšování).</a:t>
            </a:r>
          </a:p>
          <a:p>
            <a:pPr marL="800100" lvl="1" indent="-342900">
              <a:buFont typeface="+mj-lt"/>
              <a:buAutoNum type="arabicPeriod"/>
            </a:pPr>
            <a:r>
              <a:rPr lang="cs-CZ" dirty="0"/>
              <a:t>Adekvátní </a:t>
            </a:r>
            <a:r>
              <a:rPr lang="cs-CZ" b="1" dirty="0">
                <a:solidFill>
                  <a:srgbClr val="3494BA"/>
                </a:solidFill>
              </a:rPr>
              <a:t>energetickou dostupnost </a:t>
            </a:r>
            <a:r>
              <a:rPr lang="cs-CZ" dirty="0"/>
              <a:t>(viz dále v prezentaci).</a:t>
            </a:r>
          </a:p>
          <a:p>
            <a:pPr marL="800100" lvl="1" indent="-342900">
              <a:buFont typeface="+mj-lt"/>
              <a:buAutoNum type="arabicPeriod"/>
            </a:pPr>
            <a:r>
              <a:rPr lang="cs-CZ" dirty="0"/>
              <a:t>Adekvátní </a:t>
            </a:r>
            <a:r>
              <a:rPr lang="cs-CZ" b="1" dirty="0">
                <a:solidFill>
                  <a:srgbClr val="3494BA"/>
                </a:solidFill>
              </a:rPr>
              <a:t>sacharidovou dostupnost </a:t>
            </a:r>
            <a:r>
              <a:rPr lang="cs-CZ" dirty="0"/>
              <a:t>před, během a po zatížení.</a:t>
            </a:r>
          </a:p>
          <a:p>
            <a:pPr marL="800100" lvl="1" indent="-342900">
              <a:buFont typeface="+mj-lt"/>
              <a:buAutoNum type="arabicPeriod"/>
            </a:pPr>
            <a:r>
              <a:rPr lang="cs-CZ" dirty="0"/>
              <a:t>Dostatečný a </a:t>
            </a:r>
            <a:r>
              <a:rPr lang="cs-CZ" b="1" dirty="0">
                <a:solidFill>
                  <a:srgbClr val="3494BA"/>
                </a:solidFill>
              </a:rPr>
              <a:t>pravidelný příjem bílkovin </a:t>
            </a:r>
            <a:r>
              <a:rPr lang="cs-CZ" dirty="0"/>
              <a:t>během celého dne a zejména po zatížení.</a:t>
            </a:r>
          </a:p>
          <a:p>
            <a:pPr marL="800100" lvl="1" indent="-342900">
              <a:buFont typeface="+mj-lt"/>
              <a:buAutoNum type="arabicPeriod"/>
            </a:pPr>
            <a:r>
              <a:rPr lang="cs-CZ" dirty="0"/>
              <a:t>Optimální hydrataci.</a:t>
            </a:r>
          </a:p>
          <a:p>
            <a:pPr marL="800100" lvl="1" indent="-342900">
              <a:buFont typeface="+mj-lt"/>
              <a:buAutoNum type="arabicPeriod"/>
            </a:pPr>
            <a:endParaRPr lang="cs-CZ" dirty="0"/>
          </a:p>
        </p:txBody>
      </p:sp>
      <p:pic>
        <p:nvPicPr>
          <p:cNvPr id="7" name="Picture 2" descr="Image result for food png">
            <a:extLst>
              <a:ext uri="{FF2B5EF4-FFF2-40B4-BE49-F238E27FC236}">
                <a16:creationId xmlns:a16="http://schemas.microsoft.com/office/drawing/2014/main" id="{4ECE170E-F33D-4A63-85A6-B4953B83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689" y="4779423"/>
            <a:ext cx="2935878" cy="2935878"/>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descr="Obsah obrázku jídlo, ovoce, interiér, stůl&#10;&#10;Popis byl vytvořen automaticky">
            <a:extLst>
              <a:ext uri="{FF2B5EF4-FFF2-40B4-BE49-F238E27FC236}">
                <a16:creationId xmlns:a16="http://schemas.microsoft.com/office/drawing/2014/main" id="{9D69FE6D-9E60-4A04-87F4-19FE93941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164" y="4509858"/>
            <a:ext cx="3993503" cy="2659984"/>
          </a:xfrm>
          <a:prstGeom prst="rect">
            <a:avLst/>
          </a:prstGeom>
        </p:spPr>
      </p:pic>
      <p:pic>
        <p:nvPicPr>
          <p:cNvPr id="10" name="Obrázek 9" descr="Obsah obrázku nápoje, jídlo&#10;&#10;Popis byl vytvořen automaticky">
            <a:extLst>
              <a:ext uri="{FF2B5EF4-FFF2-40B4-BE49-F238E27FC236}">
                <a16:creationId xmlns:a16="http://schemas.microsoft.com/office/drawing/2014/main" id="{8B407EA7-5D31-4D8C-85BB-BFC8429CB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965" y="4163406"/>
            <a:ext cx="2049285" cy="3006436"/>
          </a:xfrm>
          <a:prstGeom prst="rect">
            <a:avLst/>
          </a:prstGeom>
        </p:spPr>
      </p:pic>
      <p:pic>
        <p:nvPicPr>
          <p:cNvPr id="11" name="Grafický objekt 10" descr="Kopaná">
            <a:extLst>
              <a:ext uri="{FF2B5EF4-FFF2-40B4-BE49-F238E27FC236}">
                <a16:creationId xmlns:a16="http://schemas.microsoft.com/office/drawing/2014/main" id="{B36577AA-7B3A-44B9-97A7-C4D9FF148D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6487" y="1952484"/>
            <a:ext cx="914400" cy="914400"/>
          </a:xfrm>
          <a:prstGeom prst="rect">
            <a:avLst/>
          </a:prstGeom>
        </p:spPr>
      </p:pic>
      <p:pic>
        <p:nvPicPr>
          <p:cNvPr id="13" name="Grafický objekt 12" descr="Kulturista">
            <a:extLst>
              <a:ext uri="{FF2B5EF4-FFF2-40B4-BE49-F238E27FC236}">
                <a16:creationId xmlns:a16="http://schemas.microsoft.com/office/drawing/2014/main" id="{33D50C3D-DCE1-4AF1-B27A-0816F8246E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64982" y="2788193"/>
            <a:ext cx="914400" cy="914400"/>
          </a:xfrm>
          <a:prstGeom prst="rect">
            <a:avLst/>
          </a:prstGeom>
        </p:spPr>
      </p:pic>
      <p:pic>
        <p:nvPicPr>
          <p:cNvPr id="14" name="Grafický objekt 13" descr="Lední hokej">
            <a:extLst>
              <a:ext uri="{FF2B5EF4-FFF2-40B4-BE49-F238E27FC236}">
                <a16:creationId xmlns:a16="http://schemas.microsoft.com/office/drawing/2014/main" id="{C5CC7917-7FCA-4CF2-958D-BD0B5B31DB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72766" y="2102484"/>
            <a:ext cx="914400" cy="914400"/>
          </a:xfrm>
          <a:prstGeom prst="rect">
            <a:avLst/>
          </a:prstGeom>
        </p:spPr>
      </p:pic>
    </p:spTree>
    <p:extLst>
      <p:ext uri="{BB962C8B-B14F-4D97-AF65-F5344CB8AC3E}">
        <p14:creationId xmlns:p14="http://schemas.microsoft.com/office/powerpoint/2010/main" val="2077973325"/>
      </p:ext>
    </p:extLst>
  </p:cSld>
  <p:clrMapOvr>
    <a:masterClrMapping/>
  </p:clrMapOvr>
  <p:transition spd="slow">
    <p:push dir="u"/>
  </p:transition>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Rámeček">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2_Fazeta">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TotalTime>
  <Words>2376</Words>
  <Application>Microsoft Office PowerPoint</Application>
  <PresentationFormat>Širokoúhlá obrazovka</PresentationFormat>
  <Paragraphs>280</Paragraphs>
  <Slides>35</Slides>
  <Notes>2</Notes>
  <HiddenSlides>0</HiddenSlides>
  <MMClips>0</MMClips>
  <ScaleCrop>false</ScaleCrop>
  <HeadingPairs>
    <vt:vector size="6" baseType="variant">
      <vt:variant>
        <vt:lpstr>Použitá písma</vt:lpstr>
      </vt:variant>
      <vt:variant>
        <vt:i4>7</vt:i4>
      </vt:variant>
      <vt:variant>
        <vt:lpstr>Motiv</vt:lpstr>
      </vt:variant>
      <vt:variant>
        <vt:i4>4</vt:i4>
      </vt:variant>
      <vt:variant>
        <vt:lpstr>Nadpisy snímků</vt:lpstr>
      </vt:variant>
      <vt:variant>
        <vt:i4>35</vt:i4>
      </vt:variant>
    </vt:vector>
  </HeadingPairs>
  <TitlesOfParts>
    <vt:vector size="46" baseType="lpstr">
      <vt:lpstr>Arial</vt:lpstr>
      <vt:lpstr>Calibri</vt:lpstr>
      <vt:lpstr>Century Gothic</vt:lpstr>
      <vt:lpstr>Corbel</vt:lpstr>
      <vt:lpstr>Trebuchet MS</vt:lpstr>
      <vt:lpstr>Wingdings 2</vt:lpstr>
      <vt:lpstr>Wingdings 3</vt:lpstr>
      <vt:lpstr>Fazeta</vt:lpstr>
      <vt:lpstr>1_Fazeta</vt:lpstr>
      <vt:lpstr>Rámeček</vt:lpstr>
      <vt:lpstr>2_Fazeta</vt:lpstr>
      <vt:lpstr>Energetická bilance – EP a EV Makroživiny</vt:lpstr>
      <vt:lpstr>Energetická bilance</vt:lpstr>
      <vt:lpstr>Prezentace aplikace PowerPoint</vt:lpstr>
      <vt:lpstr>Prezentace aplikace PowerPoint</vt:lpstr>
      <vt:lpstr>Prezentace aplikace PowerPoint</vt:lpstr>
      <vt:lpstr>Cíle výživy – vytrvalost</vt:lpstr>
      <vt:lpstr>Dlouhodobé cíle výživy – vytrvalost</vt:lpstr>
      <vt:lpstr>Cíle výživy – silově-rychlostní výkony</vt:lpstr>
      <vt:lpstr>Dlouhodobé cíle výživy – silově-rychlostní disciplíny (sprint, vzpírání, kolektivní s., úpolové sporty atp.)</vt:lpstr>
      <vt:lpstr>Energetická bilance (EB)</vt:lpstr>
      <vt:lpstr>Problematika energetické dysbalance</vt:lpstr>
      <vt:lpstr>Energetický výdej (EV)</vt:lpstr>
      <vt:lpstr>Energetický výdej (EV)</vt:lpstr>
      <vt:lpstr>Bazální metabolismus – BM Basal metabolic rate – BMR</vt:lpstr>
      <vt:lpstr>Bazální metabolismus – BM Basal metabolic rate – BMR</vt:lpstr>
      <vt:lpstr>Bazální metabolismus – BM Basal metabolic rate – BMR</vt:lpstr>
      <vt:lpstr>Bazální metabolismus – BM Basal metabolic rate – BMR</vt:lpstr>
      <vt:lpstr>Fyzická aktivita</vt:lpstr>
      <vt:lpstr>Celkový energetický výdej</vt:lpstr>
      <vt:lpstr>Celkový energetický výdej</vt:lpstr>
      <vt:lpstr>Prezentace aplikace PowerPoint</vt:lpstr>
      <vt:lpstr>Celkový energetický výdej</vt:lpstr>
      <vt:lpstr>Prezentace aplikace PowerPoint</vt:lpstr>
      <vt:lpstr>Kalkulace EVpa s využitím MET</vt:lpstr>
      <vt:lpstr>Compendium of Physical Activities</vt:lpstr>
      <vt:lpstr>METs Calculatror</vt:lpstr>
      <vt:lpstr>Makroživiny</vt:lpstr>
      <vt:lpstr>Energetický příjem Strana 3 pracovního listu</vt:lpstr>
      <vt:lpstr>Rychlé opakování – Jaký je význam makroživin ve stravě člověka?</vt:lpstr>
      <vt:lpstr>Sacharidy - úvod</vt:lpstr>
      <vt:lpstr>Prezentace aplikace PowerPoint</vt:lpstr>
      <vt:lpstr>Bílkoviny   / Proteiny - úvod</vt:lpstr>
      <vt:lpstr>Základní dělení bílkovin</vt:lpstr>
      <vt:lpstr>Tuky  / Lipidy - úvod</vt:lpstr>
      <vt:lpstr>Základní dělení tuků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výživy ve sportu</dc:title>
  <dc:creator>Tomáš Hlinský</dc:creator>
  <cp:lastModifiedBy>Tomáš Hlinský</cp:lastModifiedBy>
  <cp:revision>38</cp:revision>
  <dcterms:created xsi:type="dcterms:W3CDTF">2019-02-24T19:43:55Z</dcterms:created>
  <dcterms:modified xsi:type="dcterms:W3CDTF">2024-03-12T16:33:55Z</dcterms:modified>
</cp:coreProperties>
</file>