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18" autoAdjust="0"/>
    <p:restoredTop sz="94660"/>
  </p:normalViewPr>
  <p:slideViewPr>
    <p:cSldViewPr snapToGrid="0">
      <p:cViewPr varScale="1">
        <p:scale>
          <a:sx n="82" d="100"/>
          <a:sy n="82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289CEC-B624-467D-9972-8995E2F8DC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ADD9434-A664-4855-A073-08FD7141DF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4714CC-5519-4AF6-9A0D-F9EFEAE2B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4FF6C-EA81-4819-86D5-AB0888A7C51A}" type="datetimeFigureOut">
              <a:rPr lang="cs-CZ" smtClean="0"/>
              <a:t>24.02.2024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F49424-2C30-4A05-BDB4-1EDF2C3D4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AE7E84-75D0-4281-9598-763C879D8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1D9BF-B145-4271-8850-3004C49555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525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73852-3543-4748-93C2-F62E26F0A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B41BBA6-D69E-4BCF-AA68-6E4DC2BEFF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DB7BBB-F286-4156-A80D-246A4AB31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4FF6C-EA81-4819-86D5-AB0888A7C51A}" type="datetimeFigureOut">
              <a:rPr lang="cs-CZ" smtClean="0"/>
              <a:t>24.02.2024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F23ADD-77E6-4A2A-BE7B-760159B9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BDF0F1-3868-4380-96C4-A5BD99795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1D9BF-B145-4271-8850-3004C49555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926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D8EF2A5-4635-4C53-B707-40A8FA5C2A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AAA147B-A6B6-4DF2-80B8-0799C61F64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7C6115-B63C-4E96-A514-694B41915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4FF6C-EA81-4819-86D5-AB0888A7C51A}" type="datetimeFigureOut">
              <a:rPr lang="cs-CZ" smtClean="0"/>
              <a:t>24.02.2024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3082AE-ACA0-4F91-9030-891555512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99E476-3728-493F-80C3-B0A9286E2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1D9BF-B145-4271-8850-3004C49555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16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3E57CF-663D-4008-8FD6-4945C263D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8CF37E-B8CE-4080-9A4C-4091C3D37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7DA7CD-7063-401C-BC18-D81A76BB0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4FF6C-EA81-4819-86D5-AB0888A7C51A}" type="datetimeFigureOut">
              <a:rPr lang="cs-CZ" smtClean="0"/>
              <a:t>24.02.2024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904B5A-050B-4E0F-9748-E9EB802E7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427777C-4AE0-4467-8272-50243FE29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1D9BF-B145-4271-8850-3004C49555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25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FC24B1-F53F-41DE-A3CA-E82D8F87B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035F0CF-849A-4ED0-BE39-E1EBACC9E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EA9347-3192-42A6-AFBA-15EE5A80E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4FF6C-EA81-4819-86D5-AB0888A7C51A}" type="datetimeFigureOut">
              <a:rPr lang="cs-CZ" smtClean="0"/>
              <a:t>24.02.2024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28B773-54DA-4568-85CB-636961511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972DAA-C3E6-4B11-862D-035A58317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1D9BF-B145-4271-8850-3004C49555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121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97F4EC-045D-4419-9D14-5901357A5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E14E44-BFDB-47E3-87AE-91D3457C00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F2E6D92-FCFC-4F18-A18D-3352D6D04F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72A7315-3300-4349-BFAB-073F11205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4FF6C-EA81-4819-86D5-AB0888A7C51A}" type="datetimeFigureOut">
              <a:rPr lang="cs-CZ" smtClean="0"/>
              <a:t>24.02.2024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995BD04-8489-4B93-AAF4-A7F6AAB16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8CB7271-5642-4ED1-A88A-B395CA72A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1D9BF-B145-4271-8850-3004C49555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13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274B2D-7E99-4EAB-AAF4-9B83D2FB1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05867C-F468-48BD-917D-8A478A5B4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C124B1A-690A-4C92-A7A1-295D9B0A61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C254531-C0C2-4259-9CF1-8600561336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1AB6B48-A0CE-4564-9A68-2D38A81CC8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7724034-6A61-4948-901E-C40C016EB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4FF6C-EA81-4819-86D5-AB0888A7C51A}" type="datetimeFigureOut">
              <a:rPr lang="cs-CZ" smtClean="0"/>
              <a:t>24.02.2024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157DFBC-48AA-469D-BE07-5D151E6D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B24A59A-A4E4-4A80-9C3F-CDA3A2992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1D9BF-B145-4271-8850-3004C49555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0620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B88B8E-6C0C-464D-8F3D-63F754CF8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206AD47-7CF4-4FED-A6CD-1C9A247B0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4FF6C-EA81-4819-86D5-AB0888A7C51A}" type="datetimeFigureOut">
              <a:rPr lang="cs-CZ" smtClean="0"/>
              <a:t>24.02.2024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F3BD185-C969-4163-A656-697E43AD6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710255-D25D-4F17-80A7-BC8F33CB0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1D9BF-B145-4271-8850-3004C49555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690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6527BA0-F1B4-4C90-AAC8-CEF3F1970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4FF6C-EA81-4819-86D5-AB0888A7C51A}" type="datetimeFigureOut">
              <a:rPr lang="cs-CZ" smtClean="0"/>
              <a:t>24.02.2024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A6733AC-8365-4294-8E6F-048BF2336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1A09E14-6D59-44F4-81CB-D4ADE7A71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1D9BF-B145-4271-8850-3004C49555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883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884732-BEFD-47DF-90DE-D5531A6AF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F37595-5F01-442E-AEF2-1882E1F3AE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2D28970-02C2-4FC8-A554-7CD86E66E3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76AC223-A1DE-44E6-96CB-CED23E9D2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4FF6C-EA81-4819-86D5-AB0888A7C51A}" type="datetimeFigureOut">
              <a:rPr lang="cs-CZ" smtClean="0"/>
              <a:t>24.02.2024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CC7EA56-EB16-4369-A22D-94E92CAC8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DA83C1A-FBCA-4CC1-BC3C-7F7D02C0C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1D9BF-B145-4271-8850-3004C49555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5923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59B4E1-5D4F-4CC2-AB7D-5A17E5835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84D9035-DB15-4B24-B75C-D33B379243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E98B13E-3FE5-4950-91CE-2C8D9D4D14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08C325B-CA81-407D-AC2F-5E1226390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4FF6C-EA81-4819-86D5-AB0888A7C51A}" type="datetimeFigureOut">
              <a:rPr lang="cs-CZ" smtClean="0"/>
              <a:t>24.02.2024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78ABBA-D020-4686-B239-25C9958E9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801B35-0D44-4D71-8211-CAE3F965A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1D9BF-B145-4271-8850-3004C49555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374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6C4BB30-5D06-4F0C-8663-83133289F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65393FE-EF0A-4A6E-AC27-DC7FEE3FC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FEE5D4-9C93-4679-978C-8D0AB7C019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4FF6C-EA81-4819-86D5-AB0888A7C51A}" type="datetimeFigureOut">
              <a:rPr lang="cs-CZ" smtClean="0"/>
              <a:t>24.02.2024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3ED9BFD-0882-4A06-B013-C70D75F453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9D30F5-2451-4470-984B-3A3DD06CBC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1D9BF-B145-4271-8850-3004C49555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577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>
            <a:extLst>
              <a:ext uri="{FF2B5EF4-FFF2-40B4-BE49-F238E27FC236}">
                <a16:creationId xmlns:a16="http://schemas.microsoft.com/office/drawing/2014/main" id="{64EA911B-B304-4971-8995-582FDCF7A0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7895" y="4725134"/>
            <a:ext cx="80803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2000" b="1" dirty="0">
                <a:solidFill>
                  <a:srgbClr val="000066"/>
                </a:solidFill>
              </a:rPr>
              <a:t>III. Se Požadavky na prezentaci seminární práce</a:t>
            </a:r>
          </a:p>
        </p:txBody>
      </p:sp>
      <p:sp>
        <p:nvSpPr>
          <p:cNvPr id="4099" name="Text Box 1">
            <a:extLst>
              <a:ext uri="{FF2B5EF4-FFF2-40B4-BE49-F238E27FC236}">
                <a16:creationId xmlns:a16="http://schemas.microsoft.com/office/drawing/2014/main" id="{C0651C1F-05B2-4FC2-A293-5149C338C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9950" y="457200"/>
            <a:ext cx="76962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Pct val="100000"/>
              <a:buFontTx/>
              <a:buNone/>
            </a:pPr>
            <a:r>
              <a:rPr lang="cs-CZ" altLang="cs-CZ" sz="2400" b="1" dirty="0">
                <a:solidFill>
                  <a:srgbClr val="000066"/>
                </a:solidFill>
                <a:ea typeface="Microsoft YaHei" panose="020B0503020204020204" pitchFamily="34" charset="-122"/>
              </a:rPr>
              <a:t>MASARYKOVA UNIVERZITA V BRNĚ</a:t>
            </a:r>
          </a:p>
          <a:p>
            <a:pPr algn="ctr" eaLnBrk="1" hangingPunct="1">
              <a:spcBef>
                <a:spcPct val="0"/>
              </a:spcBef>
              <a:buClrTx/>
              <a:buSzPct val="100000"/>
              <a:buFontTx/>
              <a:buNone/>
            </a:pPr>
            <a:r>
              <a:rPr lang="cs-CZ" altLang="cs-CZ" sz="2400" b="1" dirty="0">
                <a:solidFill>
                  <a:srgbClr val="000066"/>
                </a:solidFill>
                <a:ea typeface="Microsoft YaHei" panose="020B0503020204020204" pitchFamily="34" charset="-122"/>
              </a:rPr>
              <a:t>Fakulta sportovních studií</a:t>
            </a:r>
          </a:p>
        </p:txBody>
      </p:sp>
      <p:sp>
        <p:nvSpPr>
          <p:cNvPr id="4100" name="WordArt 7">
            <a:extLst>
              <a:ext uri="{FF2B5EF4-FFF2-40B4-BE49-F238E27FC236}">
                <a16:creationId xmlns:a16="http://schemas.microsoft.com/office/drawing/2014/main" id="{29E7E96A-95A8-464F-B95D-78B7677C587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87550" y="2205038"/>
            <a:ext cx="8001000" cy="22288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b="1" kern="10" dirty="0">
                <a:solidFill>
                  <a:srgbClr val="00006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Teorie sportovního tréninku 2  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09568FFC-998C-4AB4-B8A7-6DDE1C6E3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7050" y="6015136"/>
            <a:ext cx="8382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49263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449263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449263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449263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449263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449263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600" i="1" dirty="0">
                <a:solidFill>
                  <a:srgbClr val="000066"/>
                </a:solidFill>
                <a:ea typeface="Microsoft YaHei" panose="020B0503020204020204" pitchFamily="34" charset="-122"/>
              </a:rPr>
              <a:t>Doc. PaedDr. František Langer, CSc., PaedDr. Michal Hrubý, Ph.D.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cs-CZ" altLang="cs-CZ" sz="1600" i="1" dirty="0">
                <a:solidFill>
                  <a:srgbClr val="130567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Katedra sportovního výkonu a diagnostiky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D4DF490-9AAF-43B1-9993-FEFD822A2AC8}"/>
              </a:ext>
            </a:extLst>
          </p:cNvPr>
          <p:cNvSpPr txBox="1"/>
          <p:nvPr/>
        </p:nvSpPr>
        <p:spPr>
          <a:xfrm>
            <a:off x="3215640" y="89070"/>
            <a:ext cx="576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Úvodní obrázek prezentace…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08FB928-E93E-480D-B7DA-34D360BB3FFE}"/>
              </a:ext>
            </a:extLst>
          </p:cNvPr>
          <p:cNvSpPr txBox="1"/>
          <p:nvPr/>
        </p:nvSpPr>
        <p:spPr>
          <a:xfrm>
            <a:off x="6778818" y="1476322"/>
            <a:ext cx="29287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Identifikace,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Univerzita,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Fakulta,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Jméno a příjmení,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Studijní skupina,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Školní rok,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Vyučovaný předmět.</a:t>
            </a:r>
            <a:endParaRPr lang="cs-CZ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cs-CZ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Název práce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464BE19-49A6-4DBA-81B2-72C462592D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280" y="1835433"/>
            <a:ext cx="6248400" cy="4676775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202BD5A1-DB3C-435C-AE5F-579972ECD5AF}"/>
              </a:ext>
            </a:extLst>
          </p:cNvPr>
          <p:cNvSpPr txBox="1"/>
          <p:nvPr/>
        </p:nvSpPr>
        <p:spPr>
          <a:xfrm>
            <a:off x="557348" y="498142"/>
            <a:ext cx="110773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 úvodu je třeba erudovaně zdůvodnit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aktuálnost řešené problematiky </a:t>
            </a:r>
          </a:p>
          <a:p>
            <a:pPr algn="ctr"/>
            <a:r>
              <a:rPr lang="cs-CZ" sz="2000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prokázat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vhled do problému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69D4E5F5-2F20-4B13-8BC5-53FCCF5CE5B9}"/>
              </a:ext>
            </a:extLst>
          </p:cNvPr>
          <p:cNvSpPr txBox="1"/>
          <p:nvPr/>
        </p:nvSpPr>
        <p:spPr>
          <a:xfrm>
            <a:off x="6778818" y="5046496"/>
            <a:ext cx="500790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4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Znak </a:t>
            </a:r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(logo) </a:t>
            </a:r>
            <a:r>
              <a:rPr lang="cs-CZ" sz="14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instituce lze použít jen ve výjimečných případech na velmi důležitých dokumentech </a:t>
            </a:r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(…což seminárka není)</a:t>
            </a:r>
            <a:r>
              <a:rPr lang="cs-CZ" sz="14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! Použití loga podléhá schválení odpovědného pracovníka instituce </a:t>
            </a:r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(na MU v Brně je to kvestor). </a:t>
            </a:r>
            <a:r>
              <a:rPr lang="cs-CZ" sz="1400" b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Navíc musí znak splňovat základní požadavky </a:t>
            </a:r>
            <a:r>
              <a:rPr lang="cs-CZ" sz="1400" i="1" dirty="0">
                <a:solidFill>
                  <a:schemeClr val="accent5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(např. barva, poměry stran, originální písmo a grafiku atd.). </a:t>
            </a: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147D0469-727F-4FF8-92EC-039B4AE00188}"/>
              </a:ext>
            </a:extLst>
          </p:cNvPr>
          <p:cNvCxnSpPr/>
          <p:nvPr/>
        </p:nvCxnSpPr>
        <p:spPr>
          <a:xfrm>
            <a:off x="6778818" y="4831121"/>
            <a:ext cx="47037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B8CE7D23-722E-435F-8C28-E8258DFBD5CE}"/>
              </a:ext>
            </a:extLst>
          </p:cNvPr>
          <p:cNvSpPr txBox="1"/>
          <p:nvPr/>
        </p:nvSpPr>
        <p:spPr>
          <a:xfrm>
            <a:off x="6778818" y="4184790"/>
            <a:ext cx="5007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Při prezentaci  zde zdůvodněte výběr tématu…</a:t>
            </a: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4442103F-2EE4-450C-B817-00D7F0249FC9}"/>
              </a:ext>
            </a:extLst>
          </p:cNvPr>
          <p:cNvCxnSpPr/>
          <p:nvPr/>
        </p:nvCxnSpPr>
        <p:spPr>
          <a:xfrm>
            <a:off x="6778818" y="4173821"/>
            <a:ext cx="47037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670B89F1-3193-4ADD-AA80-C042779DE32E}"/>
              </a:ext>
            </a:extLst>
          </p:cNvPr>
          <p:cNvCxnSpPr/>
          <p:nvPr/>
        </p:nvCxnSpPr>
        <p:spPr>
          <a:xfrm flipV="1">
            <a:off x="7358174" y="4981303"/>
            <a:ext cx="3849189" cy="166563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626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2" grpId="0"/>
      <p:bldP spid="2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729744D-9025-43A3-B8E2-6D9A1E04D055}"/>
              </a:ext>
            </a:extLst>
          </p:cNvPr>
          <p:cNvSpPr txBox="1"/>
          <p:nvPr/>
        </p:nvSpPr>
        <p:spPr>
          <a:xfrm>
            <a:off x="3002551" y="652426"/>
            <a:ext cx="61868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Předpokládá se </a:t>
            </a: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jasná strukturace, aktuálnost a naznačení způsobu řešení</a:t>
            </a:r>
            <a:r>
              <a:rPr lang="cs-CZ" sz="2000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</a:p>
          <a:p>
            <a:pPr algn="ctr"/>
            <a:r>
              <a:rPr lang="cs-CZ" sz="2000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resp. co chceme dosáhnout…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5B0AEC3-CC58-4436-B61B-11F75E5EB9A0}"/>
              </a:ext>
            </a:extLst>
          </p:cNvPr>
          <p:cNvSpPr txBox="1"/>
          <p:nvPr/>
        </p:nvSpPr>
        <p:spPr>
          <a:xfrm>
            <a:off x="3215639" y="190761"/>
            <a:ext cx="576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Cíl práce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CED28DF-51C1-44F7-B843-014B368660E6}"/>
              </a:ext>
            </a:extLst>
          </p:cNvPr>
          <p:cNvSpPr txBox="1"/>
          <p:nvPr/>
        </p:nvSpPr>
        <p:spPr>
          <a:xfrm>
            <a:off x="6891130" y="3001618"/>
            <a:ext cx="498736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Cíl seminární práce je jeden </a:t>
            </a:r>
            <a:r>
              <a:rPr lang="cs-CZ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„hlavní“, </a:t>
            </a:r>
            <a:r>
              <a:rPr lang="cs-CZ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ostatní cíle jsou </a:t>
            </a:r>
            <a:r>
              <a:rPr lang="cs-CZ" b="1" i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„dílčí“ </a:t>
            </a:r>
            <a:r>
              <a:rPr lang="cs-CZ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</a:t>
            </a:r>
          </a:p>
          <a:p>
            <a:r>
              <a:rPr lang="cs-CZ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cs-CZ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Hlavním cílem seminární práce </a:t>
            </a:r>
            <a:r>
              <a:rPr lang="cs-CZ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 seznámit studentky a studenty s</a:t>
            </a:r>
            <a:r>
              <a:rPr lang="cs-CZ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….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cs-CZ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Dílčím cílem práce je… 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16FC5D5A-35D4-41CA-A2D3-E337F05AD6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509" y="1894277"/>
            <a:ext cx="6267450" cy="4400550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A5FEF035-89FE-4723-8CDD-39580D0BE1DF}"/>
              </a:ext>
            </a:extLst>
          </p:cNvPr>
          <p:cNvSpPr txBox="1"/>
          <p:nvPr/>
        </p:nvSpPr>
        <p:spPr>
          <a:xfrm rot="21251229">
            <a:off x="4390214" y="2237584"/>
            <a:ext cx="5001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 nejjednodušší a co možná nejstručnější formulace!</a:t>
            </a:r>
          </a:p>
        </p:txBody>
      </p:sp>
    </p:spTree>
    <p:extLst>
      <p:ext uri="{BB962C8B-B14F-4D97-AF65-F5344CB8AC3E}">
        <p14:creationId xmlns:p14="http://schemas.microsoft.com/office/powerpoint/2010/main" val="3200633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5DEBC0ED-B83A-4117-AC9F-1485A6D077AE}"/>
              </a:ext>
            </a:extLst>
          </p:cNvPr>
          <p:cNvSpPr txBox="1"/>
          <p:nvPr/>
        </p:nvSpPr>
        <p:spPr>
          <a:xfrm>
            <a:off x="3215640" y="233417"/>
            <a:ext cx="576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Řešení hlavní problematiky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A8DE5D9-3EAD-43B3-8947-8DAD3439BA84}"/>
              </a:ext>
            </a:extLst>
          </p:cNvPr>
          <p:cNvSpPr txBox="1"/>
          <p:nvPr/>
        </p:nvSpPr>
        <p:spPr>
          <a:xfrm>
            <a:off x="6742979" y="5100590"/>
            <a:ext cx="5218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Obsahem může být i stručný přehled nejdůležitějších literárních poznatků nebo ověřených internetových odkazů, doplněných vlastní analýzou.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BE99CD1-7CB0-4F96-ADC3-18AC2F4FAD48}"/>
              </a:ext>
            </a:extLst>
          </p:cNvPr>
          <p:cNvSpPr txBox="1"/>
          <p:nvPr/>
        </p:nvSpPr>
        <p:spPr>
          <a:xfrm>
            <a:off x="2457994" y="744407"/>
            <a:ext cx="7276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Řešení hlavní problematiky může mít formu výsledků šetření a diskuze k těmto výsledkům.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BB66F90-F743-448A-B6FD-D99D68864F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624" y="2015443"/>
            <a:ext cx="6296025" cy="456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500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8B3D7164-19D3-4CFA-8082-FBCC5E1CFD5E}"/>
              </a:ext>
            </a:extLst>
          </p:cNvPr>
          <p:cNvSpPr txBox="1"/>
          <p:nvPr/>
        </p:nvSpPr>
        <p:spPr>
          <a:xfrm>
            <a:off x="3215640" y="431718"/>
            <a:ext cx="576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Řešení hlavní problematiky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15FCD4F-4AFA-4816-9C3E-E9943D96A1E0}"/>
              </a:ext>
            </a:extLst>
          </p:cNvPr>
          <p:cNvSpPr txBox="1"/>
          <p:nvPr/>
        </p:nvSpPr>
        <p:spPr>
          <a:xfrm>
            <a:off x="6326155" y="4785842"/>
            <a:ext cx="56776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Dbejte na logiku a třídění zvolených pojmů, názorů… a na stručnost.</a:t>
            </a:r>
          </a:p>
          <a:p>
            <a:pPr algn="just"/>
            <a:endParaRPr lang="cs-CZ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cs-CZ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Nezapomínejte přitom na  srozumitelnost!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09947E2-1B4A-4E2B-9340-1B4CD5FCF7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198" y="1555296"/>
            <a:ext cx="6053982" cy="451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415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EFA4E70F-DE0A-49A1-BD9A-80A24A6A0C68}"/>
              </a:ext>
            </a:extLst>
          </p:cNvPr>
          <p:cNvSpPr txBox="1"/>
          <p:nvPr/>
        </p:nvSpPr>
        <p:spPr>
          <a:xfrm>
            <a:off x="3215640" y="528910"/>
            <a:ext cx="576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Řešení hlavní problematiky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A205441-87F7-44BD-A689-714E57B45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421" y="1709465"/>
            <a:ext cx="6276975" cy="4619625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247C8E21-12D6-40BE-B16E-392E2A36D9A9}"/>
              </a:ext>
            </a:extLst>
          </p:cNvPr>
          <p:cNvSpPr txBox="1"/>
          <p:nvPr/>
        </p:nvSpPr>
        <p:spPr>
          <a:xfrm>
            <a:off x="6920779" y="5682759"/>
            <a:ext cx="42386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Neopomeňte zmínit také to nejpodstatnější z dílčího cíle… </a:t>
            </a:r>
          </a:p>
        </p:txBody>
      </p:sp>
    </p:spTree>
    <p:extLst>
      <p:ext uri="{BB962C8B-B14F-4D97-AF65-F5344CB8AC3E}">
        <p14:creationId xmlns:p14="http://schemas.microsoft.com/office/powerpoint/2010/main" val="161657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D75A18D0-D50E-4E65-B293-40B6D7658456}"/>
              </a:ext>
            </a:extLst>
          </p:cNvPr>
          <p:cNvSpPr txBox="1"/>
          <p:nvPr/>
        </p:nvSpPr>
        <p:spPr>
          <a:xfrm>
            <a:off x="3215640" y="528910"/>
            <a:ext cx="576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Řešení hlavní problematiky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39E1B4A-2E75-4139-9C7C-C38101E3B2AA}"/>
              </a:ext>
            </a:extLst>
          </p:cNvPr>
          <p:cNvSpPr txBox="1"/>
          <p:nvPr/>
        </p:nvSpPr>
        <p:spPr>
          <a:xfrm>
            <a:off x="6987256" y="4020766"/>
            <a:ext cx="47475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Dodržujte, prosím, všechny požadavky na prezentaci seminární práce, které jsou zmiňovány v seminářích </a:t>
            </a:r>
            <a:r>
              <a:rPr lang="cs-CZ" i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(IS; Studijní materiály; Učební materiály) </a:t>
            </a:r>
            <a:r>
              <a:rPr lang="cs-CZ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nebo v „Kompendiu pro psaní a publikování v kinantropologii…“</a:t>
            </a:r>
            <a:endParaRPr lang="cs-CZ" i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E967F72-3813-448D-8EC5-87FEB176F8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046" y="1709465"/>
            <a:ext cx="6324600" cy="461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474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5E820C42-3E09-441D-A32F-013D5293F947}"/>
              </a:ext>
            </a:extLst>
          </p:cNvPr>
          <p:cNvSpPr txBox="1"/>
          <p:nvPr/>
        </p:nvSpPr>
        <p:spPr>
          <a:xfrm>
            <a:off x="6909170" y="2413337"/>
            <a:ext cx="48292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Vyjádřete svůj názor na řešený problém, polemizujte s citovanými autory, zmiňte  limity práce nebo  co se vám v seminární práci nepovedlo…</a:t>
            </a:r>
          </a:p>
          <a:p>
            <a:pPr algn="just"/>
            <a:endParaRPr lang="cs-CZ" b="1" dirty="0">
              <a:solidFill>
                <a:schemeClr val="accent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cs-CZ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Nezapomeňte na doporučení pro praxi!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752B3EC-E046-4560-9EAC-3A4A2BE1B8EC}"/>
              </a:ext>
            </a:extLst>
          </p:cNvPr>
          <p:cNvSpPr txBox="1"/>
          <p:nvPr/>
        </p:nvSpPr>
        <p:spPr>
          <a:xfrm>
            <a:off x="3215640" y="215401"/>
            <a:ext cx="576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Závěry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CE87790-6787-46DE-A510-7CC9644F89E2}"/>
              </a:ext>
            </a:extLst>
          </p:cNvPr>
          <p:cNvSpPr txBox="1"/>
          <p:nvPr/>
        </p:nvSpPr>
        <p:spPr>
          <a:xfrm>
            <a:off x="1696538" y="697523"/>
            <a:ext cx="9287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Závěry stručně a přehledně sdělují dosažené výsledky, zda byly splněny cíle předkládané práce. 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89ED593-0244-4147-AEA8-0BB065CBD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495" y="1759927"/>
            <a:ext cx="6286500" cy="4400550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1450BC51-08A5-4B59-B07A-B0A951DAB53B}"/>
              </a:ext>
            </a:extLst>
          </p:cNvPr>
          <p:cNvSpPr txBox="1"/>
          <p:nvPr/>
        </p:nvSpPr>
        <p:spPr>
          <a:xfrm>
            <a:off x="7030191" y="5083259"/>
            <a:ext cx="45584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Pozn. V seminární práci jsem seznámil (-a) studentky studenty s… popsal (-a) … charakterizoval (-a) … objasnil (-a) … Limity práce…</a:t>
            </a:r>
          </a:p>
          <a:p>
            <a:pPr algn="just"/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 seminární práce jsem splnil (-a) nebo nesplnil (-a) …proč?</a:t>
            </a:r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0523E4E5-9B38-42D3-9B35-456E522A9FBA}"/>
              </a:ext>
            </a:extLst>
          </p:cNvPr>
          <p:cNvCxnSpPr/>
          <p:nvPr/>
        </p:nvCxnSpPr>
        <p:spPr>
          <a:xfrm>
            <a:off x="7342909" y="4959927"/>
            <a:ext cx="3976255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2680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911E07EF-22C2-49F3-A7D4-C1933F8056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583196">
            <a:off x="5083629" y="3175385"/>
            <a:ext cx="2286000" cy="211455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71D86B5-FB9C-4C98-925B-05D43090883E}"/>
              </a:ext>
            </a:extLst>
          </p:cNvPr>
          <p:cNvSpPr txBox="1">
            <a:spLocks noChangeArrowheads="1"/>
          </p:cNvSpPr>
          <p:nvPr/>
        </p:nvSpPr>
        <p:spPr>
          <a:xfrm>
            <a:off x="2056039" y="2382249"/>
            <a:ext cx="8640960" cy="96043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36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Děkuji za pozornost…</a:t>
            </a:r>
          </a:p>
        </p:txBody>
      </p:sp>
    </p:spTree>
    <p:extLst>
      <p:ext uri="{BB962C8B-B14F-4D97-AF65-F5344CB8AC3E}">
        <p14:creationId xmlns:p14="http://schemas.microsoft.com/office/powerpoint/2010/main" val="3556547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410</Words>
  <Application>Microsoft Office PowerPoint</Application>
  <PresentationFormat>Širokoúhlá obrazovka</PresentationFormat>
  <Paragraphs>46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Verdana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František Langer</dc:creator>
  <cp:lastModifiedBy>František Langer</cp:lastModifiedBy>
  <cp:revision>27</cp:revision>
  <dcterms:created xsi:type="dcterms:W3CDTF">2020-10-09T11:38:51Z</dcterms:created>
  <dcterms:modified xsi:type="dcterms:W3CDTF">2024-02-24T16:15:38Z</dcterms:modified>
</cp:coreProperties>
</file>