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4"/>
  </p:sldMasterIdLst>
  <p:notesMasterIdLst>
    <p:notesMasterId r:id="rId60"/>
  </p:notesMasterIdLst>
  <p:handoutMasterIdLst>
    <p:handoutMasterId r:id="rId61"/>
  </p:handoutMasterIdLst>
  <p:sldIdLst>
    <p:sldId id="256" r:id="rId5"/>
    <p:sldId id="257" r:id="rId6"/>
    <p:sldId id="303" r:id="rId7"/>
    <p:sldId id="259" r:id="rId8"/>
    <p:sldId id="304" r:id="rId9"/>
    <p:sldId id="301" r:id="rId10"/>
    <p:sldId id="302" r:id="rId11"/>
    <p:sldId id="300" r:id="rId12"/>
    <p:sldId id="260" r:id="rId13"/>
    <p:sldId id="261" r:id="rId14"/>
    <p:sldId id="262" r:id="rId15"/>
    <p:sldId id="263" r:id="rId16"/>
    <p:sldId id="264" r:id="rId17"/>
    <p:sldId id="278" r:id="rId18"/>
    <p:sldId id="279" r:id="rId19"/>
    <p:sldId id="280" r:id="rId20"/>
    <p:sldId id="275" r:id="rId21"/>
    <p:sldId id="281" r:id="rId22"/>
    <p:sldId id="267" r:id="rId23"/>
    <p:sldId id="282" r:id="rId24"/>
    <p:sldId id="268" r:id="rId25"/>
    <p:sldId id="269" r:id="rId26"/>
    <p:sldId id="283" r:id="rId27"/>
    <p:sldId id="270" r:id="rId28"/>
    <p:sldId id="271" r:id="rId29"/>
    <p:sldId id="272" r:id="rId30"/>
    <p:sldId id="299" r:id="rId31"/>
    <p:sldId id="285" r:id="rId32"/>
    <p:sldId id="286" r:id="rId33"/>
    <p:sldId id="305" r:id="rId34"/>
    <p:sldId id="306" r:id="rId35"/>
    <p:sldId id="307" r:id="rId36"/>
    <p:sldId id="308" r:id="rId37"/>
    <p:sldId id="309" r:id="rId38"/>
    <p:sldId id="310" r:id="rId39"/>
    <p:sldId id="311" r:id="rId40"/>
    <p:sldId id="312" r:id="rId41"/>
    <p:sldId id="313" r:id="rId42"/>
    <p:sldId id="326" r:id="rId43"/>
    <p:sldId id="327" r:id="rId44"/>
    <p:sldId id="265" r:id="rId45"/>
    <p:sldId id="287" r:id="rId46"/>
    <p:sldId id="288" r:id="rId47"/>
    <p:sldId id="290" r:id="rId48"/>
    <p:sldId id="266" r:id="rId49"/>
    <p:sldId id="291" r:id="rId50"/>
    <p:sldId id="292" r:id="rId51"/>
    <p:sldId id="293" r:id="rId52"/>
    <p:sldId id="294" r:id="rId53"/>
    <p:sldId id="295" r:id="rId54"/>
    <p:sldId id="296" r:id="rId55"/>
    <p:sldId id="297" r:id="rId56"/>
    <p:sldId id="298" r:id="rId57"/>
    <p:sldId id="277" r:id="rId58"/>
    <p:sldId id="284" r:id="rId5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C8AF"/>
    <a:srgbClr val="9100DC"/>
    <a:srgbClr val="0000DC"/>
    <a:srgbClr val="F01928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9DA258-46C1-8B47-BCE4-C3D7B6E1E4E8}" v="3" dt="2024-02-09T12:50:32.8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54" autoAdjust="0"/>
    <p:restoredTop sz="96270" autoAdjust="0"/>
  </p:normalViewPr>
  <p:slideViewPr>
    <p:cSldViewPr snapToGrid="0">
      <p:cViewPr varScale="1">
        <p:scale>
          <a:sx n="110" d="100"/>
          <a:sy n="110" d="100"/>
        </p:scale>
        <p:origin x="2240" y="18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microsoft.com/office/2016/11/relationships/changesInfo" Target="changesInfos/changesInfo1.xml"/><Relationship Id="rId5" Type="http://schemas.openxmlformats.org/officeDocument/2006/relationships/slide" Target="slides/slide1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vlína Bazalová" userId="e219d983-eaf7-45be-b67d-109fd92f69b5" providerId="ADAL" clId="{E89DA258-46C1-8B47-BCE4-C3D7B6E1E4E8}"/>
    <pc:docChg chg="undo custSel addSld delSld modSld sldOrd">
      <pc:chgData name="Pavlína Bazalová" userId="e219d983-eaf7-45be-b67d-109fd92f69b5" providerId="ADAL" clId="{E89DA258-46C1-8B47-BCE4-C3D7B6E1E4E8}" dt="2024-02-09T12:52:59.615" v="602" actId="14100"/>
      <pc:docMkLst>
        <pc:docMk/>
      </pc:docMkLst>
      <pc:sldChg chg="del ord">
        <pc:chgData name="Pavlína Bazalová" userId="e219d983-eaf7-45be-b67d-109fd92f69b5" providerId="ADAL" clId="{E89DA258-46C1-8B47-BCE4-C3D7B6E1E4E8}" dt="2024-02-09T12:27:00.615" v="228" actId="2696"/>
        <pc:sldMkLst>
          <pc:docMk/>
          <pc:sldMk cId="2368958216" sldId="258"/>
        </pc:sldMkLst>
      </pc:sldChg>
      <pc:sldChg chg="modSp mod">
        <pc:chgData name="Pavlína Bazalová" userId="e219d983-eaf7-45be-b67d-109fd92f69b5" providerId="ADAL" clId="{E89DA258-46C1-8B47-BCE4-C3D7B6E1E4E8}" dt="2024-02-09T12:26:25.995" v="226" actId="207"/>
        <pc:sldMkLst>
          <pc:docMk/>
          <pc:sldMk cId="4226594140" sldId="259"/>
        </pc:sldMkLst>
        <pc:spChg chg="mod">
          <ac:chgData name="Pavlína Bazalová" userId="e219d983-eaf7-45be-b67d-109fd92f69b5" providerId="ADAL" clId="{E89DA258-46C1-8B47-BCE4-C3D7B6E1E4E8}" dt="2024-02-09T12:26:25.995" v="226" actId="207"/>
          <ac:spMkLst>
            <pc:docMk/>
            <pc:sldMk cId="4226594140" sldId="259"/>
            <ac:spMk id="2" creationId="{A6B6013D-64FD-1E23-546E-5A21FFDF3D4C}"/>
          </ac:spMkLst>
        </pc:spChg>
        <pc:spChg chg="mod">
          <ac:chgData name="Pavlína Bazalová" userId="e219d983-eaf7-45be-b67d-109fd92f69b5" providerId="ADAL" clId="{E89DA258-46C1-8B47-BCE4-C3D7B6E1E4E8}" dt="2024-02-09T12:24:09.471" v="46" actId="20577"/>
          <ac:spMkLst>
            <pc:docMk/>
            <pc:sldMk cId="4226594140" sldId="259"/>
            <ac:spMk id="4" creationId="{D940D54F-9BA8-9D93-692A-C7C689EF703F}"/>
          </ac:spMkLst>
        </pc:spChg>
      </pc:sldChg>
      <pc:sldChg chg="modSp mod">
        <pc:chgData name="Pavlína Bazalová" userId="e219d983-eaf7-45be-b67d-109fd92f69b5" providerId="ADAL" clId="{E89DA258-46C1-8B47-BCE4-C3D7B6E1E4E8}" dt="2024-02-09T09:37:38.642" v="34" actId="20577"/>
        <pc:sldMkLst>
          <pc:docMk/>
          <pc:sldMk cId="2511090664" sldId="280"/>
        </pc:sldMkLst>
        <pc:spChg chg="mod">
          <ac:chgData name="Pavlína Bazalová" userId="e219d983-eaf7-45be-b67d-109fd92f69b5" providerId="ADAL" clId="{E89DA258-46C1-8B47-BCE4-C3D7B6E1E4E8}" dt="2024-02-09T09:37:38.642" v="34" actId="20577"/>
          <ac:spMkLst>
            <pc:docMk/>
            <pc:sldMk cId="2511090664" sldId="280"/>
            <ac:spMk id="12" creationId="{67BA0B91-C872-B2D3-06E4-7509E2E68813}"/>
          </ac:spMkLst>
        </pc:spChg>
      </pc:sldChg>
      <pc:sldChg chg="modSp mod">
        <pc:chgData name="Pavlína Bazalová" userId="e219d983-eaf7-45be-b67d-109fd92f69b5" providerId="ADAL" clId="{E89DA258-46C1-8B47-BCE4-C3D7B6E1E4E8}" dt="2024-02-09T12:39:55.641" v="461" actId="20577"/>
        <pc:sldMkLst>
          <pc:docMk/>
          <pc:sldMk cId="4184457271" sldId="301"/>
        </pc:sldMkLst>
        <pc:spChg chg="mod">
          <ac:chgData name="Pavlína Bazalová" userId="e219d983-eaf7-45be-b67d-109fd92f69b5" providerId="ADAL" clId="{E89DA258-46C1-8B47-BCE4-C3D7B6E1E4E8}" dt="2024-02-09T12:39:55.641" v="461" actId="20577"/>
          <ac:spMkLst>
            <pc:docMk/>
            <pc:sldMk cId="4184457271" sldId="301"/>
            <ac:spMk id="5" creationId="{97E3CC57-E26B-A3D7-49EC-DF9BCDCD14D4}"/>
          </ac:spMkLst>
        </pc:spChg>
        <pc:spChg chg="mod">
          <ac:chgData name="Pavlína Bazalová" userId="e219d983-eaf7-45be-b67d-109fd92f69b5" providerId="ADAL" clId="{E89DA258-46C1-8B47-BCE4-C3D7B6E1E4E8}" dt="2024-02-09T12:39:38.792" v="455" actId="20577"/>
          <ac:spMkLst>
            <pc:docMk/>
            <pc:sldMk cId="4184457271" sldId="301"/>
            <ac:spMk id="6" creationId="{63874571-54FE-F671-C3C1-1C5C5904A625}"/>
          </ac:spMkLst>
        </pc:spChg>
      </pc:sldChg>
      <pc:sldChg chg="modSp mod">
        <pc:chgData name="Pavlína Bazalová" userId="e219d983-eaf7-45be-b67d-109fd92f69b5" providerId="ADAL" clId="{E89DA258-46C1-8B47-BCE4-C3D7B6E1E4E8}" dt="2024-02-09T12:41:52.536" v="559" actId="20577"/>
        <pc:sldMkLst>
          <pc:docMk/>
          <pc:sldMk cId="1891007113" sldId="302"/>
        </pc:sldMkLst>
        <pc:spChg chg="mod">
          <ac:chgData name="Pavlína Bazalová" userId="e219d983-eaf7-45be-b67d-109fd92f69b5" providerId="ADAL" clId="{E89DA258-46C1-8B47-BCE4-C3D7B6E1E4E8}" dt="2024-02-09T12:41:52.536" v="559" actId="20577"/>
          <ac:spMkLst>
            <pc:docMk/>
            <pc:sldMk cId="1891007113" sldId="302"/>
            <ac:spMk id="5" creationId="{6E6FF5D4-C6A7-E782-06C8-C280C9F62E57}"/>
          </ac:spMkLst>
        </pc:spChg>
        <pc:spChg chg="mod">
          <ac:chgData name="Pavlína Bazalová" userId="e219d983-eaf7-45be-b67d-109fd92f69b5" providerId="ADAL" clId="{E89DA258-46C1-8B47-BCE4-C3D7B6E1E4E8}" dt="2024-02-09T12:41:41.437" v="554" actId="20577"/>
          <ac:spMkLst>
            <pc:docMk/>
            <pc:sldMk cId="1891007113" sldId="302"/>
            <ac:spMk id="6" creationId="{D5FA7EB8-577A-612B-DA12-6702139A98B5}"/>
          </ac:spMkLst>
        </pc:spChg>
      </pc:sldChg>
      <pc:sldChg chg="modSp add mod">
        <pc:chgData name="Pavlína Bazalová" userId="e219d983-eaf7-45be-b67d-109fd92f69b5" providerId="ADAL" clId="{E89DA258-46C1-8B47-BCE4-C3D7B6E1E4E8}" dt="2024-02-09T12:33:52.498" v="356" actId="20577"/>
        <pc:sldMkLst>
          <pc:docMk/>
          <pc:sldMk cId="1768204300" sldId="304"/>
        </pc:sldMkLst>
        <pc:spChg chg="mod">
          <ac:chgData name="Pavlína Bazalová" userId="e219d983-eaf7-45be-b67d-109fd92f69b5" providerId="ADAL" clId="{E89DA258-46C1-8B47-BCE4-C3D7B6E1E4E8}" dt="2024-02-09T12:33:52.498" v="356" actId="20577"/>
          <ac:spMkLst>
            <pc:docMk/>
            <pc:sldMk cId="1768204300" sldId="304"/>
            <ac:spMk id="2" creationId="{A6B6013D-64FD-1E23-546E-5A21FFDF3D4C}"/>
          </ac:spMkLst>
        </pc:spChg>
        <pc:spChg chg="mod">
          <ac:chgData name="Pavlína Bazalová" userId="e219d983-eaf7-45be-b67d-109fd92f69b5" providerId="ADAL" clId="{E89DA258-46C1-8B47-BCE4-C3D7B6E1E4E8}" dt="2024-02-09T12:27:38.672" v="236" actId="20577"/>
          <ac:spMkLst>
            <pc:docMk/>
            <pc:sldMk cId="1768204300" sldId="304"/>
            <ac:spMk id="4" creationId="{D940D54F-9BA8-9D93-692A-C7C689EF703F}"/>
          </ac:spMkLst>
        </pc:spChg>
      </pc:sldChg>
      <pc:sldChg chg="modSp add del mod">
        <pc:chgData name="Pavlína Bazalová" userId="e219d983-eaf7-45be-b67d-109fd92f69b5" providerId="ADAL" clId="{E89DA258-46C1-8B47-BCE4-C3D7B6E1E4E8}" dt="2024-02-09T12:50:47.590" v="571" actId="12"/>
        <pc:sldMkLst>
          <pc:docMk/>
          <pc:sldMk cId="2945591390" sldId="305"/>
        </pc:sldMkLst>
        <pc:spChg chg="mod">
          <ac:chgData name="Pavlína Bazalová" userId="e219d983-eaf7-45be-b67d-109fd92f69b5" providerId="ADAL" clId="{E89DA258-46C1-8B47-BCE4-C3D7B6E1E4E8}" dt="2024-02-09T12:50:47.590" v="571" actId="12"/>
          <ac:spMkLst>
            <pc:docMk/>
            <pc:sldMk cId="2945591390" sldId="305"/>
            <ac:spMk id="3" creationId="{285349E7-CEC5-67B9-836F-C4934D18101D}"/>
          </ac:spMkLst>
        </pc:spChg>
      </pc:sldChg>
      <pc:sldChg chg="modSp add del mod">
        <pc:chgData name="Pavlína Bazalová" userId="e219d983-eaf7-45be-b67d-109fd92f69b5" providerId="ADAL" clId="{E89DA258-46C1-8B47-BCE4-C3D7B6E1E4E8}" dt="2024-02-09T12:51:38.490" v="594" actId="27636"/>
        <pc:sldMkLst>
          <pc:docMk/>
          <pc:sldMk cId="3135486970" sldId="306"/>
        </pc:sldMkLst>
        <pc:spChg chg="mod">
          <ac:chgData name="Pavlína Bazalová" userId="e219d983-eaf7-45be-b67d-109fd92f69b5" providerId="ADAL" clId="{E89DA258-46C1-8B47-BCE4-C3D7B6E1E4E8}" dt="2024-02-09T12:51:38.490" v="594" actId="27636"/>
          <ac:spMkLst>
            <pc:docMk/>
            <pc:sldMk cId="3135486970" sldId="306"/>
            <ac:spMk id="3" creationId="{33BD04D4-68A6-A512-EA5D-F5335CDF8920}"/>
          </ac:spMkLst>
        </pc:spChg>
      </pc:sldChg>
      <pc:sldChg chg="modSp add del mod">
        <pc:chgData name="Pavlína Bazalová" userId="e219d983-eaf7-45be-b67d-109fd92f69b5" providerId="ADAL" clId="{E89DA258-46C1-8B47-BCE4-C3D7B6E1E4E8}" dt="2024-02-09T12:51:07.294" v="579" actId="403"/>
        <pc:sldMkLst>
          <pc:docMk/>
          <pc:sldMk cId="1734231973" sldId="307"/>
        </pc:sldMkLst>
        <pc:spChg chg="mod">
          <ac:chgData name="Pavlína Bazalová" userId="e219d983-eaf7-45be-b67d-109fd92f69b5" providerId="ADAL" clId="{E89DA258-46C1-8B47-BCE4-C3D7B6E1E4E8}" dt="2024-02-09T12:51:07.294" v="579" actId="403"/>
          <ac:spMkLst>
            <pc:docMk/>
            <pc:sldMk cId="1734231973" sldId="307"/>
            <ac:spMk id="3" creationId="{C9517695-C0A5-C69A-5011-6855EF7C9F63}"/>
          </ac:spMkLst>
        </pc:spChg>
      </pc:sldChg>
      <pc:sldChg chg="modSp add del mod">
        <pc:chgData name="Pavlína Bazalová" userId="e219d983-eaf7-45be-b67d-109fd92f69b5" providerId="ADAL" clId="{E89DA258-46C1-8B47-BCE4-C3D7B6E1E4E8}" dt="2024-02-09T12:52:03.478" v="598" actId="1076"/>
        <pc:sldMkLst>
          <pc:docMk/>
          <pc:sldMk cId="3071536533" sldId="308"/>
        </pc:sldMkLst>
        <pc:spChg chg="mod">
          <ac:chgData name="Pavlína Bazalová" userId="e219d983-eaf7-45be-b67d-109fd92f69b5" providerId="ADAL" clId="{E89DA258-46C1-8B47-BCE4-C3D7B6E1E4E8}" dt="2024-02-09T12:52:03.478" v="598" actId="1076"/>
          <ac:spMkLst>
            <pc:docMk/>
            <pc:sldMk cId="3071536533" sldId="308"/>
            <ac:spMk id="3" creationId="{914CA0A1-CF95-7567-C616-E6840DB745E2}"/>
          </ac:spMkLst>
        </pc:spChg>
      </pc:sldChg>
      <pc:sldChg chg="add del setBg">
        <pc:chgData name="Pavlína Bazalová" userId="e219d983-eaf7-45be-b67d-109fd92f69b5" providerId="ADAL" clId="{E89DA258-46C1-8B47-BCE4-C3D7B6E1E4E8}" dt="2024-02-09T12:50:32.856" v="568"/>
        <pc:sldMkLst>
          <pc:docMk/>
          <pc:sldMk cId="910486379" sldId="309"/>
        </pc:sldMkLst>
      </pc:sldChg>
      <pc:sldChg chg="add del">
        <pc:chgData name="Pavlína Bazalová" userId="e219d983-eaf7-45be-b67d-109fd92f69b5" providerId="ADAL" clId="{E89DA258-46C1-8B47-BCE4-C3D7B6E1E4E8}" dt="2024-02-09T12:50:32.856" v="568"/>
        <pc:sldMkLst>
          <pc:docMk/>
          <pc:sldMk cId="4224190234" sldId="310"/>
        </pc:sldMkLst>
      </pc:sldChg>
      <pc:sldChg chg="add del">
        <pc:chgData name="Pavlína Bazalová" userId="e219d983-eaf7-45be-b67d-109fd92f69b5" providerId="ADAL" clId="{E89DA258-46C1-8B47-BCE4-C3D7B6E1E4E8}" dt="2024-02-09T12:50:32.856" v="568"/>
        <pc:sldMkLst>
          <pc:docMk/>
          <pc:sldMk cId="4180686712" sldId="311"/>
        </pc:sldMkLst>
      </pc:sldChg>
      <pc:sldChg chg="modSp add del mod">
        <pc:chgData name="Pavlína Bazalová" userId="e219d983-eaf7-45be-b67d-109fd92f69b5" providerId="ADAL" clId="{E89DA258-46C1-8B47-BCE4-C3D7B6E1E4E8}" dt="2024-02-09T12:52:30.628" v="601" actId="1076"/>
        <pc:sldMkLst>
          <pc:docMk/>
          <pc:sldMk cId="3837950815" sldId="312"/>
        </pc:sldMkLst>
        <pc:spChg chg="mod">
          <ac:chgData name="Pavlína Bazalová" userId="e219d983-eaf7-45be-b67d-109fd92f69b5" providerId="ADAL" clId="{E89DA258-46C1-8B47-BCE4-C3D7B6E1E4E8}" dt="2024-02-09T12:52:30.628" v="601" actId="1076"/>
          <ac:spMkLst>
            <pc:docMk/>
            <pc:sldMk cId="3837950815" sldId="312"/>
            <ac:spMk id="9" creationId="{96A7C902-E073-7B8F-8D61-10E25B8F44B9}"/>
          </ac:spMkLst>
        </pc:spChg>
        <pc:picChg chg="mod">
          <ac:chgData name="Pavlína Bazalová" userId="e219d983-eaf7-45be-b67d-109fd92f69b5" providerId="ADAL" clId="{E89DA258-46C1-8B47-BCE4-C3D7B6E1E4E8}" dt="2024-02-09T12:52:28.130" v="600" actId="1076"/>
          <ac:picMkLst>
            <pc:docMk/>
            <pc:sldMk cId="3837950815" sldId="312"/>
            <ac:picMk id="7" creationId="{2F6D448F-5FDC-F0A1-6785-5AE2B4FC93E8}"/>
          </ac:picMkLst>
        </pc:picChg>
      </pc:sldChg>
      <pc:sldChg chg="modSp add del mod">
        <pc:chgData name="Pavlína Bazalová" userId="e219d983-eaf7-45be-b67d-109fd92f69b5" providerId="ADAL" clId="{E89DA258-46C1-8B47-BCE4-C3D7B6E1E4E8}" dt="2024-02-09T12:52:59.615" v="602" actId="14100"/>
        <pc:sldMkLst>
          <pc:docMk/>
          <pc:sldMk cId="3343881336" sldId="313"/>
        </pc:sldMkLst>
        <pc:spChg chg="mod">
          <ac:chgData name="Pavlína Bazalová" userId="e219d983-eaf7-45be-b67d-109fd92f69b5" providerId="ADAL" clId="{E89DA258-46C1-8B47-BCE4-C3D7B6E1E4E8}" dt="2024-02-09T12:52:59.615" v="602" actId="14100"/>
          <ac:spMkLst>
            <pc:docMk/>
            <pc:sldMk cId="3343881336" sldId="313"/>
            <ac:spMk id="7" creationId="{649DE4E8-52A2-3BC2-A951-A720E835467C}"/>
          </ac:spMkLst>
        </pc:spChg>
      </pc:sldChg>
      <pc:sldChg chg="addSp delSp add del setBg delDesignElem">
        <pc:chgData name="Pavlína Bazalová" userId="e219d983-eaf7-45be-b67d-109fd92f69b5" providerId="ADAL" clId="{E89DA258-46C1-8B47-BCE4-C3D7B6E1E4E8}" dt="2024-02-09T12:50:32.856" v="568"/>
        <pc:sldMkLst>
          <pc:docMk/>
          <pc:sldMk cId="3488722326" sldId="326"/>
        </pc:sldMkLst>
        <pc:spChg chg="add del">
          <ac:chgData name="Pavlína Bazalová" userId="e219d983-eaf7-45be-b67d-109fd92f69b5" providerId="ADAL" clId="{E89DA258-46C1-8B47-BCE4-C3D7B6E1E4E8}" dt="2024-02-09T12:50:32.856" v="568"/>
          <ac:spMkLst>
            <pc:docMk/>
            <pc:sldMk cId="3488722326" sldId="326"/>
            <ac:spMk id="10" creationId="{A2168B3A-3AE7-4946-8AF6-76E3E5176180}"/>
          </ac:spMkLst>
        </pc:spChg>
        <pc:spChg chg="add del">
          <ac:chgData name="Pavlína Bazalová" userId="e219d983-eaf7-45be-b67d-109fd92f69b5" providerId="ADAL" clId="{E89DA258-46C1-8B47-BCE4-C3D7B6E1E4E8}" dt="2024-02-09T12:50:32.856" v="568"/>
          <ac:spMkLst>
            <pc:docMk/>
            <pc:sldMk cId="3488722326" sldId="326"/>
            <ac:spMk id="12" creationId="{64C2224D-8669-4449-BA35-66D2DEF0EE2C}"/>
          </ac:spMkLst>
        </pc:spChg>
        <pc:spChg chg="add del">
          <ac:chgData name="Pavlína Bazalová" userId="e219d983-eaf7-45be-b67d-109fd92f69b5" providerId="ADAL" clId="{E89DA258-46C1-8B47-BCE4-C3D7B6E1E4E8}" dt="2024-02-09T12:50:32.856" v="568"/>
          <ac:spMkLst>
            <pc:docMk/>
            <pc:sldMk cId="3488722326" sldId="326"/>
            <ac:spMk id="14" creationId="{F99E36D9-8C4D-4CA1-89BA-D0BF2FB97201}"/>
          </ac:spMkLst>
        </pc:spChg>
      </pc:sldChg>
      <pc:sldChg chg="addSp delSp add del setBg delDesignElem">
        <pc:chgData name="Pavlína Bazalová" userId="e219d983-eaf7-45be-b67d-109fd92f69b5" providerId="ADAL" clId="{E89DA258-46C1-8B47-BCE4-C3D7B6E1E4E8}" dt="2024-02-09T12:50:32.856" v="568"/>
        <pc:sldMkLst>
          <pc:docMk/>
          <pc:sldMk cId="1629976106" sldId="327"/>
        </pc:sldMkLst>
        <pc:spChg chg="add del">
          <ac:chgData name="Pavlína Bazalová" userId="e219d983-eaf7-45be-b67d-109fd92f69b5" providerId="ADAL" clId="{E89DA258-46C1-8B47-BCE4-C3D7B6E1E4E8}" dt="2024-02-09T12:50:32.856" v="568"/>
          <ac:spMkLst>
            <pc:docMk/>
            <pc:sldMk cId="1629976106" sldId="327"/>
            <ac:spMk id="10" creationId="{DFD8C7FC-EF2C-4D14-A453-B724138F4DED}"/>
          </ac:spMkLst>
        </pc:spChg>
        <pc:spChg chg="add del">
          <ac:chgData name="Pavlína Bazalová" userId="e219d983-eaf7-45be-b67d-109fd92f69b5" providerId="ADAL" clId="{E89DA258-46C1-8B47-BCE4-C3D7B6E1E4E8}" dt="2024-02-09T12:50:32.856" v="568"/>
          <ac:spMkLst>
            <pc:docMk/>
            <pc:sldMk cId="1629976106" sldId="327"/>
            <ac:spMk id="12" creationId="{DE34D474-CDDC-4B67-9802-49E1D61A17F4}"/>
          </ac:spMkLst>
        </pc:spChg>
        <pc:spChg chg="add del">
          <ac:chgData name="Pavlína Bazalová" userId="e219d983-eaf7-45be-b67d-109fd92f69b5" providerId="ADAL" clId="{E89DA258-46C1-8B47-BCE4-C3D7B6E1E4E8}" dt="2024-02-09T12:50:32.856" v="568"/>
          <ac:spMkLst>
            <pc:docMk/>
            <pc:sldMk cId="1629976106" sldId="327"/>
            <ac:spMk id="14" creationId="{56533E23-646B-417C-A0E8-F420DD290189}"/>
          </ac:spMkLst>
        </pc:spChg>
      </pc:sldChg>
    </pc:docChg>
  </pc:docChgLst>
  <pc:docChgLst>
    <pc:chgData name="Pavlína Bazalová" userId="e219d983-eaf7-45be-b67d-109fd92f69b5" providerId="ADAL" clId="{09807170-5DD0-7C42-AF51-F70F5BC1B320}"/>
    <pc:docChg chg="undo custSel addSld modSld">
      <pc:chgData name="Pavlína Bazalová" userId="e219d983-eaf7-45be-b67d-109fd92f69b5" providerId="ADAL" clId="{09807170-5DD0-7C42-AF51-F70F5BC1B320}" dt="2023-02-16T08:12:02.421" v="2635" actId="1076"/>
      <pc:docMkLst>
        <pc:docMk/>
      </pc:docMkLst>
      <pc:sldChg chg="addSp modSp mod">
        <pc:chgData name="Pavlína Bazalová" userId="e219d983-eaf7-45be-b67d-109fd92f69b5" providerId="ADAL" clId="{09807170-5DD0-7C42-AF51-F70F5BC1B320}" dt="2023-02-16T08:07:33.223" v="2447" actId="20577"/>
        <pc:sldMkLst>
          <pc:docMk/>
          <pc:sldMk cId="1754026353" sldId="257"/>
        </pc:sldMkLst>
        <pc:spChg chg="mod">
          <ac:chgData name="Pavlína Bazalová" userId="e219d983-eaf7-45be-b67d-109fd92f69b5" providerId="ADAL" clId="{09807170-5DD0-7C42-AF51-F70F5BC1B320}" dt="2023-02-16T08:07:33.223" v="2447" actId="20577"/>
          <ac:spMkLst>
            <pc:docMk/>
            <pc:sldMk cId="1754026353" sldId="257"/>
            <ac:spMk id="4" creationId="{2C2AAA24-6176-808F-E628-0BF506C961B8}"/>
          </ac:spMkLst>
        </pc:spChg>
        <pc:spChg chg="add mod">
          <ac:chgData name="Pavlína Bazalová" userId="e219d983-eaf7-45be-b67d-109fd92f69b5" providerId="ADAL" clId="{09807170-5DD0-7C42-AF51-F70F5BC1B320}" dt="2023-02-09T10:03:55.810" v="129" actId="404"/>
          <ac:spMkLst>
            <pc:docMk/>
            <pc:sldMk cId="1754026353" sldId="257"/>
            <ac:spMk id="6" creationId="{FECEB641-393C-7CCA-63E5-972E35D66718}"/>
          </ac:spMkLst>
        </pc:spChg>
        <pc:spChg chg="add mod">
          <ac:chgData name="Pavlína Bazalová" userId="e219d983-eaf7-45be-b67d-109fd92f69b5" providerId="ADAL" clId="{09807170-5DD0-7C42-AF51-F70F5BC1B320}" dt="2023-02-09T10:05:54.498" v="182" actId="1076"/>
          <ac:spMkLst>
            <pc:docMk/>
            <pc:sldMk cId="1754026353" sldId="257"/>
            <ac:spMk id="10" creationId="{3BE745DF-0AB0-E165-05FA-3C3EA5BDB33D}"/>
          </ac:spMkLst>
        </pc:spChg>
        <pc:graphicFrameChg chg="mod modGraphic">
          <ac:chgData name="Pavlína Bazalová" userId="e219d983-eaf7-45be-b67d-109fd92f69b5" providerId="ADAL" clId="{09807170-5DD0-7C42-AF51-F70F5BC1B320}" dt="2023-02-13T06:43:12.741" v="1583" actId="20577"/>
          <ac:graphicFrameMkLst>
            <pc:docMk/>
            <pc:sldMk cId="1754026353" sldId="257"/>
            <ac:graphicFrameMk id="7" creationId="{BDAF342D-AFC4-105F-7DC9-8A41C9299FD0}"/>
          </ac:graphicFrameMkLst>
        </pc:graphicFrameChg>
        <pc:picChg chg="add mod">
          <ac:chgData name="Pavlína Bazalová" userId="e219d983-eaf7-45be-b67d-109fd92f69b5" providerId="ADAL" clId="{09807170-5DD0-7C42-AF51-F70F5BC1B320}" dt="2023-02-09T10:04:29.724" v="132" actId="1076"/>
          <ac:picMkLst>
            <pc:docMk/>
            <pc:sldMk cId="1754026353" sldId="257"/>
            <ac:picMk id="9" creationId="{FA713D86-BE80-0471-4623-B1644285CB82}"/>
          </ac:picMkLst>
        </pc:picChg>
      </pc:sldChg>
      <pc:sldChg chg="modSp mod">
        <pc:chgData name="Pavlína Bazalová" userId="e219d983-eaf7-45be-b67d-109fd92f69b5" providerId="ADAL" clId="{09807170-5DD0-7C42-AF51-F70F5BC1B320}" dt="2023-02-16T07:53:14.160" v="1758" actId="20577"/>
        <pc:sldMkLst>
          <pc:docMk/>
          <pc:sldMk cId="2368958216" sldId="258"/>
        </pc:sldMkLst>
        <pc:spChg chg="mod">
          <ac:chgData name="Pavlína Bazalová" userId="e219d983-eaf7-45be-b67d-109fd92f69b5" providerId="ADAL" clId="{09807170-5DD0-7C42-AF51-F70F5BC1B320}" dt="2023-02-16T07:53:14.160" v="1758" actId="20577"/>
          <ac:spMkLst>
            <pc:docMk/>
            <pc:sldMk cId="2368958216" sldId="258"/>
            <ac:spMk id="5" creationId="{A9080A32-4CB5-BE3A-9479-3FC8D5F6067B}"/>
          </ac:spMkLst>
        </pc:spChg>
      </pc:sldChg>
      <pc:sldChg chg="addSp delSp modSp mod">
        <pc:chgData name="Pavlína Bazalová" userId="e219d983-eaf7-45be-b67d-109fd92f69b5" providerId="ADAL" clId="{09807170-5DD0-7C42-AF51-F70F5BC1B320}" dt="2023-02-16T07:53:23.158" v="1760"/>
        <pc:sldMkLst>
          <pc:docMk/>
          <pc:sldMk cId="4226594140" sldId="259"/>
        </pc:sldMkLst>
        <pc:spChg chg="add mod">
          <ac:chgData name="Pavlína Bazalová" userId="e219d983-eaf7-45be-b67d-109fd92f69b5" providerId="ADAL" clId="{09807170-5DD0-7C42-AF51-F70F5BC1B320}" dt="2023-02-16T07:53:23.158" v="1760"/>
          <ac:spMkLst>
            <pc:docMk/>
            <pc:sldMk cId="4226594140" sldId="259"/>
            <ac:spMk id="2" creationId="{A6B6013D-64FD-1E23-546E-5A21FFDF3D4C}"/>
          </ac:spMkLst>
        </pc:spChg>
        <pc:spChg chg="del">
          <ac:chgData name="Pavlína Bazalová" userId="e219d983-eaf7-45be-b67d-109fd92f69b5" providerId="ADAL" clId="{09807170-5DD0-7C42-AF51-F70F5BC1B320}" dt="2023-02-13T06:40:28.907" v="1459" actId="478"/>
          <ac:spMkLst>
            <pc:docMk/>
            <pc:sldMk cId="4226594140" sldId="259"/>
            <ac:spMk id="5" creationId="{F6263FE4-9BBC-1214-32BF-9CBD29C8F402}"/>
          </ac:spMkLst>
        </pc:spChg>
      </pc:sldChg>
      <pc:sldChg chg="modSp mod">
        <pc:chgData name="Pavlína Bazalová" userId="e219d983-eaf7-45be-b67d-109fd92f69b5" providerId="ADAL" clId="{09807170-5DD0-7C42-AF51-F70F5BC1B320}" dt="2023-02-10T07:06:20.454" v="943" actId="1076"/>
        <pc:sldMkLst>
          <pc:docMk/>
          <pc:sldMk cId="882325541" sldId="261"/>
        </pc:sldMkLst>
        <pc:spChg chg="mod">
          <ac:chgData name="Pavlína Bazalová" userId="e219d983-eaf7-45be-b67d-109fd92f69b5" providerId="ADAL" clId="{09807170-5DD0-7C42-AF51-F70F5BC1B320}" dt="2023-02-10T07:06:20.454" v="943" actId="1076"/>
          <ac:spMkLst>
            <pc:docMk/>
            <pc:sldMk cId="882325541" sldId="261"/>
            <ac:spMk id="4" creationId="{9178B1A8-9EC2-4780-AD8D-68918251FC80}"/>
          </ac:spMkLst>
        </pc:spChg>
      </pc:sldChg>
      <pc:sldChg chg="delSp modSp mod">
        <pc:chgData name="Pavlína Bazalová" userId="e219d983-eaf7-45be-b67d-109fd92f69b5" providerId="ADAL" clId="{09807170-5DD0-7C42-AF51-F70F5BC1B320}" dt="2023-02-13T06:46:11.081" v="1588" actId="1076"/>
        <pc:sldMkLst>
          <pc:docMk/>
          <pc:sldMk cId="3482055804" sldId="262"/>
        </pc:sldMkLst>
        <pc:spChg chg="mod">
          <ac:chgData name="Pavlína Bazalová" userId="e219d983-eaf7-45be-b67d-109fd92f69b5" providerId="ADAL" clId="{09807170-5DD0-7C42-AF51-F70F5BC1B320}" dt="2023-02-13T06:46:08.547" v="1587" actId="1076"/>
          <ac:spMkLst>
            <pc:docMk/>
            <pc:sldMk cId="3482055804" sldId="262"/>
            <ac:spMk id="7" creationId="{186AB4A6-18C1-5F11-DC4E-14DE0B46C6F8}"/>
          </ac:spMkLst>
        </pc:spChg>
        <pc:spChg chg="del">
          <ac:chgData name="Pavlína Bazalová" userId="e219d983-eaf7-45be-b67d-109fd92f69b5" providerId="ADAL" clId="{09807170-5DD0-7C42-AF51-F70F5BC1B320}" dt="2023-02-13T06:46:01.226" v="1585" actId="478"/>
          <ac:spMkLst>
            <pc:docMk/>
            <pc:sldMk cId="3482055804" sldId="262"/>
            <ac:spMk id="8" creationId="{0F37C49F-81AB-A866-C0EC-EB6B771C8333}"/>
          </ac:spMkLst>
        </pc:spChg>
        <pc:spChg chg="mod">
          <ac:chgData name="Pavlína Bazalová" userId="e219d983-eaf7-45be-b67d-109fd92f69b5" providerId="ADAL" clId="{09807170-5DD0-7C42-AF51-F70F5BC1B320}" dt="2023-02-13T06:46:11.081" v="1588" actId="1076"/>
          <ac:spMkLst>
            <pc:docMk/>
            <pc:sldMk cId="3482055804" sldId="262"/>
            <ac:spMk id="9" creationId="{B444262C-A751-542D-4FDE-538948743E57}"/>
          </ac:spMkLst>
        </pc:spChg>
      </pc:sldChg>
      <pc:sldChg chg="modSp mod">
        <pc:chgData name="Pavlína Bazalová" userId="e219d983-eaf7-45be-b67d-109fd92f69b5" providerId="ADAL" clId="{09807170-5DD0-7C42-AF51-F70F5BC1B320}" dt="2023-02-10T07:06:49.310" v="957" actId="113"/>
        <pc:sldMkLst>
          <pc:docMk/>
          <pc:sldMk cId="1980857962" sldId="263"/>
        </pc:sldMkLst>
        <pc:spChg chg="mod">
          <ac:chgData name="Pavlína Bazalová" userId="e219d983-eaf7-45be-b67d-109fd92f69b5" providerId="ADAL" clId="{09807170-5DD0-7C42-AF51-F70F5BC1B320}" dt="2023-02-10T07:06:49.310" v="957" actId="113"/>
          <ac:spMkLst>
            <pc:docMk/>
            <pc:sldMk cId="1980857962" sldId="263"/>
            <ac:spMk id="5" creationId="{19E7014D-2E9E-5D51-7CD3-F4BD24140C1D}"/>
          </ac:spMkLst>
        </pc:spChg>
      </pc:sldChg>
      <pc:sldChg chg="modSp mod">
        <pc:chgData name="Pavlína Bazalová" userId="e219d983-eaf7-45be-b67d-109fd92f69b5" providerId="ADAL" clId="{09807170-5DD0-7C42-AF51-F70F5BC1B320}" dt="2023-02-13T06:47:49.766" v="1590" actId="113"/>
        <pc:sldMkLst>
          <pc:docMk/>
          <pc:sldMk cId="895271778" sldId="268"/>
        </pc:sldMkLst>
        <pc:spChg chg="mod">
          <ac:chgData name="Pavlína Bazalová" userId="e219d983-eaf7-45be-b67d-109fd92f69b5" providerId="ADAL" clId="{09807170-5DD0-7C42-AF51-F70F5BC1B320}" dt="2023-02-13T06:47:49.766" v="1590" actId="113"/>
          <ac:spMkLst>
            <pc:docMk/>
            <pc:sldMk cId="895271778" sldId="268"/>
            <ac:spMk id="5" creationId="{68405DEF-37A6-26C9-7C42-BAC284FD2309}"/>
          </ac:spMkLst>
        </pc:spChg>
      </pc:sldChg>
      <pc:sldChg chg="delSp modSp mod">
        <pc:chgData name="Pavlína Bazalová" userId="e219d983-eaf7-45be-b67d-109fd92f69b5" providerId="ADAL" clId="{09807170-5DD0-7C42-AF51-F70F5BC1B320}" dt="2023-02-09T10:16:40.070" v="835" actId="478"/>
        <pc:sldMkLst>
          <pc:docMk/>
          <pc:sldMk cId="903641642" sldId="277"/>
        </pc:sldMkLst>
        <pc:spChg chg="del">
          <ac:chgData name="Pavlína Bazalová" userId="e219d983-eaf7-45be-b67d-109fd92f69b5" providerId="ADAL" clId="{09807170-5DD0-7C42-AF51-F70F5BC1B320}" dt="2023-02-09T10:16:40.070" v="835" actId="478"/>
          <ac:spMkLst>
            <pc:docMk/>
            <pc:sldMk cId="903641642" sldId="277"/>
            <ac:spMk id="4" creationId="{4BA24B42-71EE-5F46-7BB8-66165A48C1A5}"/>
          </ac:spMkLst>
        </pc:spChg>
        <pc:spChg chg="del">
          <ac:chgData name="Pavlína Bazalová" userId="e219d983-eaf7-45be-b67d-109fd92f69b5" providerId="ADAL" clId="{09807170-5DD0-7C42-AF51-F70F5BC1B320}" dt="2023-02-09T10:16:38.012" v="834" actId="478"/>
          <ac:spMkLst>
            <pc:docMk/>
            <pc:sldMk cId="903641642" sldId="277"/>
            <ac:spMk id="5" creationId="{3AFD6818-3617-E6AE-2529-82510C99AF5C}"/>
          </ac:spMkLst>
        </pc:spChg>
        <pc:picChg chg="mod">
          <ac:chgData name="Pavlína Bazalová" userId="e219d983-eaf7-45be-b67d-109fd92f69b5" providerId="ADAL" clId="{09807170-5DD0-7C42-AF51-F70F5BC1B320}" dt="2023-02-09T10:16:35.561" v="833" actId="1076"/>
          <ac:picMkLst>
            <pc:docMk/>
            <pc:sldMk cId="903641642" sldId="277"/>
            <ac:picMk id="7" creationId="{445A195E-93F9-F7D9-0208-A86254E667CD}"/>
          </ac:picMkLst>
        </pc:picChg>
      </pc:sldChg>
      <pc:sldChg chg="delSp modSp mod">
        <pc:chgData name="Pavlína Bazalová" userId="e219d983-eaf7-45be-b67d-109fd92f69b5" providerId="ADAL" clId="{09807170-5DD0-7C42-AF51-F70F5BC1B320}" dt="2023-02-10T07:05:56.066" v="941" actId="20577"/>
        <pc:sldMkLst>
          <pc:docMk/>
          <pc:sldMk cId="3109327316" sldId="284"/>
        </pc:sldMkLst>
        <pc:spChg chg="del">
          <ac:chgData name="Pavlína Bazalová" userId="e219d983-eaf7-45be-b67d-109fd92f69b5" providerId="ADAL" clId="{09807170-5DD0-7C42-AF51-F70F5BC1B320}" dt="2023-02-10T07:04:57.711" v="836" actId="478"/>
          <ac:spMkLst>
            <pc:docMk/>
            <pc:sldMk cId="3109327316" sldId="284"/>
            <ac:spMk id="2" creationId="{DF90D365-37B0-5623-E6F6-5F1147A284AB}"/>
          </ac:spMkLst>
        </pc:spChg>
        <pc:spChg chg="mod">
          <ac:chgData name="Pavlína Bazalová" userId="e219d983-eaf7-45be-b67d-109fd92f69b5" providerId="ADAL" clId="{09807170-5DD0-7C42-AF51-F70F5BC1B320}" dt="2023-02-10T07:05:56.066" v="941" actId="20577"/>
          <ac:spMkLst>
            <pc:docMk/>
            <pc:sldMk cId="3109327316" sldId="284"/>
            <ac:spMk id="5" creationId="{99441B30-AD44-220B-50F0-0CDE8D5DBD48}"/>
          </ac:spMkLst>
        </pc:spChg>
      </pc:sldChg>
      <pc:sldChg chg="delSp modSp new mod">
        <pc:chgData name="Pavlína Bazalová" userId="e219d983-eaf7-45be-b67d-109fd92f69b5" providerId="ADAL" clId="{09807170-5DD0-7C42-AF51-F70F5BC1B320}" dt="2023-02-09T10:15:33.874" v="780" actId="20577"/>
        <pc:sldMkLst>
          <pc:docMk/>
          <pc:sldMk cId="3781261883" sldId="297"/>
        </pc:sldMkLst>
        <pc:spChg chg="mod">
          <ac:chgData name="Pavlína Bazalová" userId="e219d983-eaf7-45be-b67d-109fd92f69b5" providerId="ADAL" clId="{09807170-5DD0-7C42-AF51-F70F5BC1B320}" dt="2023-02-09T10:08:58.359" v="206" actId="1076"/>
          <ac:spMkLst>
            <pc:docMk/>
            <pc:sldMk cId="3781261883" sldId="297"/>
            <ac:spMk id="2" creationId="{621BFA27-6367-1B1D-3B09-4C0858287591}"/>
          </ac:spMkLst>
        </pc:spChg>
        <pc:spChg chg="mod">
          <ac:chgData name="Pavlína Bazalová" userId="e219d983-eaf7-45be-b67d-109fd92f69b5" providerId="ADAL" clId="{09807170-5DD0-7C42-AF51-F70F5BC1B320}" dt="2023-02-09T10:15:33.874" v="780" actId="20577"/>
          <ac:spMkLst>
            <pc:docMk/>
            <pc:sldMk cId="3781261883" sldId="297"/>
            <ac:spMk id="3" creationId="{E7F52703-D872-72E2-F6DA-7129366A845D}"/>
          </ac:spMkLst>
        </pc:spChg>
        <pc:spChg chg="del">
          <ac:chgData name="Pavlína Bazalová" userId="e219d983-eaf7-45be-b67d-109fd92f69b5" providerId="ADAL" clId="{09807170-5DD0-7C42-AF51-F70F5BC1B320}" dt="2023-02-09T10:08:48.758" v="203" actId="478"/>
          <ac:spMkLst>
            <pc:docMk/>
            <pc:sldMk cId="3781261883" sldId="297"/>
            <ac:spMk id="4" creationId="{2916C9B8-DE5D-33C5-9AD5-DE2B17A1B831}"/>
          </ac:spMkLst>
        </pc:spChg>
      </pc:sldChg>
      <pc:sldChg chg="modSp add mod">
        <pc:chgData name="Pavlína Bazalová" userId="e219d983-eaf7-45be-b67d-109fd92f69b5" providerId="ADAL" clId="{09807170-5DD0-7C42-AF51-F70F5BC1B320}" dt="2023-02-13T06:52:30.661" v="1655" actId="14100"/>
        <pc:sldMkLst>
          <pc:docMk/>
          <pc:sldMk cId="593521529" sldId="298"/>
        </pc:sldMkLst>
        <pc:spChg chg="mod">
          <ac:chgData name="Pavlína Bazalová" userId="e219d983-eaf7-45be-b67d-109fd92f69b5" providerId="ADAL" clId="{09807170-5DD0-7C42-AF51-F70F5BC1B320}" dt="2023-02-13T06:52:30.661" v="1655" actId="14100"/>
          <ac:spMkLst>
            <pc:docMk/>
            <pc:sldMk cId="593521529" sldId="298"/>
            <ac:spMk id="3" creationId="{E7F52703-D872-72E2-F6DA-7129366A845D}"/>
          </ac:spMkLst>
        </pc:spChg>
      </pc:sldChg>
      <pc:sldChg chg="addSp delSp modSp new mod modClrScheme chgLayout">
        <pc:chgData name="Pavlína Bazalová" userId="e219d983-eaf7-45be-b67d-109fd92f69b5" providerId="ADAL" clId="{09807170-5DD0-7C42-AF51-F70F5BC1B320}" dt="2023-02-13T06:51:32.194" v="1642" actId="1076"/>
        <pc:sldMkLst>
          <pc:docMk/>
          <pc:sldMk cId="3155997814" sldId="299"/>
        </pc:sldMkLst>
        <pc:spChg chg="del mod ord">
          <ac:chgData name="Pavlína Bazalová" userId="e219d983-eaf7-45be-b67d-109fd92f69b5" providerId="ADAL" clId="{09807170-5DD0-7C42-AF51-F70F5BC1B320}" dt="2023-02-13T06:49:37.082" v="1616" actId="478"/>
          <ac:spMkLst>
            <pc:docMk/>
            <pc:sldMk cId="3155997814" sldId="299"/>
            <ac:spMk id="2" creationId="{78959D7F-5C1A-B281-350C-19437C4D65FE}"/>
          </ac:spMkLst>
        </pc:spChg>
        <pc:spChg chg="mod ord modVis">
          <ac:chgData name="Pavlína Bazalová" userId="e219d983-eaf7-45be-b67d-109fd92f69b5" providerId="ADAL" clId="{09807170-5DD0-7C42-AF51-F70F5BC1B320}" dt="2023-02-13T06:49:45.136" v="1617" actId="26606"/>
          <ac:spMkLst>
            <pc:docMk/>
            <pc:sldMk cId="3155997814" sldId="299"/>
            <ac:spMk id="3" creationId="{1BA65458-C63F-1E15-4DF8-EDD008C3AB04}"/>
          </ac:spMkLst>
        </pc:spChg>
        <pc:spChg chg="del mod ord">
          <ac:chgData name="Pavlína Bazalová" userId="e219d983-eaf7-45be-b67d-109fd92f69b5" providerId="ADAL" clId="{09807170-5DD0-7C42-AF51-F70F5BC1B320}" dt="2023-02-13T06:49:22.467" v="1592" actId="700"/>
          <ac:spMkLst>
            <pc:docMk/>
            <pc:sldMk cId="3155997814" sldId="299"/>
            <ac:spMk id="4" creationId="{2DCF9FEF-9CE5-B49F-5167-D2BDA21B043A}"/>
          </ac:spMkLst>
        </pc:spChg>
        <pc:spChg chg="del">
          <ac:chgData name="Pavlína Bazalová" userId="e219d983-eaf7-45be-b67d-109fd92f69b5" providerId="ADAL" clId="{09807170-5DD0-7C42-AF51-F70F5BC1B320}" dt="2023-02-13T06:49:22.467" v="1592" actId="700"/>
          <ac:spMkLst>
            <pc:docMk/>
            <pc:sldMk cId="3155997814" sldId="299"/>
            <ac:spMk id="5" creationId="{BDF38ABC-4A3B-9AE6-4A79-C530F94B9E89}"/>
          </ac:spMkLst>
        </pc:spChg>
        <pc:spChg chg="add mod ord">
          <ac:chgData name="Pavlína Bazalová" userId="e219d983-eaf7-45be-b67d-109fd92f69b5" providerId="ADAL" clId="{09807170-5DD0-7C42-AF51-F70F5BC1B320}" dt="2023-02-13T06:51:29.744" v="1640" actId="1076"/>
          <ac:spMkLst>
            <pc:docMk/>
            <pc:sldMk cId="3155997814" sldId="299"/>
            <ac:spMk id="6" creationId="{4C5465AD-5ED9-909C-355A-12594067E8BE}"/>
          </ac:spMkLst>
        </pc:spChg>
        <pc:picChg chg="add mod">
          <ac:chgData name="Pavlína Bazalová" userId="e219d983-eaf7-45be-b67d-109fd92f69b5" providerId="ADAL" clId="{09807170-5DD0-7C42-AF51-F70F5BC1B320}" dt="2023-02-13T06:51:32.194" v="1642" actId="1076"/>
          <ac:picMkLst>
            <pc:docMk/>
            <pc:sldMk cId="3155997814" sldId="299"/>
            <ac:picMk id="8" creationId="{EE02489C-2B3F-D0F5-4C4C-119DA81D626D}"/>
          </ac:picMkLst>
        </pc:picChg>
      </pc:sldChg>
      <pc:sldChg chg="addSp delSp modSp new mod">
        <pc:chgData name="Pavlína Bazalová" userId="e219d983-eaf7-45be-b67d-109fd92f69b5" providerId="ADAL" clId="{09807170-5DD0-7C42-AF51-F70F5BC1B320}" dt="2023-02-16T08:09:56.584" v="2610" actId="13822"/>
        <pc:sldMkLst>
          <pc:docMk/>
          <pc:sldMk cId="2055125468" sldId="300"/>
        </pc:sldMkLst>
        <pc:spChg chg="del">
          <ac:chgData name="Pavlína Bazalová" userId="e219d983-eaf7-45be-b67d-109fd92f69b5" providerId="ADAL" clId="{09807170-5DD0-7C42-AF51-F70F5BC1B320}" dt="2023-02-13T10:31:13.631" v="1657" actId="478"/>
          <ac:spMkLst>
            <pc:docMk/>
            <pc:sldMk cId="2055125468" sldId="300"/>
            <ac:spMk id="2" creationId="{5AD6C663-187C-9906-98FC-8D4958CBEE56}"/>
          </ac:spMkLst>
        </pc:spChg>
        <pc:spChg chg="add mod">
          <ac:chgData name="Pavlína Bazalová" userId="e219d983-eaf7-45be-b67d-109fd92f69b5" providerId="ADAL" clId="{09807170-5DD0-7C42-AF51-F70F5BC1B320}" dt="2023-02-16T08:09:56.584" v="2610" actId="13822"/>
          <ac:spMkLst>
            <pc:docMk/>
            <pc:sldMk cId="2055125468" sldId="300"/>
            <ac:spMk id="2" creationId="{E00CFC79-3C69-C100-2C86-0FEB3484AE9C}"/>
          </ac:spMkLst>
        </pc:spChg>
        <pc:spChg chg="del">
          <ac:chgData name="Pavlína Bazalová" userId="e219d983-eaf7-45be-b67d-109fd92f69b5" providerId="ADAL" clId="{09807170-5DD0-7C42-AF51-F70F5BC1B320}" dt="2023-02-13T10:32:26.697" v="1660" actId="478"/>
          <ac:spMkLst>
            <pc:docMk/>
            <pc:sldMk cId="2055125468" sldId="300"/>
            <ac:spMk id="4" creationId="{49DC35E1-DEE2-CD85-83B1-0DD7C9EBC097}"/>
          </ac:spMkLst>
        </pc:spChg>
        <pc:spChg chg="del">
          <ac:chgData name="Pavlína Bazalová" userId="e219d983-eaf7-45be-b67d-109fd92f69b5" providerId="ADAL" clId="{09807170-5DD0-7C42-AF51-F70F5BC1B320}" dt="2023-02-13T10:32:28.067" v="1661" actId="478"/>
          <ac:spMkLst>
            <pc:docMk/>
            <pc:sldMk cId="2055125468" sldId="300"/>
            <ac:spMk id="5" creationId="{2C8CA21E-4F78-05BB-E91F-A679F11469A8}"/>
          </ac:spMkLst>
        </pc:spChg>
        <pc:spChg chg="add mod">
          <ac:chgData name="Pavlína Bazalová" userId="e219d983-eaf7-45be-b67d-109fd92f69b5" providerId="ADAL" clId="{09807170-5DD0-7C42-AF51-F70F5BC1B320}" dt="2023-02-13T10:32:20.594" v="1658"/>
          <ac:spMkLst>
            <pc:docMk/>
            <pc:sldMk cId="2055125468" sldId="300"/>
            <ac:spMk id="10" creationId="{8583C651-1D7C-5708-2599-7CBDABDCCFCF}"/>
          </ac:spMkLst>
        </pc:spChg>
        <pc:spChg chg="add mod">
          <ac:chgData name="Pavlína Bazalová" userId="e219d983-eaf7-45be-b67d-109fd92f69b5" providerId="ADAL" clId="{09807170-5DD0-7C42-AF51-F70F5BC1B320}" dt="2023-02-13T10:32:20.594" v="1658"/>
          <ac:spMkLst>
            <pc:docMk/>
            <pc:sldMk cId="2055125468" sldId="300"/>
            <ac:spMk id="11" creationId="{8529C841-0702-0375-7F41-E1431A801D12}"/>
          </ac:spMkLst>
        </pc:spChg>
        <pc:spChg chg="add mod">
          <ac:chgData name="Pavlína Bazalová" userId="e219d983-eaf7-45be-b67d-109fd92f69b5" providerId="ADAL" clId="{09807170-5DD0-7C42-AF51-F70F5BC1B320}" dt="2023-02-13T10:32:20.594" v="1658"/>
          <ac:spMkLst>
            <pc:docMk/>
            <pc:sldMk cId="2055125468" sldId="300"/>
            <ac:spMk id="13" creationId="{12512733-CBBB-A698-D808-265F64C7BE3D}"/>
          </ac:spMkLst>
        </pc:spChg>
        <pc:spChg chg="add mod">
          <ac:chgData name="Pavlína Bazalová" userId="e219d983-eaf7-45be-b67d-109fd92f69b5" providerId="ADAL" clId="{09807170-5DD0-7C42-AF51-F70F5BC1B320}" dt="2023-02-13T10:32:20.594" v="1658"/>
          <ac:spMkLst>
            <pc:docMk/>
            <pc:sldMk cId="2055125468" sldId="300"/>
            <ac:spMk id="15" creationId="{FEBEA34B-7B1B-49BD-21B0-9EFDCFF513DA}"/>
          </ac:spMkLst>
        </pc:spChg>
        <pc:spChg chg="add mod">
          <ac:chgData name="Pavlína Bazalová" userId="e219d983-eaf7-45be-b67d-109fd92f69b5" providerId="ADAL" clId="{09807170-5DD0-7C42-AF51-F70F5BC1B320}" dt="2023-02-13T10:32:20.594" v="1658"/>
          <ac:spMkLst>
            <pc:docMk/>
            <pc:sldMk cId="2055125468" sldId="300"/>
            <ac:spMk id="17" creationId="{8CF5F541-6DE7-4F1D-FDF3-23DD3F6DD7DD}"/>
          </ac:spMkLst>
        </pc:spChg>
        <pc:spChg chg="add mod">
          <ac:chgData name="Pavlína Bazalová" userId="e219d983-eaf7-45be-b67d-109fd92f69b5" providerId="ADAL" clId="{09807170-5DD0-7C42-AF51-F70F5BC1B320}" dt="2023-02-13T10:37:28.587" v="1692" actId="14100"/>
          <ac:spMkLst>
            <pc:docMk/>
            <pc:sldMk cId="2055125468" sldId="300"/>
            <ac:spMk id="22" creationId="{3F101309-1CC4-2390-8880-A8AD09CA4D8C}"/>
          </ac:spMkLst>
        </pc:spChg>
        <pc:grpChg chg="add mod">
          <ac:chgData name="Pavlína Bazalová" userId="e219d983-eaf7-45be-b67d-109fd92f69b5" providerId="ADAL" clId="{09807170-5DD0-7C42-AF51-F70F5BC1B320}" dt="2023-02-13T10:37:53.973" v="1699" actId="1076"/>
          <ac:grpSpMkLst>
            <pc:docMk/>
            <pc:sldMk cId="2055125468" sldId="300"/>
            <ac:grpSpMk id="6" creationId="{D2504653-1E79-4381-9734-4C2B876C3960}"/>
          </ac:grpSpMkLst>
        </pc:grpChg>
        <pc:grpChg chg="add mod">
          <ac:chgData name="Pavlína Bazalová" userId="e219d983-eaf7-45be-b67d-109fd92f69b5" providerId="ADAL" clId="{09807170-5DD0-7C42-AF51-F70F5BC1B320}" dt="2023-02-13T10:32:20.594" v="1658"/>
          <ac:grpSpMkLst>
            <pc:docMk/>
            <pc:sldMk cId="2055125468" sldId="300"/>
            <ac:grpSpMk id="7" creationId="{FFDD6162-0D8C-AAE9-9D1C-D16328591B0B}"/>
          </ac:grpSpMkLst>
        </pc:grpChg>
        <pc:picChg chg="add mod">
          <ac:chgData name="Pavlína Bazalová" userId="e219d983-eaf7-45be-b67d-109fd92f69b5" providerId="ADAL" clId="{09807170-5DD0-7C42-AF51-F70F5BC1B320}" dt="2023-02-13T10:32:20.594" v="1658"/>
          <ac:picMkLst>
            <pc:docMk/>
            <pc:sldMk cId="2055125468" sldId="300"/>
            <ac:picMk id="16" creationId="{BE0A6AF7-3366-5454-C677-6C095EC0EDE7}"/>
          </ac:picMkLst>
        </pc:picChg>
        <pc:picChg chg="add mod">
          <ac:chgData name="Pavlína Bazalová" userId="e219d983-eaf7-45be-b67d-109fd92f69b5" providerId="ADAL" clId="{09807170-5DD0-7C42-AF51-F70F5BC1B320}" dt="2023-02-13T10:37:38.972" v="1694" actId="1076"/>
          <ac:picMkLst>
            <pc:docMk/>
            <pc:sldMk cId="2055125468" sldId="300"/>
            <ac:picMk id="18" creationId="{6227296D-3694-CC7F-09AB-7713D571D4D9}"/>
          </ac:picMkLst>
        </pc:picChg>
        <pc:picChg chg="add del">
          <ac:chgData name="Pavlína Bazalová" userId="e219d983-eaf7-45be-b67d-109fd92f69b5" providerId="ADAL" clId="{09807170-5DD0-7C42-AF51-F70F5BC1B320}" dt="2023-02-13T10:33:50.716" v="1665"/>
          <ac:picMkLst>
            <pc:docMk/>
            <pc:sldMk cId="2055125468" sldId="300"/>
            <ac:picMk id="19" creationId="{5C9D4927-B26B-24EA-0CF6-7F8035F57D34}"/>
          </ac:picMkLst>
        </pc:picChg>
        <pc:picChg chg="add del mod">
          <ac:chgData name="Pavlína Bazalová" userId="e219d983-eaf7-45be-b67d-109fd92f69b5" providerId="ADAL" clId="{09807170-5DD0-7C42-AF51-F70F5BC1B320}" dt="2023-02-13T10:35:43.644" v="1677" actId="478"/>
          <ac:picMkLst>
            <pc:docMk/>
            <pc:sldMk cId="2055125468" sldId="300"/>
            <ac:picMk id="20" creationId="{AEAB2190-B1BD-B4A1-2832-9BB882E1871B}"/>
          </ac:picMkLst>
        </pc:picChg>
        <pc:picChg chg="add mod">
          <ac:chgData name="Pavlína Bazalová" userId="e219d983-eaf7-45be-b67d-109fd92f69b5" providerId="ADAL" clId="{09807170-5DD0-7C42-AF51-F70F5BC1B320}" dt="2023-02-13T10:37:49.852" v="1698" actId="1076"/>
          <ac:picMkLst>
            <pc:docMk/>
            <pc:sldMk cId="2055125468" sldId="300"/>
            <ac:picMk id="23" creationId="{A85D017E-0E63-E8C2-3123-8EFB655E683F}"/>
          </ac:picMkLst>
        </pc:picChg>
        <pc:cxnChg chg="add mod">
          <ac:chgData name="Pavlína Bazalová" userId="e219d983-eaf7-45be-b67d-109fd92f69b5" providerId="ADAL" clId="{09807170-5DD0-7C42-AF51-F70F5BC1B320}" dt="2023-02-13T10:32:20.594" v="1658"/>
          <ac:cxnSpMkLst>
            <pc:docMk/>
            <pc:sldMk cId="2055125468" sldId="300"/>
            <ac:cxnSpMk id="8" creationId="{152193FE-1ED9-305B-0D3B-18ABC9EAAA8C}"/>
          </ac:cxnSpMkLst>
        </pc:cxnChg>
        <pc:cxnChg chg="add mod">
          <ac:chgData name="Pavlína Bazalová" userId="e219d983-eaf7-45be-b67d-109fd92f69b5" providerId="ADAL" clId="{09807170-5DD0-7C42-AF51-F70F5BC1B320}" dt="2023-02-13T10:32:20.594" v="1658"/>
          <ac:cxnSpMkLst>
            <pc:docMk/>
            <pc:sldMk cId="2055125468" sldId="300"/>
            <ac:cxnSpMk id="9" creationId="{BF375054-F97E-031C-AB8C-8EBBACB969AB}"/>
          </ac:cxnSpMkLst>
        </pc:cxnChg>
        <pc:cxnChg chg="add mod">
          <ac:chgData name="Pavlína Bazalová" userId="e219d983-eaf7-45be-b67d-109fd92f69b5" providerId="ADAL" clId="{09807170-5DD0-7C42-AF51-F70F5BC1B320}" dt="2023-02-13T10:32:20.594" v="1658"/>
          <ac:cxnSpMkLst>
            <pc:docMk/>
            <pc:sldMk cId="2055125468" sldId="300"/>
            <ac:cxnSpMk id="12" creationId="{C9BDA6FF-D16E-4EAE-88DD-A8A43A06C3F9}"/>
          </ac:cxnSpMkLst>
        </pc:cxnChg>
        <pc:cxnChg chg="add mod">
          <ac:chgData name="Pavlína Bazalová" userId="e219d983-eaf7-45be-b67d-109fd92f69b5" providerId="ADAL" clId="{09807170-5DD0-7C42-AF51-F70F5BC1B320}" dt="2023-02-13T10:32:20.594" v="1658"/>
          <ac:cxnSpMkLst>
            <pc:docMk/>
            <pc:sldMk cId="2055125468" sldId="300"/>
            <ac:cxnSpMk id="14" creationId="{1EB309A4-3EBA-3AF0-428F-D93EBBE8028A}"/>
          </ac:cxnSpMkLst>
        </pc:cxnChg>
      </pc:sldChg>
      <pc:sldChg chg="addSp delSp modSp new mod">
        <pc:chgData name="Pavlína Bazalová" userId="e219d983-eaf7-45be-b67d-109fd92f69b5" providerId="ADAL" clId="{09807170-5DD0-7C42-AF51-F70F5BC1B320}" dt="2023-02-16T08:11:52.032" v="2631" actId="1076"/>
        <pc:sldMkLst>
          <pc:docMk/>
          <pc:sldMk cId="4184457271" sldId="301"/>
        </pc:sldMkLst>
        <pc:spChg chg="del">
          <ac:chgData name="Pavlína Bazalová" userId="e219d983-eaf7-45be-b67d-109fd92f69b5" providerId="ADAL" clId="{09807170-5DD0-7C42-AF51-F70F5BC1B320}" dt="2023-02-16T07:59:25.605" v="1823" actId="478"/>
          <ac:spMkLst>
            <pc:docMk/>
            <pc:sldMk cId="4184457271" sldId="301"/>
            <ac:spMk id="2" creationId="{638CD729-A132-1B3A-A11A-A273F1BB9079}"/>
          </ac:spMkLst>
        </pc:spChg>
        <pc:spChg chg="mod">
          <ac:chgData name="Pavlína Bazalová" userId="e219d983-eaf7-45be-b67d-109fd92f69b5" providerId="ADAL" clId="{09807170-5DD0-7C42-AF51-F70F5BC1B320}" dt="2023-02-16T07:59:10.856" v="1793" actId="5793"/>
          <ac:spMkLst>
            <pc:docMk/>
            <pc:sldMk cId="4184457271" sldId="301"/>
            <ac:spMk id="4" creationId="{A8E99F29-93A0-109D-E441-B515E7531929}"/>
          </ac:spMkLst>
        </pc:spChg>
        <pc:spChg chg="mod">
          <ac:chgData name="Pavlína Bazalová" userId="e219d983-eaf7-45be-b67d-109fd92f69b5" providerId="ADAL" clId="{09807170-5DD0-7C42-AF51-F70F5BC1B320}" dt="2023-02-16T08:03:03.119" v="2114" actId="20577"/>
          <ac:spMkLst>
            <pc:docMk/>
            <pc:sldMk cId="4184457271" sldId="301"/>
            <ac:spMk id="5" creationId="{97E3CC57-E26B-A3D7-49EC-DF9BCDCD14D4}"/>
          </ac:spMkLst>
        </pc:spChg>
        <pc:spChg chg="add mod">
          <ac:chgData name="Pavlína Bazalová" userId="e219d983-eaf7-45be-b67d-109fd92f69b5" providerId="ADAL" clId="{09807170-5DD0-7C42-AF51-F70F5BC1B320}" dt="2023-02-16T08:05:48.514" v="2274" actId="20577"/>
          <ac:spMkLst>
            <pc:docMk/>
            <pc:sldMk cId="4184457271" sldId="301"/>
            <ac:spMk id="6" creationId="{63874571-54FE-F671-C3C1-1C5C5904A625}"/>
          </ac:spMkLst>
        </pc:spChg>
        <pc:spChg chg="add mod">
          <ac:chgData name="Pavlína Bazalová" userId="e219d983-eaf7-45be-b67d-109fd92f69b5" providerId="ADAL" clId="{09807170-5DD0-7C42-AF51-F70F5BC1B320}" dt="2023-02-16T08:11:47.267" v="2629" actId="1076"/>
          <ac:spMkLst>
            <pc:docMk/>
            <pc:sldMk cId="4184457271" sldId="301"/>
            <ac:spMk id="7" creationId="{EC2EE362-828A-3BCC-0ACC-BB938DFE6C62}"/>
          </ac:spMkLst>
        </pc:spChg>
        <pc:spChg chg="add mod">
          <ac:chgData name="Pavlína Bazalová" userId="e219d983-eaf7-45be-b67d-109fd92f69b5" providerId="ADAL" clId="{09807170-5DD0-7C42-AF51-F70F5BC1B320}" dt="2023-02-16T08:11:52.032" v="2631" actId="1076"/>
          <ac:spMkLst>
            <pc:docMk/>
            <pc:sldMk cId="4184457271" sldId="301"/>
            <ac:spMk id="8" creationId="{71205201-1A93-97E2-2F88-AB20BEA3A268}"/>
          </ac:spMkLst>
        </pc:spChg>
      </pc:sldChg>
      <pc:sldChg chg="addSp delSp modSp new mod">
        <pc:chgData name="Pavlína Bazalová" userId="e219d983-eaf7-45be-b67d-109fd92f69b5" providerId="ADAL" clId="{09807170-5DD0-7C42-AF51-F70F5BC1B320}" dt="2023-02-16T08:12:02.421" v="2635" actId="1076"/>
        <pc:sldMkLst>
          <pc:docMk/>
          <pc:sldMk cId="1891007113" sldId="302"/>
        </pc:sldMkLst>
        <pc:spChg chg="del">
          <ac:chgData name="Pavlína Bazalová" userId="e219d983-eaf7-45be-b67d-109fd92f69b5" providerId="ADAL" clId="{09807170-5DD0-7C42-AF51-F70F5BC1B320}" dt="2023-02-16T07:59:29.274" v="1824" actId="478"/>
          <ac:spMkLst>
            <pc:docMk/>
            <pc:sldMk cId="1891007113" sldId="302"/>
            <ac:spMk id="2" creationId="{9216372E-FC04-B865-FC22-EB5F73A47323}"/>
          </ac:spMkLst>
        </pc:spChg>
        <pc:spChg chg="mod">
          <ac:chgData name="Pavlína Bazalová" userId="e219d983-eaf7-45be-b67d-109fd92f69b5" providerId="ADAL" clId="{09807170-5DD0-7C42-AF51-F70F5BC1B320}" dt="2023-02-16T07:59:22.168" v="1822" actId="20577"/>
          <ac:spMkLst>
            <pc:docMk/>
            <pc:sldMk cId="1891007113" sldId="302"/>
            <ac:spMk id="4" creationId="{EF67AB78-E02A-B34D-857F-30C2B272001E}"/>
          </ac:spMkLst>
        </pc:spChg>
        <pc:spChg chg="mod">
          <ac:chgData name="Pavlína Bazalová" userId="e219d983-eaf7-45be-b67d-109fd92f69b5" providerId="ADAL" clId="{09807170-5DD0-7C42-AF51-F70F5BC1B320}" dt="2023-02-16T08:06:51.476" v="2424" actId="5793"/>
          <ac:spMkLst>
            <pc:docMk/>
            <pc:sldMk cId="1891007113" sldId="302"/>
            <ac:spMk id="5" creationId="{6E6FF5D4-C6A7-E782-06C8-C280C9F62E57}"/>
          </ac:spMkLst>
        </pc:spChg>
        <pc:spChg chg="add mod">
          <ac:chgData name="Pavlína Bazalová" userId="e219d983-eaf7-45be-b67d-109fd92f69b5" providerId="ADAL" clId="{09807170-5DD0-7C42-AF51-F70F5BC1B320}" dt="2023-02-16T08:07:06.982" v="2425"/>
          <ac:spMkLst>
            <pc:docMk/>
            <pc:sldMk cId="1891007113" sldId="302"/>
            <ac:spMk id="6" creationId="{D5FA7EB8-577A-612B-DA12-6702139A98B5}"/>
          </ac:spMkLst>
        </pc:spChg>
        <pc:spChg chg="add mod">
          <ac:chgData name="Pavlína Bazalová" userId="e219d983-eaf7-45be-b67d-109fd92f69b5" providerId="ADAL" clId="{09807170-5DD0-7C42-AF51-F70F5BC1B320}" dt="2023-02-16T08:11:58.470" v="2633" actId="1076"/>
          <ac:spMkLst>
            <pc:docMk/>
            <pc:sldMk cId="1891007113" sldId="302"/>
            <ac:spMk id="7" creationId="{593510A8-1A6F-3CEF-7DC0-8492CB477714}"/>
          </ac:spMkLst>
        </pc:spChg>
        <pc:spChg chg="add mod">
          <ac:chgData name="Pavlína Bazalová" userId="e219d983-eaf7-45be-b67d-109fd92f69b5" providerId="ADAL" clId="{09807170-5DD0-7C42-AF51-F70F5BC1B320}" dt="2023-02-16T08:12:02.421" v="2635" actId="1076"/>
          <ac:spMkLst>
            <pc:docMk/>
            <pc:sldMk cId="1891007113" sldId="302"/>
            <ac:spMk id="8" creationId="{24BD5146-B66B-AA4E-B2ED-B414942DFDB5}"/>
          </ac:spMkLst>
        </pc:spChg>
      </pc:sldChg>
      <pc:sldChg chg="modSp add mod">
        <pc:chgData name="Pavlína Bazalová" userId="e219d983-eaf7-45be-b67d-109fd92f69b5" providerId="ADAL" clId="{09807170-5DD0-7C42-AF51-F70F5BC1B320}" dt="2023-02-16T08:08:48.703" v="2594" actId="404"/>
        <pc:sldMkLst>
          <pc:docMk/>
          <pc:sldMk cId="1554693893" sldId="303"/>
        </pc:sldMkLst>
        <pc:spChg chg="mod">
          <ac:chgData name="Pavlína Bazalová" userId="e219d983-eaf7-45be-b67d-109fd92f69b5" providerId="ADAL" clId="{09807170-5DD0-7C42-AF51-F70F5BC1B320}" dt="2023-02-16T08:07:50.362" v="2479" actId="20577"/>
          <ac:spMkLst>
            <pc:docMk/>
            <pc:sldMk cId="1554693893" sldId="303"/>
            <ac:spMk id="4" creationId="{2C2AAA24-6176-808F-E628-0BF506C961B8}"/>
          </ac:spMkLst>
        </pc:spChg>
        <pc:graphicFrameChg chg="mod modGraphic">
          <ac:chgData name="Pavlína Bazalová" userId="e219d983-eaf7-45be-b67d-109fd92f69b5" providerId="ADAL" clId="{09807170-5DD0-7C42-AF51-F70F5BC1B320}" dt="2023-02-16T08:08:48.703" v="2594" actId="404"/>
          <ac:graphicFrameMkLst>
            <pc:docMk/>
            <pc:sldMk cId="1554693893" sldId="303"/>
            <ac:graphicFrameMk id="7" creationId="{BDAF342D-AFC4-105F-7DC9-8A41C9299FD0}"/>
          </ac:graphicFrameMkLst>
        </pc:graphicFrameChg>
      </pc:sldChg>
    </pc:docChg>
  </pc:docChgLst>
</pc:chgInfo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svg"/><Relationship Id="rId1" Type="http://schemas.openxmlformats.org/officeDocument/2006/relationships/image" Target="../media/image61.png"/><Relationship Id="rId4" Type="http://schemas.openxmlformats.org/officeDocument/2006/relationships/image" Target="../media/image64.sv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svg"/><Relationship Id="rId1" Type="http://schemas.openxmlformats.org/officeDocument/2006/relationships/image" Target="../media/image65.png"/><Relationship Id="rId4" Type="http://schemas.openxmlformats.org/officeDocument/2006/relationships/image" Target="../media/image68.sv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svg"/><Relationship Id="rId1" Type="http://schemas.openxmlformats.org/officeDocument/2006/relationships/image" Target="../media/image39.png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10" Type="http://schemas.openxmlformats.org/officeDocument/2006/relationships/image" Target="../media/image48.svg"/><Relationship Id="rId4" Type="http://schemas.openxmlformats.org/officeDocument/2006/relationships/image" Target="../media/image42.svg"/><Relationship Id="rId9" Type="http://schemas.openxmlformats.org/officeDocument/2006/relationships/image" Target="../media/image47.pn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svg"/><Relationship Id="rId2" Type="http://schemas.openxmlformats.org/officeDocument/2006/relationships/image" Target="../media/image50.svg"/><Relationship Id="rId1" Type="http://schemas.openxmlformats.org/officeDocument/2006/relationships/image" Target="../media/image49.png"/><Relationship Id="rId6" Type="http://schemas.openxmlformats.org/officeDocument/2006/relationships/image" Target="../media/image54.sv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svg"/><Relationship Id="rId4" Type="http://schemas.openxmlformats.org/officeDocument/2006/relationships/image" Target="../media/image52.svg"/><Relationship Id="rId9" Type="http://schemas.openxmlformats.org/officeDocument/2006/relationships/image" Target="../media/image57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svg"/><Relationship Id="rId1" Type="http://schemas.openxmlformats.org/officeDocument/2006/relationships/image" Target="../media/image61.png"/><Relationship Id="rId4" Type="http://schemas.openxmlformats.org/officeDocument/2006/relationships/image" Target="../media/image64.sv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svg"/><Relationship Id="rId1" Type="http://schemas.openxmlformats.org/officeDocument/2006/relationships/image" Target="../media/image65.png"/><Relationship Id="rId4" Type="http://schemas.openxmlformats.org/officeDocument/2006/relationships/image" Target="../media/image68.sv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svg"/><Relationship Id="rId1" Type="http://schemas.openxmlformats.org/officeDocument/2006/relationships/image" Target="../media/image39.png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10" Type="http://schemas.openxmlformats.org/officeDocument/2006/relationships/image" Target="../media/image48.svg"/><Relationship Id="rId4" Type="http://schemas.openxmlformats.org/officeDocument/2006/relationships/image" Target="../media/image42.svg"/><Relationship Id="rId9" Type="http://schemas.openxmlformats.org/officeDocument/2006/relationships/image" Target="../media/image47.pn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svg"/><Relationship Id="rId2" Type="http://schemas.openxmlformats.org/officeDocument/2006/relationships/image" Target="../media/image50.svg"/><Relationship Id="rId1" Type="http://schemas.openxmlformats.org/officeDocument/2006/relationships/image" Target="../media/image49.png"/><Relationship Id="rId6" Type="http://schemas.openxmlformats.org/officeDocument/2006/relationships/image" Target="../media/image54.sv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svg"/><Relationship Id="rId4" Type="http://schemas.openxmlformats.org/officeDocument/2006/relationships/image" Target="../media/image52.svg"/><Relationship Id="rId9" Type="http://schemas.openxmlformats.org/officeDocument/2006/relationships/image" Target="../media/image5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E2286A-C1A6-4134-9C74-E590D0FF1B3A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8A90EE6-CDC4-40C2-A82B-5C083F0B015D}">
      <dgm:prSet/>
      <dgm:spPr/>
      <dgm:t>
        <a:bodyPr/>
        <a:lstStyle/>
        <a:p>
          <a:r>
            <a:rPr lang="cs-CZ" dirty="0"/>
            <a:t>Semináře – aktivní účast </a:t>
          </a:r>
          <a:endParaRPr lang="en-US" dirty="0"/>
        </a:p>
      </dgm:t>
    </dgm:pt>
    <dgm:pt modelId="{15B7B6D0-D960-4698-B924-F25242823C96}" type="parTrans" cxnId="{755F6FF2-6333-426F-9479-EA019AF53947}">
      <dgm:prSet/>
      <dgm:spPr/>
      <dgm:t>
        <a:bodyPr/>
        <a:lstStyle/>
        <a:p>
          <a:endParaRPr lang="en-US"/>
        </a:p>
      </dgm:t>
    </dgm:pt>
    <dgm:pt modelId="{4CE55088-B1EC-43DA-BB33-A418864A1640}" type="sibTrans" cxnId="{755F6FF2-6333-426F-9479-EA019AF53947}">
      <dgm:prSet/>
      <dgm:spPr/>
      <dgm:t>
        <a:bodyPr/>
        <a:lstStyle/>
        <a:p>
          <a:endParaRPr lang="en-US"/>
        </a:p>
      </dgm:t>
    </dgm:pt>
    <dgm:pt modelId="{F074131B-EFB7-4479-BE84-1D155DDC33B7}">
      <dgm:prSet custT="1"/>
      <dgm:spPr/>
      <dgm:t>
        <a:bodyPr/>
        <a:lstStyle/>
        <a:p>
          <a:r>
            <a:rPr lang="cs-CZ" sz="2500" dirty="0"/>
            <a:t>Povinná docházka – max. 2 absence </a:t>
          </a:r>
          <a:r>
            <a:rPr lang="cs-CZ" sz="1800" dirty="0"/>
            <a:t>(evidence IS – kontrola)</a:t>
          </a:r>
          <a:endParaRPr lang="en-US" sz="2500" dirty="0"/>
        </a:p>
      </dgm:t>
    </dgm:pt>
    <dgm:pt modelId="{986012A2-B961-4D04-BE10-4DBD2AFA119A}" type="parTrans" cxnId="{24D363DA-F340-402E-BCA2-449165361D3A}">
      <dgm:prSet/>
      <dgm:spPr/>
      <dgm:t>
        <a:bodyPr/>
        <a:lstStyle/>
        <a:p>
          <a:endParaRPr lang="en-US"/>
        </a:p>
      </dgm:t>
    </dgm:pt>
    <dgm:pt modelId="{422F0FEE-6359-451E-BF68-AFBAC199BCCF}" type="sibTrans" cxnId="{24D363DA-F340-402E-BCA2-449165361D3A}">
      <dgm:prSet/>
      <dgm:spPr/>
      <dgm:t>
        <a:bodyPr/>
        <a:lstStyle/>
        <a:p>
          <a:endParaRPr lang="en-US"/>
        </a:p>
      </dgm:t>
    </dgm:pt>
    <dgm:pt modelId="{5E8994E5-B919-477C-844A-A2C1F9F90342}">
      <dgm:prSet/>
      <dgm:spPr/>
      <dgm:t>
        <a:bodyPr/>
        <a:lstStyle/>
        <a:p>
          <a:r>
            <a:rPr lang="cs-CZ" dirty="0"/>
            <a:t>2 průběžné testy – min. 70% bodů</a:t>
          </a:r>
          <a:endParaRPr lang="en-US" dirty="0"/>
        </a:p>
      </dgm:t>
    </dgm:pt>
    <dgm:pt modelId="{99D3C92E-CB01-4C93-ADE5-28BA8218B8D2}" type="parTrans" cxnId="{47203DB6-156E-415C-B9DB-F77CF13589DC}">
      <dgm:prSet/>
      <dgm:spPr/>
      <dgm:t>
        <a:bodyPr/>
        <a:lstStyle/>
        <a:p>
          <a:endParaRPr lang="en-US"/>
        </a:p>
      </dgm:t>
    </dgm:pt>
    <dgm:pt modelId="{8E372DB7-9D16-4129-9111-5DE1425ACE0A}" type="sibTrans" cxnId="{47203DB6-156E-415C-B9DB-F77CF13589DC}">
      <dgm:prSet/>
      <dgm:spPr/>
      <dgm:t>
        <a:bodyPr/>
        <a:lstStyle/>
        <a:p>
          <a:endParaRPr lang="en-US"/>
        </a:p>
      </dgm:t>
    </dgm:pt>
    <dgm:pt modelId="{B192710D-A05F-451D-A7FA-176A37BFBE53}">
      <dgm:prSet/>
      <dgm:spPr/>
      <dgm:t>
        <a:bodyPr/>
        <a:lstStyle/>
        <a:p>
          <a:r>
            <a:rPr lang="cs-CZ" b="1" dirty="0"/>
            <a:t>1 závěrečný test – min. 70% bodů</a:t>
          </a:r>
          <a:endParaRPr lang="en-US" dirty="0"/>
        </a:p>
      </dgm:t>
    </dgm:pt>
    <dgm:pt modelId="{556F07EE-FD47-48CC-A99E-8DD8BB9200FA}" type="parTrans" cxnId="{8AAC55C8-C0ED-41A7-BFB6-0289013EBCFE}">
      <dgm:prSet/>
      <dgm:spPr/>
      <dgm:t>
        <a:bodyPr/>
        <a:lstStyle/>
        <a:p>
          <a:endParaRPr lang="en-US"/>
        </a:p>
      </dgm:t>
    </dgm:pt>
    <dgm:pt modelId="{281A0879-04EB-43C7-8325-FE5844B19032}" type="sibTrans" cxnId="{8AAC55C8-C0ED-41A7-BFB6-0289013EBCFE}">
      <dgm:prSet/>
      <dgm:spPr/>
      <dgm:t>
        <a:bodyPr/>
        <a:lstStyle/>
        <a:p>
          <a:endParaRPr lang="en-US"/>
        </a:p>
      </dgm:t>
    </dgm:pt>
    <dgm:pt modelId="{350EE816-4ED8-9C48-B320-1075FDADFAA4}" type="pres">
      <dgm:prSet presAssocID="{C2E2286A-C1A6-4134-9C74-E590D0FF1B3A}" presName="outerComposite" presStyleCnt="0">
        <dgm:presLayoutVars>
          <dgm:chMax val="5"/>
          <dgm:dir/>
          <dgm:resizeHandles val="exact"/>
        </dgm:presLayoutVars>
      </dgm:prSet>
      <dgm:spPr/>
    </dgm:pt>
    <dgm:pt modelId="{C3FFE77C-F5E4-9E48-A333-43D3F8459170}" type="pres">
      <dgm:prSet presAssocID="{C2E2286A-C1A6-4134-9C74-E590D0FF1B3A}" presName="dummyMaxCanvas" presStyleCnt="0">
        <dgm:presLayoutVars/>
      </dgm:prSet>
      <dgm:spPr/>
    </dgm:pt>
    <dgm:pt modelId="{60224127-3C00-D842-B009-FD1035901EF3}" type="pres">
      <dgm:prSet presAssocID="{C2E2286A-C1A6-4134-9C74-E590D0FF1B3A}" presName="FourNodes_1" presStyleLbl="node1" presStyleIdx="0" presStyleCnt="4">
        <dgm:presLayoutVars>
          <dgm:bulletEnabled val="1"/>
        </dgm:presLayoutVars>
      </dgm:prSet>
      <dgm:spPr/>
    </dgm:pt>
    <dgm:pt modelId="{A52BBDD9-FB80-0043-81EF-B7E668090769}" type="pres">
      <dgm:prSet presAssocID="{C2E2286A-C1A6-4134-9C74-E590D0FF1B3A}" presName="FourNodes_2" presStyleLbl="node1" presStyleIdx="1" presStyleCnt="4">
        <dgm:presLayoutVars>
          <dgm:bulletEnabled val="1"/>
        </dgm:presLayoutVars>
      </dgm:prSet>
      <dgm:spPr/>
    </dgm:pt>
    <dgm:pt modelId="{95BB52F7-3C45-CB4E-8D45-B696B9E7D0D0}" type="pres">
      <dgm:prSet presAssocID="{C2E2286A-C1A6-4134-9C74-E590D0FF1B3A}" presName="FourNodes_3" presStyleLbl="node1" presStyleIdx="2" presStyleCnt="4">
        <dgm:presLayoutVars>
          <dgm:bulletEnabled val="1"/>
        </dgm:presLayoutVars>
      </dgm:prSet>
      <dgm:spPr/>
    </dgm:pt>
    <dgm:pt modelId="{97A0DB83-A80A-DE48-9102-4A0B71D194D5}" type="pres">
      <dgm:prSet presAssocID="{C2E2286A-C1A6-4134-9C74-E590D0FF1B3A}" presName="FourNodes_4" presStyleLbl="node1" presStyleIdx="3" presStyleCnt="4">
        <dgm:presLayoutVars>
          <dgm:bulletEnabled val="1"/>
        </dgm:presLayoutVars>
      </dgm:prSet>
      <dgm:spPr/>
    </dgm:pt>
    <dgm:pt modelId="{8ADD3A19-0723-984A-BD41-0D25D800CE90}" type="pres">
      <dgm:prSet presAssocID="{C2E2286A-C1A6-4134-9C74-E590D0FF1B3A}" presName="FourConn_1-2" presStyleLbl="fgAccFollowNode1" presStyleIdx="0" presStyleCnt="3">
        <dgm:presLayoutVars>
          <dgm:bulletEnabled val="1"/>
        </dgm:presLayoutVars>
      </dgm:prSet>
      <dgm:spPr/>
    </dgm:pt>
    <dgm:pt modelId="{2FA7995E-8D67-E540-9756-5B1B11AE9FB2}" type="pres">
      <dgm:prSet presAssocID="{C2E2286A-C1A6-4134-9C74-E590D0FF1B3A}" presName="FourConn_2-3" presStyleLbl="fgAccFollowNode1" presStyleIdx="1" presStyleCnt="3">
        <dgm:presLayoutVars>
          <dgm:bulletEnabled val="1"/>
        </dgm:presLayoutVars>
      </dgm:prSet>
      <dgm:spPr/>
    </dgm:pt>
    <dgm:pt modelId="{5F2F2733-82A8-6845-BF4C-C1CF48B2EF57}" type="pres">
      <dgm:prSet presAssocID="{C2E2286A-C1A6-4134-9C74-E590D0FF1B3A}" presName="FourConn_3-4" presStyleLbl="fgAccFollowNode1" presStyleIdx="2" presStyleCnt="3">
        <dgm:presLayoutVars>
          <dgm:bulletEnabled val="1"/>
        </dgm:presLayoutVars>
      </dgm:prSet>
      <dgm:spPr/>
    </dgm:pt>
    <dgm:pt modelId="{4FAB3520-D855-E746-A88A-00D82B6062AF}" type="pres">
      <dgm:prSet presAssocID="{C2E2286A-C1A6-4134-9C74-E590D0FF1B3A}" presName="FourNodes_1_text" presStyleLbl="node1" presStyleIdx="3" presStyleCnt="4">
        <dgm:presLayoutVars>
          <dgm:bulletEnabled val="1"/>
        </dgm:presLayoutVars>
      </dgm:prSet>
      <dgm:spPr/>
    </dgm:pt>
    <dgm:pt modelId="{EA9E82EA-E660-914C-A6DE-68029E55F942}" type="pres">
      <dgm:prSet presAssocID="{C2E2286A-C1A6-4134-9C74-E590D0FF1B3A}" presName="FourNodes_2_text" presStyleLbl="node1" presStyleIdx="3" presStyleCnt="4">
        <dgm:presLayoutVars>
          <dgm:bulletEnabled val="1"/>
        </dgm:presLayoutVars>
      </dgm:prSet>
      <dgm:spPr/>
    </dgm:pt>
    <dgm:pt modelId="{3A27D6C2-F15B-1446-8953-60646D44DEE6}" type="pres">
      <dgm:prSet presAssocID="{C2E2286A-C1A6-4134-9C74-E590D0FF1B3A}" presName="FourNodes_3_text" presStyleLbl="node1" presStyleIdx="3" presStyleCnt="4">
        <dgm:presLayoutVars>
          <dgm:bulletEnabled val="1"/>
        </dgm:presLayoutVars>
      </dgm:prSet>
      <dgm:spPr/>
    </dgm:pt>
    <dgm:pt modelId="{7E194834-4B9C-9D4C-90E6-2E14D7CF9368}" type="pres">
      <dgm:prSet presAssocID="{C2E2286A-C1A6-4134-9C74-E590D0FF1B3A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17053706-1BA1-6F4D-B37B-6B925E6F3D2E}" type="presOf" srcId="{5E8994E5-B919-477C-844A-A2C1F9F90342}" destId="{3A27D6C2-F15B-1446-8953-60646D44DEE6}" srcOrd="1" destOrd="0" presId="urn:microsoft.com/office/officeart/2005/8/layout/vProcess5"/>
    <dgm:cxn modelId="{17B0131B-9237-7D4A-A19A-B1C86A6115F5}" type="presOf" srcId="{5E8994E5-B919-477C-844A-A2C1F9F90342}" destId="{95BB52F7-3C45-CB4E-8D45-B696B9E7D0D0}" srcOrd="0" destOrd="0" presId="urn:microsoft.com/office/officeart/2005/8/layout/vProcess5"/>
    <dgm:cxn modelId="{A36ACC3A-613C-0745-AE85-4ECE0150FE68}" type="presOf" srcId="{C2E2286A-C1A6-4134-9C74-E590D0FF1B3A}" destId="{350EE816-4ED8-9C48-B320-1075FDADFAA4}" srcOrd="0" destOrd="0" presId="urn:microsoft.com/office/officeart/2005/8/layout/vProcess5"/>
    <dgm:cxn modelId="{4C39323D-E9D2-E24B-AE98-9EF7D7550EC8}" type="presOf" srcId="{B192710D-A05F-451D-A7FA-176A37BFBE53}" destId="{97A0DB83-A80A-DE48-9102-4A0B71D194D5}" srcOrd="0" destOrd="0" presId="urn:microsoft.com/office/officeart/2005/8/layout/vProcess5"/>
    <dgm:cxn modelId="{A1E0DB5C-46D1-F64F-B353-49B61E863C71}" type="presOf" srcId="{B192710D-A05F-451D-A7FA-176A37BFBE53}" destId="{7E194834-4B9C-9D4C-90E6-2E14D7CF9368}" srcOrd="1" destOrd="0" presId="urn:microsoft.com/office/officeart/2005/8/layout/vProcess5"/>
    <dgm:cxn modelId="{2900C061-A5F7-BC4F-9743-19AF49E3CF36}" type="presOf" srcId="{58A90EE6-CDC4-40C2-A82B-5C083F0B015D}" destId="{60224127-3C00-D842-B009-FD1035901EF3}" srcOrd="0" destOrd="0" presId="urn:microsoft.com/office/officeart/2005/8/layout/vProcess5"/>
    <dgm:cxn modelId="{443F8B6D-4554-D043-9E55-55CDDB0DA211}" type="presOf" srcId="{58A90EE6-CDC4-40C2-A82B-5C083F0B015D}" destId="{4FAB3520-D855-E746-A88A-00D82B6062AF}" srcOrd="1" destOrd="0" presId="urn:microsoft.com/office/officeart/2005/8/layout/vProcess5"/>
    <dgm:cxn modelId="{53185872-B2BC-0E45-99AE-E682AC5E50FB}" type="presOf" srcId="{4CE55088-B1EC-43DA-BB33-A418864A1640}" destId="{8ADD3A19-0723-984A-BD41-0D25D800CE90}" srcOrd="0" destOrd="0" presId="urn:microsoft.com/office/officeart/2005/8/layout/vProcess5"/>
    <dgm:cxn modelId="{7914F5A8-31BB-514F-A02C-C3043830F7AD}" type="presOf" srcId="{F074131B-EFB7-4479-BE84-1D155DDC33B7}" destId="{EA9E82EA-E660-914C-A6DE-68029E55F942}" srcOrd="1" destOrd="0" presId="urn:microsoft.com/office/officeart/2005/8/layout/vProcess5"/>
    <dgm:cxn modelId="{47203DB6-156E-415C-B9DB-F77CF13589DC}" srcId="{C2E2286A-C1A6-4134-9C74-E590D0FF1B3A}" destId="{5E8994E5-B919-477C-844A-A2C1F9F90342}" srcOrd="2" destOrd="0" parTransId="{99D3C92E-CB01-4C93-ADE5-28BA8218B8D2}" sibTransId="{8E372DB7-9D16-4129-9111-5DE1425ACE0A}"/>
    <dgm:cxn modelId="{8AAC55C8-C0ED-41A7-BFB6-0289013EBCFE}" srcId="{C2E2286A-C1A6-4134-9C74-E590D0FF1B3A}" destId="{B192710D-A05F-451D-A7FA-176A37BFBE53}" srcOrd="3" destOrd="0" parTransId="{556F07EE-FD47-48CC-A99E-8DD8BB9200FA}" sibTransId="{281A0879-04EB-43C7-8325-FE5844B19032}"/>
    <dgm:cxn modelId="{24D363DA-F340-402E-BCA2-449165361D3A}" srcId="{C2E2286A-C1A6-4134-9C74-E590D0FF1B3A}" destId="{F074131B-EFB7-4479-BE84-1D155DDC33B7}" srcOrd="1" destOrd="0" parTransId="{986012A2-B961-4D04-BE10-4DBD2AFA119A}" sibTransId="{422F0FEE-6359-451E-BF68-AFBAC199BCCF}"/>
    <dgm:cxn modelId="{39352BDF-EC53-F340-BA56-6AFF24728868}" type="presOf" srcId="{422F0FEE-6359-451E-BF68-AFBAC199BCCF}" destId="{2FA7995E-8D67-E540-9756-5B1B11AE9FB2}" srcOrd="0" destOrd="0" presId="urn:microsoft.com/office/officeart/2005/8/layout/vProcess5"/>
    <dgm:cxn modelId="{AC3486E3-C913-8F48-955D-DD4FF2EDBBF2}" type="presOf" srcId="{F074131B-EFB7-4479-BE84-1D155DDC33B7}" destId="{A52BBDD9-FB80-0043-81EF-B7E668090769}" srcOrd="0" destOrd="0" presId="urn:microsoft.com/office/officeart/2005/8/layout/vProcess5"/>
    <dgm:cxn modelId="{E2D6A7E4-97A7-E242-BC72-0EF54208E1A9}" type="presOf" srcId="{8E372DB7-9D16-4129-9111-5DE1425ACE0A}" destId="{5F2F2733-82A8-6845-BF4C-C1CF48B2EF57}" srcOrd="0" destOrd="0" presId="urn:microsoft.com/office/officeart/2005/8/layout/vProcess5"/>
    <dgm:cxn modelId="{755F6FF2-6333-426F-9479-EA019AF53947}" srcId="{C2E2286A-C1A6-4134-9C74-E590D0FF1B3A}" destId="{58A90EE6-CDC4-40C2-A82B-5C083F0B015D}" srcOrd="0" destOrd="0" parTransId="{15B7B6D0-D960-4698-B924-F25242823C96}" sibTransId="{4CE55088-B1EC-43DA-BB33-A418864A1640}"/>
    <dgm:cxn modelId="{3309819F-3DBF-A14C-B2B4-D3FFCD4F485C}" type="presParOf" srcId="{350EE816-4ED8-9C48-B320-1075FDADFAA4}" destId="{C3FFE77C-F5E4-9E48-A333-43D3F8459170}" srcOrd="0" destOrd="0" presId="urn:microsoft.com/office/officeart/2005/8/layout/vProcess5"/>
    <dgm:cxn modelId="{D64E50C9-18B7-2B45-B2BE-4C68151FE975}" type="presParOf" srcId="{350EE816-4ED8-9C48-B320-1075FDADFAA4}" destId="{60224127-3C00-D842-B009-FD1035901EF3}" srcOrd="1" destOrd="0" presId="urn:microsoft.com/office/officeart/2005/8/layout/vProcess5"/>
    <dgm:cxn modelId="{63372F6C-64DC-A743-BDF4-085E8CEA3E19}" type="presParOf" srcId="{350EE816-4ED8-9C48-B320-1075FDADFAA4}" destId="{A52BBDD9-FB80-0043-81EF-B7E668090769}" srcOrd="2" destOrd="0" presId="urn:microsoft.com/office/officeart/2005/8/layout/vProcess5"/>
    <dgm:cxn modelId="{76F26FAF-0E06-6346-A316-92D05C727A97}" type="presParOf" srcId="{350EE816-4ED8-9C48-B320-1075FDADFAA4}" destId="{95BB52F7-3C45-CB4E-8D45-B696B9E7D0D0}" srcOrd="3" destOrd="0" presId="urn:microsoft.com/office/officeart/2005/8/layout/vProcess5"/>
    <dgm:cxn modelId="{BA7C6C3C-D3DA-404C-8CA4-C6027DFA3686}" type="presParOf" srcId="{350EE816-4ED8-9C48-B320-1075FDADFAA4}" destId="{97A0DB83-A80A-DE48-9102-4A0B71D194D5}" srcOrd="4" destOrd="0" presId="urn:microsoft.com/office/officeart/2005/8/layout/vProcess5"/>
    <dgm:cxn modelId="{32F1FFEC-D49B-E340-872B-309446D0E846}" type="presParOf" srcId="{350EE816-4ED8-9C48-B320-1075FDADFAA4}" destId="{8ADD3A19-0723-984A-BD41-0D25D800CE90}" srcOrd="5" destOrd="0" presId="urn:microsoft.com/office/officeart/2005/8/layout/vProcess5"/>
    <dgm:cxn modelId="{D3BE5A8E-C49B-AC42-BBCB-ED8A04ADFDDB}" type="presParOf" srcId="{350EE816-4ED8-9C48-B320-1075FDADFAA4}" destId="{2FA7995E-8D67-E540-9756-5B1B11AE9FB2}" srcOrd="6" destOrd="0" presId="urn:microsoft.com/office/officeart/2005/8/layout/vProcess5"/>
    <dgm:cxn modelId="{7427C698-97BF-5240-986F-01A66240EF72}" type="presParOf" srcId="{350EE816-4ED8-9C48-B320-1075FDADFAA4}" destId="{5F2F2733-82A8-6845-BF4C-C1CF48B2EF57}" srcOrd="7" destOrd="0" presId="urn:microsoft.com/office/officeart/2005/8/layout/vProcess5"/>
    <dgm:cxn modelId="{F06441B3-6D8C-CC49-99DD-01BEF0C59BBF}" type="presParOf" srcId="{350EE816-4ED8-9C48-B320-1075FDADFAA4}" destId="{4FAB3520-D855-E746-A88A-00D82B6062AF}" srcOrd="8" destOrd="0" presId="urn:microsoft.com/office/officeart/2005/8/layout/vProcess5"/>
    <dgm:cxn modelId="{34C09081-B3CF-CA4A-852E-CBDCF9183EBB}" type="presParOf" srcId="{350EE816-4ED8-9C48-B320-1075FDADFAA4}" destId="{EA9E82EA-E660-914C-A6DE-68029E55F942}" srcOrd="9" destOrd="0" presId="urn:microsoft.com/office/officeart/2005/8/layout/vProcess5"/>
    <dgm:cxn modelId="{12E5D79E-72CC-124E-87D6-E523044E7E1F}" type="presParOf" srcId="{350EE816-4ED8-9C48-B320-1075FDADFAA4}" destId="{3A27D6C2-F15B-1446-8953-60646D44DEE6}" srcOrd="10" destOrd="0" presId="urn:microsoft.com/office/officeart/2005/8/layout/vProcess5"/>
    <dgm:cxn modelId="{8196CBCF-8FFA-5649-BEC4-126CE283ED8D}" type="presParOf" srcId="{350EE816-4ED8-9C48-B320-1075FDADFAA4}" destId="{7E194834-4B9C-9D4C-90E6-2E14D7CF9368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16DCC82-0B55-4C22-8A5A-DA231536A279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A2ACA9B-BB3A-4EEF-8E2B-4668B7CEA12A}">
      <dgm:prSet/>
      <dgm:spPr/>
      <dgm:t>
        <a:bodyPr/>
        <a:lstStyle/>
        <a:p>
          <a:r>
            <a:rPr lang="cs-CZ"/>
            <a:t>Diety</a:t>
          </a:r>
          <a:endParaRPr lang="en-US"/>
        </a:p>
      </dgm:t>
    </dgm:pt>
    <dgm:pt modelId="{65830308-D862-4C5C-8F07-9D3727108DD7}" type="parTrans" cxnId="{6F16288F-13C2-4C33-9BB6-C95CB1D87928}">
      <dgm:prSet/>
      <dgm:spPr/>
      <dgm:t>
        <a:bodyPr/>
        <a:lstStyle/>
        <a:p>
          <a:endParaRPr lang="en-US"/>
        </a:p>
      </dgm:t>
    </dgm:pt>
    <dgm:pt modelId="{A53B39D6-DB58-4F77-92A7-4041B61E387B}" type="sibTrans" cxnId="{6F16288F-13C2-4C33-9BB6-C95CB1D87928}">
      <dgm:prSet/>
      <dgm:spPr/>
      <dgm:t>
        <a:bodyPr/>
        <a:lstStyle/>
        <a:p>
          <a:endParaRPr lang="en-US"/>
        </a:p>
      </dgm:t>
    </dgm:pt>
    <dgm:pt modelId="{1EEC8AB3-6B7F-4A32-9EBE-04453C06886F}">
      <dgm:prSet/>
      <dgm:spPr/>
      <dgm:t>
        <a:bodyPr/>
        <a:lstStyle/>
        <a:p>
          <a:r>
            <a:rPr lang="cs-CZ" dirty="0"/>
            <a:t>Alternativní směry</a:t>
          </a:r>
          <a:endParaRPr lang="en-US" dirty="0"/>
        </a:p>
      </dgm:t>
    </dgm:pt>
    <dgm:pt modelId="{2C997ACB-B809-4FD6-AEC3-8F3ABA3B1E81}" type="parTrans" cxnId="{C49D3650-4FB6-4D68-A5BD-4484C8AB4B22}">
      <dgm:prSet/>
      <dgm:spPr/>
      <dgm:t>
        <a:bodyPr/>
        <a:lstStyle/>
        <a:p>
          <a:endParaRPr lang="en-US"/>
        </a:p>
      </dgm:t>
    </dgm:pt>
    <dgm:pt modelId="{F6A2678C-E7D3-4556-815E-465BCE926A93}" type="sibTrans" cxnId="{C49D3650-4FB6-4D68-A5BD-4484C8AB4B22}">
      <dgm:prSet/>
      <dgm:spPr/>
      <dgm:t>
        <a:bodyPr/>
        <a:lstStyle/>
        <a:p>
          <a:endParaRPr lang="en-US"/>
        </a:p>
      </dgm:t>
    </dgm:pt>
    <dgm:pt modelId="{4B9BF2EE-8FEE-4E64-B595-4725EE8DCC2B}">
      <dgm:prSet/>
      <dgm:spPr/>
      <dgm:t>
        <a:bodyPr/>
        <a:lstStyle/>
        <a:p>
          <a:r>
            <a:rPr lang="cs-CZ" dirty="0"/>
            <a:t>Doplňky stravy</a:t>
          </a:r>
          <a:endParaRPr lang="en-US" dirty="0"/>
        </a:p>
      </dgm:t>
    </dgm:pt>
    <dgm:pt modelId="{045B589E-D930-4D73-B7D3-13E5296ECE4E}" type="parTrans" cxnId="{3C633D9A-0AD5-4F9A-8B82-96FEBAF5D68C}">
      <dgm:prSet/>
      <dgm:spPr/>
      <dgm:t>
        <a:bodyPr/>
        <a:lstStyle/>
        <a:p>
          <a:endParaRPr lang="en-US"/>
        </a:p>
      </dgm:t>
    </dgm:pt>
    <dgm:pt modelId="{9846ECC6-D42C-4626-A57C-BD8B9A9ECD49}" type="sibTrans" cxnId="{3C633D9A-0AD5-4F9A-8B82-96FEBAF5D68C}">
      <dgm:prSet/>
      <dgm:spPr/>
      <dgm:t>
        <a:bodyPr/>
        <a:lstStyle/>
        <a:p>
          <a:endParaRPr lang="en-US"/>
        </a:p>
      </dgm:t>
    </dgm:pt>
    <dgm:pt modelId="{ABD24343-B08F-4CDC-A224-C553309EDB98}">
      <dgm:prSet/>
      <dgm:spPr/>
      <dgm:t>
        <a:bodyPr/>
        <a:lstStyle/>
        <a:p>
          <a:r>
            <a:rPr lang="cs-CZ" dirty="0"/>
            <a:t>Vývoj váhy v průběhu času</a:t>
          </a:r>
          <a:endParaRPr lang="en-US" dirty="0"/>
        </a:p>
      </dgm:t>
    </dgm:pt>
    <dgm:pt modelId="{8BBBC1C6-AAF0-4E73-8237-8C9A705A1049}" type="parTrans" cxnId="{E57EC774-B09F-4EB4-A971-5A19E932B251}">
      <dgm:prSet/>
      <dgm:spPr/>
      <dgm:t>
        <a:bodyPr/>
        <a:lstStyle/>
        <a:p>
          <a:endParaRPr lang="en-US"/>
        </a:p>
      </dgm:t>
    </dgm:pt>
    <dgm:pt modelId="{01B8A696-B0C8-43F9-BAE5-BD312E30EC83}" type="sibTrans" cxnId="{E57EC774-B09F-4EB4-A971-5A19E932B251}">
      <dgm:prSet/>
      <dgm:spPr/>
      <dgm:t>
        <a:bodyPr/>
        <a:lstStyle/>
        <a:p>
          <a:endParaRPr lang="en-US"/>
        </a:p>
      </dgm:t>
    </dgm:pt>
    <dgm:pt modelId="{7477BE97-B3D0-4E1D-BFAA-070D099D5C2F}">
      <dgm:prSet/>
      <dgm:spPr/>
      <dgm:t>
        <a:bodyPr/>
        <a:lstStyle/>
        <a:p>
          <a:r>
            <a:rPr lang="cs-CZ" dirty="0"/>
            <a:t>Spokojenost s postavou, váhou</a:t>
          </a:r>
          <a:endParaRPr lang="en-US" dirty="0"/>
        </a:p>
      </dgm:t>
    </dgm:pt>
    <dgm:pt modelId="{E1112383-9735-4B61-8AAE-436470F51092}" type="parTrans" cxnId="{075D8C8D-BE8F-4418-B530-8F2CA324E122}">
      <dgm:prSet/>
      <dgm:spPr/>
      <dgm:t>
        <a:bodyPr/>
        <a:lstStyle/>
        <a:p>
          <a:endParaRPr lang="en-US"/>
        </a:p>
      </dgm:t>
    </dgm:pt>
    <dgm:pt modelId="{46BE1A13-48FD-496E-A21E-BE395496B71C}" type="sibTrans" cxnId="{075D8C8D-BE8F-4418-B530-8F2CA324E122}">
      <dgm:prSet/>
      <dgm:spPr/>
      <dgm:t>
        <a:bodyPr/>
        <a:lstStyle/>
        <a:p>
          <a:endParaRPr lang="en-US"/>
        </a:p>
      </dgm:t>
    </dgm:pt>
    <dgm:pt modelId="{3F8F8AFA-C739-4E35-BA42-AA0EAFC2086C}" type="pres">
      <dgm:prSet presAssocID="{E16DCC82-0B55-4C22-8A5A-DA231536A279}" presName="diagram" presStyleCnt="0">
        <dgm:presLayoutVars>
          <dgm:dir/>
          <dgm:resizeHandles val="exact"/>
        </dgm:presLayoutVars>
      </dgm:prSet>
      <dgm:spPr/>
    </dgm:pt>
    <dgm:pt modelId="{D9794B78-5CAF-4D65-9786-80B94B7195FD}" type="pres">
      <dgm:prSet presAssocID="{6A2ACA9B-BB3A-4EEF-8E2B-4668B7CEA12A}" presName="node" presStyleLbl="node1" presStyleIdx="0" presStyleCnt="5">
        <dgm:presLayoutVars>
          <dgm:bulletEnabled val="1"/>
        </dgm:presLayoutVars>
      </dgm:prSet>
      <dgm:spPr/>
    </dgm:pt>
    <dgm:pt modelId="{429F7095-B3C8-4E3A-B163-0C920F423E44}" type="pres">
      <dgm:prSet presAssocID="{A53B39D6-DB58-4F77-92A7-4041B61E387B}" presName="sibTrans" presStyleCnt="0"/>
      <dgm:spPr/>
    </dgm:pt>
    <dgm:pt modelId="{F2D108B2-373D-40F0-976E-32F7FE8F4D85}" type="pres">
      <dgm:prSet presAssocID="{1EEC8AB3-6B7F-4A32-9EBE-04453C06886F}" presName="node" presStyleLbl="node1" presStyleIdx="1" presStyleCnt="5">
        <dgm:presLayoutVars>
          <dgm:bulletEnabled val="1"/>
        </dgm:presLayoutVars>
      </dgm:prSet>
      <dgm:spPr/>
    </dgm:pt>
    <dgm:pt modelId="{0CB850F7-AC98-4951-A620-DD1C3984D236}" type="pres">
      <dgm:prSet presAssocID="{F6A2678C-E7D3-4556-815E-465BCE926A93}" presName="sibTrans" presStyleCnt="0"/>
      <dgm:spPr/>
    </dgm:pt>
    <dgm:pt modelId="{94BC0DC8-7124-460B-827F-5A40EB849654}" type="pres">
      <dgm:prSet presAssocID="{4B9BF2EE-8FEE-4E64-B595-4725EE8DCC2B}" presName="node" presStyleLbl="node1" presStyleIdx="2" presStyleCnt="5">
        <dgm:presLayoutVars>
          <dgm:bulletEnabled val="1"/>
        </dgm:presLayoutVars>
      </dgm:prSet>
      <dgm:spPr/>
    </dgm:pt>
    <dgm:pt modelId="{C0A906A5-B0DE-402F-8617-21BF677E861D}" type="pres">
      <dgm:prSet presAssocID="{9846ECC6-D42C-4626-A57C-BD8B9A9ECD49}" presName="sibTrans" presStyleCnt="0"/>
      <dgm:spPr/>
    </dgm:pt>
    <dgm:pt modelId="{EE735D30-CB39-48BD-8060-8658008A41FD}" type="pres">
      <dgm:prSet presAssocID="{ABD24343-B08F-4CDC-A224-C553309EDB98}" presName="node" presStyleLbl="node1" presStyleIdx="3" presStyleCnt="5">
        <dgm:presLayoutVars>
          <dgm:bulletEnabled val="1"/>
        </dgm:presLayoutVars>
      </dgm:prSet>
      <dgm:spPr/>
    </dgm:pt>
    <dgm:pt modelId="{94F49193-30F2-4DEE-840B-3C7E86242C02}" type="pres">
      <dgm:prSet presAssocID="{01B8A696-B0C8-43F9-BAE5-BD312E30EC83}" presName="sibTrans" presStyleCnt="0"/>
      <dgm:spPr/>
    </dgm:pt>
    <dgm:pt modelId="{1846D8F8-A20B-4832-9622-FE34B04E7D74}" type="pres">
      <dgm:prSet presAssocID="{7477BE97-B3D0-4E1D-BFAA-070D099D5C2F}" presName="node" presStyleLbl="node1" presStyleIdx="4" presStyleCnt="5">
        <dgm:presLayoutVars>
          <dgm:bulletEnabled val="1"/>
        </dgm:presLayoutVars>
      </dgm:prSet>
      <dgm:spPr/>
    </dgm:pt>
  </dgm:ptLst>
  <dgm:cxnLst>
    <dgm:cxn modelId="{01CAE808-A048-47C7-ADA4-94B7E86F42E0}" type="presOf" srcId="{7477BE97-B3D0-4E1D-BFAA-070D099D5C2F}" destId="{1846D8F8-A20B-4832-9622-FE34B04E7D74}" srcOrd="0" destOrd="0" presId="urn:microsoft.com/office/officeart/2005/8/layout/default"/>
    <dgm:cxn modelId="{CE31281E-F94B-429E-9735-C34EF3E956F7}" type="presOf" srcId="{ABD24343-B08F-4CDC-A224-C553309EDB98}" destId="{EE735D30-CB39-48BD-8060-8658008A41FD}" srcOrd="0" destOrd="0" presId="urn:microsoft.com/office/officeart/2005/8/layout/default"/>
    <dgm:cxn modelId="{4A07E84A-6C48-4E32-AF88-D7E457181A0D}" type="presOf" srcId="{4B9BF2EE-8FEE-4E64-B595-4725EE8DCC2B}" destId="{94BC0DC8-7124-460B-827F-5A40EB849654}" srcOrd="0" destOrd="0" presId="urn:microsoft.com/office/officeart/2005/8/layout/default"/>
    <dgm:cxn modelId="{EE66794F-7C68-48F4-BB7D-90439EA68F54}" type="presOf" srcId="{E16DCC82-0B55-4C22-8A5A-DA231536A279}" destId="{3F8F8AFA-C739-4E35-BA42-AA0EAFC2086C}" srcOrd="0" destOrd="0" presId="urn:microsoft.com/office/officeart/2005/8/layout/default"/>
    <dgm:cxn modelId="{C49D3650-4FB6-4D68-A5BD-4484C8AB4B22}" srcId="{E16DCC82-0B55-4C22-8A5A-DA231536A279}" destId="{1EEC8AB3-6B7F-4A32-9EBE-04453C06886F}" srcOrd="1" destOrd="0" parTransId="{2C997ACB-B809-4FD6-AEC3-8F3ABA3B1E81}" sibTransId="{F6A2678C-E7D3-4556-815E-465BCE926A93}"/>
    <dgm:cxn modelId="{DA7CA963-DC06-446A-9696-9F8A126964E5}" type="presOf" srcId="{6A2ACA9B-BB3A-4EEF-8E2B-4668B7CEA12A}" destId="{D9794B78-5CAF-4D65-9786-80B94B7195FD}" srcOrd="0" destOrd="0" presId="urn:microsoft.com/office/officeart/2005/8/layout/default"/>
    <dgm:cxn modelId="{E57EC774-B09F-4EB4-A971-5A19E932B251}" srcId="{E16DCC82-0B55-4C22-8A5A-DA231536A279}" destId="{ABD24343-B08F-4CDC-A224-C553309EDB98}" srcOrd="3" destOrd="0" parTransId="{8BBBC1C6-AAF0-4E73-8237-8C9A705A1049}" sibTransId="{01B8A696-B0C8-43F9-BAE5-BD312E30EC83}"/>
    <dgm:cxn modelId="{075D8C8D-BE8F-4418-B530-8F2CA324E122}" srcId="{E16DCC82-0B55-4C22-8A5A-DA231536A279}" destId="{7477BE97-B3D0-4E1D-BFAA-070D099D5C2F}" srcOrd="4" destOrd="0" parTransId="{E1112383-9735-4B61-8AAE-436470F51092}" sibTransId="{46BE1A13-48FD-496E-A21E-BE395496B71C}"/>
    <dgm:cxn modelId="{6F16288F-13C2-4C33-9BB6-C95CB1D87928}" srcId="{E16DCC82-0B55-4C22-8A5A-DA231536A279}" destId="{6A2ACA9B-BB3A-4EEF-8E2B-4668B7CEA12A}" srcOrd="0" destOrd="0" parTransId="{65830308-D862-4C5C-8F07-9D3727108DD7}" sibTransId="{A53B39D6-DB58-4F77-92A7-4041B61E387B}"/>
    <dgm:cxn modelId="{3C633D9A-0AD5-4F9A-8B82-96FEBAF5D68C}" srcId="{E16DCC82-0B55-4C22-8A5A-DA231536A279}" destId="{4B9BF2EE-8FEE-4E64-B595-4725EE8DCC2B}" srcOrd="2" destOrd="0" parTransId="{045B589E-D930-4D73-B7D3-13E5296ECE4E}" sibTransId="{9846ECC6-D42C-4626-A57C-BD8B9A9ECD49}"/>
    <dgm:cxn modelId="{637282FD-FF83-4E7F-9BF5-131E02B02837}" type="presOf" srcId="{1EEC8AB3-6B7F-4A32-9EBE-04453C06886F}" destId="{F2D108B2-373D-40F0-976E-32F7FE8F4D85}" srcOrd="0" destOrd="0" presId="urn:microsoft.com/office/officeart/2005/8/layout/default"/>
    <dgm:cxn modelId="{4F46FA37-D040-42B3-A5BD-214A7E277791}" type="presParOf" srcId="{3F8F8AFA-C739-4E35-BA42-AA0EAFC2086C}" destId="{D9794B78-5CAF-4D65-9786-80B94B7195FD}" srcOrd="0" destOrd="0" presId="urn:microsoft.com/office/officeart/2005/8/layout/default"/>
    <dgm:cxn modelId="{F4665D7A-7701-4E4B-B3CE-68C3A9CCAD18}" type="presParOf" srcId="{3F8F8AFA-C739-4E35-BA42-AA0EAFC2086C}" destId="{429F7095-B3C8-4E3A-B163-0C920F423E44}" srcOrd="1" destOrd="0" presId="urn:microsoft.com/office/officeart/2005/8/layout/default"/>
    <dgm:cxn modelId="{F69165DB-3569-4904-9E6A-A4966A5489BE}" type="presParOf" srcId="{3F8F8AFA-C739-4E35-BA42-AA0EAFC2086C}" destId="{F2D108B2-373D-40F0-976E-32F7FE8F4D85}" srcOrd="2" destOrd="0" presId="urn:microsoft.com/office/officeart/2005/8/layout/default"/>
    <dgm:cxn modelId="{9661C6F6-0FFE-4D04-933C-057CF0DA3A9C}" type="presParOf" srcId="{3F8F8AFA-C739-4E35-BA42-AA0EAFC2086C}" destId="{0CB850F7-AC98-4951-A620-DD1C3984D236}" srcOrd="3" destOrd="0" presId="urn:microsoft.com/office/officeart/2005/8/layout/default"/>
    <dgm:cxn modelId="{AB99DD98-262E-4520-AD90-020D2B1C73C4}" type="presParOf" srcId="{3F8F8AFA-C739-4E35-BA42-AA0EAFC2086C}" destId="{94BC0DC8-7124-460B-827F-5A40EB849654}" srcOrd="4" destOrd="0" presId="urn:microsoft.com/office/officeart/2005/8/layout/default"/>
    <dgm:cxn modelId="{140F71E7-660F-4447-83EE-BC183931F38A}" type="presParOf" srcId="{3F8F8AFA-C739-4E35-BA42-AA0EAFC2086C}" destId="{C0A906A5-B0DE-402F-8617-21BF677E861D}" srcOrd="5" destOrd="0" presId="urn:microsoft.com/office/officeart/2005/8/layout/default"/>
    <dgm:cxn modelId="{EF859511-AA2E-4EEE-88DF-E77CAD99C7BB}" type="presParOf" srcId="{3F8F8AFA-C739-4E35-BA42-AA0EAFC2086C}" destId="{EE735D30-CB39-48BD-8060-8658008A41FD}" srcOrd="6" destOrd="0" presId="urn:microsoft.com/office/officeart/2005/8/layout/default"/>
    <dgm:cxn modelId="{BE76648F-9EE1-4D91-B4EC-006280D380A7}" type="presParOf" srcId="{3F8F8AFA-C739-4E35-BA42-AA0EAFC2086C}" destId="{94F49193-30F2-4DEE-840B-3C7E86242C02}" srcOrd="7" destOrd="0" presId="urn:microsoft.com/office/officeart/2005/8/layout/default"/>
    <dgm:cxn modelId="{D767544D-E674-40F8-80EC-3C8CD8352D2F}" type="presParOf" srcId="{3F8F8AFA-C739-4E35-BA42-AA0EAFC2086C}" destId="{1846D8F8-A20B-4832-9622-FE34B04E7D74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6589458-FF3E-446D-B83F-F4763E8FA954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1B6833F9-75A2-4D36-80BF-2C4EBF23C7F9}">
      <dgm:prSet/>
      <dgm:spPr/>
      <dgm:t>
        <a:bodyPr/>
        <a:lstStyle/>
        <a:p>
          <a:r>
            <a:rPr lang="cs-CZ"/>
            <a:t>Spánek </a:t>
          </a:r>
          <a:endParaRPr lang="en-US"/>
        </a:p>
      </dgm:t>
    </dgm:pt>
    <dgm:pt modelId="{7CFD2FFC-B10A-4A7C-9BC5-4D88EB7E3603}" type="parTrans" cxnId="{23B582A0-9012-4E50-A7CF-991E36EA0295}">
      <dgm:prSet/>
      <dgm:spPr/>
      <dgm:t>
        <a:bodyPr/>
        <a:lstStyle/>
        <a:p>
          <a:endParaRPr lang="en-US"/>
        </a:p>
      </dgm:t>
    </dgm:pt>
    <dgm:pt modelId="{4425EBAB-298F-436C-A7B5-5027512C881B}" type="sibTrans" cxnId="{23B582A0-9012-4E50-A7CF-991E36EA0295}">
      <dgm:prSet/>
      <dgm:spPr/>
      <dgm:t>
        <a:bodyPr/>
        <a:lstStyle/>
        <a:p>
          <a:endParaRPr lang="en-US"/>
        </a:p>
      </dgm:t>
    </dgm:pt>
    <dgm:pt modelId="{7CEF16DA-E00B-48BD-BD4D-3A2EB98E9C19}">
      <dgm:prSet/>
      <dgm:spPr/>
      <dgm:t>
        <a:bodyPr/>
        <a:lstStyle/>
        <a:p>
          <a:r>
            <a:rPr lang="cs-CZ"/>
            <a:t>Stres </a:t>
          </a:r>
          <a:endParaRPr lang="en-US"/>
        </a:p>
      </dgm:t>
    </dgm:pt>
    <dgm:pt modelId="{A308AF91-5022-4485-A770-71089331B2A5}" type="parTrans" cxnId="{8A6A2F77-107E-463A-BCB4-A3C6561E8B68}">
      <dgm:prSet/>
      <dgm:spPr/>
      <dgm:t>
        <a:bodyPr/>
        <a:lstStyle/>
        <a:p>
          <a:endParaRPr lang="en-US"/>
        </a:p>
      </dgm:t>
    </dgm:pt>
    <dgm:pt modelId="{CBB47A4D-A104-4C58-84AF-C550E6E097BB}" type="sibTrans" cxnId="{8A6A2F77-107E-463A-BCB4-A3C6561E8B68}">
      <dgm:prSet/>
      <dgm:spPr/>
      <dgm:t>
        <a:bodyPr/>
        <a:lstStyle/>
        <a:p>
          <a:endParaRPr lang="en-US"/>
        </a:p>
      </dgm:t>
    </dgm:pt>
    <dgm:pt modelId="{CAAADBC4-259B-466E-A370-96F2C2203091}" type="pres">
      <dgm:prSet presAssocID="{26589458-FF3E-446D-B83F-F4763E8FA954}" presName="root" presStyleCnt="0">
        <dgm:presLayoutVars>
          <dgm:dir/>
          <dgm:resizeHandles val="exact"/>
        </dgm:presLayoutVars>
      </dgm:prSet>
      <dgm:spPr/>
    </dgm:pt>
    <dgm:pt modelId="{DBA56DB4-45F6-4122-A79A-478AAC837F06}" type="pres">
      <dgm:prSet presAssocID="{1B6833F9-75A2-4D36-80BF-2C4EBF23C7F9}" presName="compNode" presStyleCnt="0"/>
      <dgm:spPr/>
    </dgm:pt>
    <dgm:pt modelId="{546121A1-2D4B-4B65-99A8-E6450B609EEC}" type="pres">
      <dgm:prSet presAssocID="{1B6833F9-75A2-4D36-80BF-2C4EBF23C7F9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ánek"/>
        </a:ext>
      </dgm:extLst>
    </dgm:pt>
    <dgm:pt modelId="{3862E3D9-3480-49BB-A4F3-A976303C4932}" type="pres">
      <dgm:prSet presAssocID="{1B6833F9-75A2-4D36-80BF-2C4EBF23C7F9}" presName="spaceRect" presStyleCnt="0"/>
      <dgm:spPr/>
    </dgm:pt>
    <dgm:pt modelId="{A5805476-AB23-40BF-886E-21F516EA2037}" type="pres">
      <dgm:prSet presAssocID="{1B6833F9-75A2-4D36-80BF-2C4EBF23C7F9}" presName="textRect" presStyleLbl="revTx" presStyleIdx="0" presStyleCnt="2">
        <dgm:presLayoutVars>
          <dgm:chMax val="1"/>
          <dgm:chPref val="1"/>
        </dgm:presLayoutVars>
      </dgm:prSet>
      <dgm:spPr/>
    </dgm:pt>
    <dgm:pt modelId="{42BED71E-43DB-4C52-A1EB-CA891113CC82}" type="pres">
      <dgm:prSet presAssocID="{4425EBAB-298F-436C-A7B5-5027512C881B}" presName="sibTrans" presStyleCnt="0"/>
      <dgm:spPr/>
    </dgm:pt>
    <dgm:pt modelId="{B90AEC9C-3E50-4EC0-B9E0-002BE793F06E}" type="pres">
      <dgm:prSet presAssocID="{7CEF16DA-E00B-48BD-BD4D-3A2EB98E9C19}" presName="compNode" presStyleCnt="0"/>
      <dgm:spPr/>
    </dgm:pt>
    <dgm:pt modelId="{554F5C66-6CA4-4385-9AD5-EF85EE8BFE5C}" type="pres">
      <dgm:prSet presAssocID="{7CEF16DA-E00B-48BD-BD4D-3A2EB98E9C19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orried Face with No Fill"/>
        </a:ext>
      </dgm:extLst>
    </dgm:pt>
    <dgm:pt modelId="{7DC80408-C0B8-44B2-8A24-5F8E82DB5F1E}" type="pres">
      <dgm:prSet presAssocID="{7CEF16DA-E00B-48BD-BD4D-3A2EB98E9C19}" presName="spaceRect" presStyleCnt="0"/>
      <dgm:spPr/>
    </dgm:pt>
    <dgm:pt modelId="{F6E490BA-A95F-4A70-85CB-A9772ACC039D}" type="pres">
      <dgm:prSet presAssocID="{7CEF16DA-E00B-48BD-BD4D-3A2EB98E9C19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6BC67304-EE7D-47E8-85A5-A9AE0F5D2AAE}" type="presOf" srcId="{7CEF16DA-E00B-48BD-BD4D-3A2EB98E9C19}" destId="{F6E490BA-A95F-4A70-85CB-A9772ACC039D}" srcOrd="0" destOrd="0" presId="urn:microsoft.com/office/officeart/2018/2/layout/IconLabelList"/>
    <dgm:cxn modelId="{8A6A2F77-107E-463A-BCB4-A3C6561E8B68}" srcId="{26589458-FF3E-446D-B83F-F4763E8FA954}" destId="{7CEF16DA-E00B-48BD-BD4D-3A2EB98E9C19}" srcOrd="1" destOrd="0" parTransId="{A308AF91-5022-4485-A770-71089331B2A5}" sibTransId="{CBB47A4D-A104-4C58-84AF-C550E6E097BB}"/>
    <dgm:cxn modelId="{56984984-CC68-4A9E-9806-959AFB4C4635}" type="presOf" srcId="{26589458-FF3E-446D-B83F-F4763E8FA954}" destId="{CAAADBC4-259B-466E-A370-96F2C2203091}" srcOrd="0" destOrd="0" presId="urn:microsoft.com/office/officeart/2018/2/layout/IconLabelList"/>
    <dgm:cxn modelId="{ABE05088-C353-4997-853C-1DEB5C0175EF}" type="presOf" srcId="{1B6833F9-75A2-4D36-80BF-2C4EBF23C7F9}" destId="{A5805476-AB23-40BF-886E-21F516EA2037}" srcOrd="0" destOrd="0" presId="urn:microsoft.com/office/officeart/2018/2/layout/IconLabelList"/>
    <dgm:cxn modelId="{23B582A0-9012-4E50-A7CF-991E36EA0295}" srcId="{26589458-FF3E-446D-B83F-F4763E8FA954}" destId="{1B6833F9-75A2-4D36-80BF-2C4EBF23C7F9}" srcOrd="0" destOrd="0" parTransId="{7CFD2FFC-B10A-4A7C-9BC5-4D88EB7E3603}" sibTransId="{4425EBAB-298F-436C-A7B5-5027512C881B}"/>
    <dgm:cxn modelId="{00E4D41F-AAFC-4E08-ADD9-6D2D9CC7DD06}" type="presParOf" srcId="{CAAADBC4-259B-466E-A370-96F2C2203091}" destId="{DBA56DB4-45F6-4122-A79A-478AAC837F06}" srcOrd="0" destOrd="0" presId="urn:microsoft.com/office/officeart/2018/2/layout/IconLabelList"/>
    <dgm:cxn modelId="{19C5ECB9-3CB2-442C-AA6C-77D59BF920B0}" type="presParOf" srcId="{DBA56DB4-45F6-4122-A79A-478AAC837F06}" destId="{546121A1-2D4B-4B65-99A8-E6450B609EEC}" srcOrd="0" destOrd="0" presId="urn:microsoft.com/office/officeart/2018/2/layout/IconLabelList"/>
    <dgm:cxn modelId="{4C9CB48F-C504-42EF-B939-2CEA4288BA6B}" type="presParOf" srcId="{DBA56DB4-45F6-4122-A79A-478AAC837F06}" destId="{3862E3D9-3480-49BB-A4F3-A976303C4932}" srcOrd="1" destOrd="0" presId="urn:microsoft.com/office/officeart/2018/2/layout/IconLabelList"/>
    <dgm:cxn modelId="{BFE6649F-C3D4-4CA3-8871-094D0A797CB9}" type="presParOf" srcId="{DBA56DB4-45F6-4122-A79A-478AAC837F06}" destId="{A5805476-AB23-40BF-886E-21F516EA2037}" srcOrd="2" destOrd="0" presId="urn:microsoft.com/office/officeart/2018/2/layout/IconLabelList"/>
    <dgm:cxn modelId="{192B4B3B-74C9-4734-A103-296317C85D70}" type="presParOf" srcId="{CAAADBC4-259B-466E-A370-96F2C2203091}" destId="{42BED71E-43DB-4C52-A1EB-CA891113CC82}" srcOrd="1" destOrd="0" presId="urn:microsoft.com/office/officeart/2018/2/layout/IconLabelList"/>
    <dgm:cxn modelId="{47877A57-CA2F-4FE1-A104-9409D66D185B}" type="presParOf" srcId="{CAAADBC4-259B-466E-A370-96F2C2203091}" destId="{B90AEC9C-3E50-4EC0-B9E0-002BE793F06E}" srcOrd="2" destOrd="0" presId="urn:microsoft.com/office/officeart/2018/2/layout/IconLabelList"/>
    <dgm:cxn modelId="{756807C5-D887-4FB9-BD32-7FE26D808B5B}" type="presParOf" srcId="{B90AEC9C-3E50-4EC0-B9E0-002BE793F06E}" destId="{554F5C66-6CA4-4385-9AD5-EF85EE8BFE5C}" srcOrd="0" destOrd="0" presId="urn:microsoft.com/office/officeart/2018/2/layout/IconLabelList"/>
    <dgm:cxn modelId="{21D29D84-2DC8-43B3-B4BF-550EE3FF4015}" type="presParOf" srcId="{B90AEC9C-3E50-4EC0-B9E0-002BE793F06E}" destId="{7DC80408-C0B8-44B2-8A24-5F8E82DB5F1E}" srcOrd="1" destOrd="0" presId="urn:microsoft.com/office/officeart/2018/2/layout/IconLabelList"/>
    <dgm:cxn modelId="{F5A91332-0DAA-4777-AC17-C660EE6F58C5}" type="presParOf" srcId="{B90AEC9C-3E50-4EC0-B9E0-002BE793F06E}" destId="{F6E490BA-A95F-4A70-85CB-A9772ACC039D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43EBF8F-C49B-4F8B-9752-6BB1993AC9AC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D9EBF88-2FCE-4326-A083-CC38263C7BA8}">
      <dgm:prSet/>
      <dgm:spPr/>
      <dgm:t>
        <a:bodyPr/>
        <a:lstStyle/>
        <a:p>
          <a:r>
            <a:rPr lang="cs-CZ"/>
            <a:t>Většinou důvod proč Vás klient vyhledal </a:t>
          </a:r>
          <a:endParaRPr lang="en-US"/>
        </a:p>
      </dgm:t>
    </dgm:pt>
    <dgm:pt modelId="{47E54405-4B5D-48F8-A665-4943979F979A}" type="parTrans" cxnId="{8B0FD0BC-3978-4C4A-B6B7-2CBED20F867B}">
      <dgm:prSet/>
      <dgm:spPr/>
      <dgm:t>
        <a:bodyPr/>
        <a:lstStyle/>
        <a:p>
          <a:endParaRPr lang="en-US"/>
        </a:p>
      </dgm:t>
    </dgm:pt>
    <dgm:pt modelId="{404B6405-17BB-4E0F-9B5B-B081456B8E77}" type="sibTrans" cxnId="{8B0FD0BC-3978-4C4A-B6B7-2CBED20F867B}">
      <dgm:prSet/>
      <dgm:spPr/>
      <dgm:t>
        <a:bodyPr/>
        <a:lstStyle/>
        <a:p>
          <a:endParaRPr lang="en-US"/>
        </a:p>
      </dgm:t>
    </dgm:pt>
    <dgm:pt modelId="{D0FACECB-FCF1-49AD-9658-8E51C7F9950C}">
      <dgm:prSet/>
      <dgm:spPr/>
      <dgm:t>
        <a:bodyPr/>
        <a:lstStyle/>
        <a:p>
          <a:r>
            <a:rPr lang="cs-CZ"/>
            <a:t>Základní popis, průběh, délka trvání, charakter </a:t>
          </a:r>
          <a:endParaRPr lang="en-US"/>
        </a:p>
      </dgm:t>
    </dgm:pt>
    <dgm:pt modelId="{01D01DB7-7688-48FC-B291-1778231B3B04}" type="parTrans" cxnId="{7412029A-6A02-44F6-A4B3-38C9ABAF6A04}">
      <dgm:prSet/>
      <dgm:spPr/>
      <dgm:t>
        <a:bodyPr/>
        <a:lstStyle/>
        <a:p>
          <a:endParaRPr lang="en-US"/>
        </a:p>
      </dgm:t>
    </dgm:pt>
    <dgm:pt modelId="{A87D3DC4-A61B-46B0-A6A3-C4805618E35E}" type="sibTrans" cxnId="{7412029A-6A02-44F6-A4B3-38C9ABAF6A04}">
      <dgm:prSet/>
      <dgm:spPr/>
      <dgm:t>
        <a:bodyPr/>
        <a:lstStyle/>
        <a:p>
          <a:endParaRPr lang="en-US"/>
        </a:p>
      </dgm:t>
    </dgm:pt>
    <dgm:pt modelId="{604FF062-7B63-41C9-9E26-AB1737AF47A3}">
      <dgm:prSet/>
      <dgm:spPr/>
      <dgm:t>
        <a:bodyPr/>
        <a:lstStyle/>
        <a:p>
          <a:r>
            <a:rPr lang="cs-CZ"/>
            <a:t>Bolest </a:t>
          </a:r>
          <a:endParaRPr lang="en-US"/>
        </a:p>
      </dgm:t>
    </dgm:pt>
    <dgm:pt modelId="{48240FDE-EA3F-47D1-8051-D8E531D954F2}" type="parTrans" cxnId="{655B2681-0928-437E-89D4-14A379B83DBF}">
      <dgm:prSet/>
      <dgm:spPr/>
      <dgm:t>
        <a:bodyPr/>
        <a:lstStyle/>
        <a:p>
          <a:endParaRPr lang="en-US"/>
        </a:p>
      </dgm:t>
    </dgm:pt>
    <dgm:pt modelId="{A2198AA7-4EE3-47A8-85E7-246A927F2C22}" type="sibTrans" cxnId="{655B2681-0928-437E-89D4-14A379B83DBF}">
      <dgm:prSet/>
      <dgm:spPr/>
      <dgm:t>
        <a:bodyPr/>
        <a:lstStyle/>
        <a:p>
          <a:endParaRPr lang="en-US"/>
        </a:p>
      </dgm:t>
    </dgm:pt>
    <dgm:pt modelId="{F5F9380D-28F3-460C-AAF4-3F49EC68AC03}">
      <dgm:prSet/>
      <dgm:spPr/>
      <dgm:t>
        <a:bodyPr/>
        <a:lstStyle/>
        <a:p>
          <a:r>
            <a:rPr lang="cs-CZ" b="1" dirty="0"/>
            <a:t>Co od Vás klient očekává? </a:t>
          </a:r>
          <a:endParaRPr lang="en-US" b="1" dirty="0"/>
        </a:p>
      </dgm:t>
    </dgm:pt>
    <dgm:pt modelId="{B783DDEA-1E4A-4EE8-A68A-0464B7601E2D}" type="parTrans" cxnId="{48BDFA0E-BE17-40DF-8D59-418E0AB0E738}">
      <dgm:prSet/>
      <dgm:spPr/>
      <dgm:t>
        <a:bodyPr/>
        <a:lstStyle/>
        <a:p>
          <a:endParaRPr lang="en-US"/>
        </a:p>
      </dgm:t>
    </dgm:pt>
    <dgm:pt modelId="{37E59101-803F-4D04-B054-29186781661D}" type="sibTrans" cxnId="{48BDFA0E-BE17-40DF-8D59-418E0AB0E738}">
      <dgm:prSet/>
      <dgm:spPr/>
      <dgm:t>
        <a:bodyPr/>
        <a:lstStyle/>
        <a:p>
          <a:endParaRPr lang="en-US"/>
        </a:p>
      </dgm:t>
    </dgm:pt>
    <dgm:pt modelId="{3B44485A-442B-4090-A2F6-B7002A04A937}">
      <dgm:prSet/>
      <dgm:spPr/>
      <dgm:t>
        <a:bodyPr/>
        <a:lstStyle/>
        <a:p>
          <a:r>
            <a:rPr lang="cs-CZ" b="1" dirty="0"/>
            <a:t>Co je ochotný udělat pro to, aby došlo k nějaké změně? </a:t>
          </a:r>
          <a:endParaRPr lang="en-US" b="1" dirty="0"/>
        </a:p>
      </dgm:t>
    </dgm:pt>
    <dgm:pt modelId="{D714B609-4B07-4014-B3D2-AE90EF66FA9B}" type="parTrans" cxnId="{7BF4A7A8-78F3-4AB3-9E3E-CB7F1683DCC0}">
      <dgm:prSet/>
      <dgm:spPr/>
      <dgm:t>
        <a:bodyPr/>
        <a:lstStyle/>
        <a:p>
          <a:endParaRPr lang="en-US"/>
        </a:p>
      </dgm:t>
    </dgm:pt>
    <dgm:pt modelId="{449B020E-A8FB-4408-BE8C-8BC8A6D1A171}" type="sibTrans" cxnId="{7BF4A7A8-78F3-4AB3-9E3E-CB7F1683DCC0}">
      <dgm:prSet/>
      <dgm:spPr/>
      <dgm:t>
        <a:bodyPr/>
        <a:lstStyle/>
        <a:p>
          <a:endParaRPr lang="en-US"/>
        </a:p>
      </dgm:t>
    </dgm:pt>
    <dgm:pt modelId="{9B5AA36C-AF54-4DAB-96CC-B4F89E4275EC}" type="pres">
      <dgm:prSet presAssocID="{043EBF8F-C49B-4F8B-9752-6BB1993AC9AC}" presName="diagram" presStyleCnt="0">
        <dgm:presLayoutVars>
          <dgm:dir/>
          <dgm:resizeHandles val="exact"/>
        </dgm:presLayoutVars>
      </dgm:prSet>
      <dgm:spPr/>
    </dgm:pt>
    <dgm:pt modelId="{64EF7BE3-DB22-41D3-949E-89879AFBE322}" type="pres">
      <dgm:prSet presAssocID="{8D9EBF88-2FCE-4326-A083-CC38263C7BA8}" presName="node" presStyleLbl="node1" presStyleIdx="0" presStyleCnt="5">
        <dgm:presLayoutVars>
          <dgm:bulletEnabled val="1"/>
        </dgm:presLayoutVars>
      </dgm:prSet>
      <dgm:spPr/>
    </dgm:pt>
    <dgm:pt modelId="{9BB96811-83A6-43DE-9725-29049E809918}" type="pres">
      <dgm:prSet presAssocID="{404B6405-17BB-4E0F-9B5B-B081456B8E77}" presName="sibTrans" presStyleCnt="0"/>
      <dgm:spPr/>
    </dgm:pt>
    <dgm:pt modelId="{718CB22D-83FC-406C-B98E-C0A9AAF0DC2E}" type="pres">
      <dgm:prSet presAssocID="{D0FACECB-FCF1-49AD-9658-8E51C7F9950C}" presName="node" presStyleLbl="node1" presStyleIdx="1" presStyleCnt="5">
        <dgm:presLayoutVars>
          <dgm:bulletEnabled val="1"/>
        </dgm:presLayoutVars>
      </dgm:prSet>
      <dgm:spPr/>
    </dgm:pt>
    <dgm:pt modelId="{AA022848-CEC6-4DA8-9DB2-BCB0C84FDD29}" type="pres">
      <dgm:prSet presAssocID="{A87D3DC4-A61B-46B0-A6A3-C4805618E35E}" presName="sibTrans" presStyleCnt="0"/>
      <dgm:spPr/>
    </dgm:pt>
    <dgm:pt modelId="{61342545-95E7-4188-A5B0-C5368A8356C8}" type="pres">
      <dgm:prSet presAssocID="{604FF062-7B63-41C9-9E26-AB1737AF47A3}" presName="node" presStyleLbl="node1" presStyleIdx="2" presStyleCnt="5">
        <dgm:presLayoutVars>
          <dgm:bulletEnabled val="1"/>
        </dgm:presLayoutVars>
      </dgm:prSet>
      <dgm:spPr/>
    </dgm:pt>
    <dgm:pt modelId="{072C95D3-20B2-4C59-AC94-D1743E1B5B5F}" type="pres">
      <dgm:prSet presAssocID="{A2198AA7-4EE3-47A8-85E7-246A927F2C22}" presName="sibTrans" presStyleCnt="0"/>
      <dgm:spPr/>
    </dgm:pt>
    <dgm:pt modelId="{603D9BA9-C7EC-4886-ABE4-09E4203F880E}" type="pres">
      <dgm:prSet presAssocID="{F5F9380D-28F3-460C-AAF4-3F49EC68AC03}" presName="node" presStyleLbl="node1" presStyleIdx="3" presStyleCnt="5">
        <dgm:presLayoutVars>
          <dgm:bulletEnabled val="1"/>
        </dgm:presLayoutVars>
      </dgm:prSet>
      <dgm:spPr/>
    </dgm:pt>
    <dgm:pt modelId="{DBC9A870-8A3A-4C20-B365-57B9AB20B792}" type="pres">
      <dgm:prSet presAssocID="{37E59101-803F-4D04-B054-29186781661D}" presName="sibTrans" presStyleCnt="0"/>
      <dgm:spPr/>
    </dgm:pt>
    <dgm:pt modelId="{C6FC4928-8524-4DBB-AEF9-B2868EB3D74A}" type="pres">
      <dgm:prSet presAssocID="{3B44485A-442B-4090-A2F6-B7002A04A937}" presName="node" presStyleLbl="node1" presStyleIdx="4" presStyleCnt="5">
        <dgm:presLayoutVars>
          <dgm:bulletEnabled val="1"/>
        </dgm:presLayoutVars>
      </dgm:prSet>
      <dgm:spPr/>
    </dgm:pt>
  </dgm:ptLst>
  <dgm:cxnLst>
    <dgm:cxn modelId="{48BDFA0E-BE17-40DF-8D59-418E0AB0E738}" srcId="{043EBF8F-C49B-4F8B-9752-6BB1993AC9AC}" destId="{F5F9380D-28F3-460C-AAF4-3F49EC68AC03}" srcOrd="3" destOrd="0" parTransId="{B783DDEA-1E4A-4EE8-A68A-0464B7601E2D}" sibTransId="{37E59101-803F-4D04-B054-29186781661D}"/>
    <dgm:cxn modelId="{948B1A21-6D6B-48AE-8B4A-31F45F3330A8}" type="presOf" srcId="{F5F9380D-28F3-460C-AAF4-3F49EC68AC03}" destId="{603D9BA9-C7EC-4886-ABE4-09E4203F880E}" srcOrd="0" destOrd="0" presId="urn:microsoft.com/office/officeart/2005/8/layout/default"/>
    <dgm:cxn modelId="{9D098046-05F7-41B2-A4F6-2732D3DA32C9}" type="presOf" srcId="{604FF062-7B63-41C9-9E26-AB1737AF47A3}" destId="{61342545-95E7-4188-A5B0-C5368A8356C8}" srcOrd="0" destOrd="0" presId="urn:microsoft.com/office/officeart/2005/8/layout/default"/>
    <dgm:cxn modelId="{CD168677-E355-4EC7-82D3-65BC20CADED7}" type="presOf" srcId="{8D9EBF88-2FCE-4326-A083-CC38263C7BA8}" destId="{64EF7BE3-DB22-41D3-949E-89879AFBE322}" srcOrd="0" destOrd="0" presId="urn:microsoft.com/office/officeart/2005/8/layout/default"/>
    <dgm:cxn modelId="{655B2681-0928-437E-89D4-14A379B83DBF}" srcId="{043EBF8F-C49B-4F8B-9752-6BB1993AC9AC}" destId="{604FF062-7B63-41C9-9E26-AB1737AF47A3}" srcOrd="2" destOrd="0" parTransId="{48240FDE-EA3F-47D1-8051-D8E531D954F2}" sibTransId="{A2198AA7-4EE3-47A8-85E7-246A927F2C22}"/>
    <dgm:cxn modelId="{7412029A-6A02-44F6-A4B3-38C9ABAF6A04}" srcId="{043EBF8F-C49B-4F8B-9752-6BB1993AC9AC}" destId="{D0FACECB-FCF1-49AD-9658-8E51C7F9950C}" srcOrd="1" destOrd="0" parTransId="{01D01DB7-7688-48FC-B291-1778231B3B04}" sibTransId="{A87D3DC4-A61B-46B0-A6A3-C4805618E35E}"/>
    <dgm:cxn modelId="{7BF4A7A8-78F3-4AB3-9E3E-CB7F1683DCC0}" srcId="{043EBF8F-C49B-4F8B-9752-6BB1993AC9AC}" destId="{3B44485A-442B-4090-A2F6-B7002A04A937}" srcOrd="4" destOrd="0" parTransId="{D714B609-4B07-4014-B3D2-AE90EF66FA9B}" sibTransId="{449B020E-A8FB-4408-BE8C-8BC8A6D1A171}"/>
    <dgm:cxn modelId="{8B0FD0BC-3978-4C4A-B6B7-2CBED20F867B}" srcId="{043EBF8F-C49B-4F8B-9752-6BB1993AC9AC}" destId="{8D9EBF88-2FCE-4326-A083-CC38263C7BA8}" srcOrd="0" destOrd="0" parTransId="{47E54405-4B5D-48F8-A665-4943979F979A}" sibTransId="{404B6405-17BB-4E0F-9B5B-B081456B8E77}"/>
    <dgm:cxn modelId="{86E1FBE8-424E-429F-9661-5967B5EB746F}" type="presOf" srcId="{D0FACECB-FCF1-49AD-9658-8E51C7F9950C}" destId="{718CB22D-83FC-406C-B98E-C0A9AAF0DC2E}" srcOrd="0" destOrd="0" presId="urn:microsoft.com/office/officeart/2005/8/layout/default"/>
    <dgm:cxn modelId="{851B51F5-0448-4A8D-9BAE-C284D357200D}" type="presOf" srcId="{043EBF8F-C49B-4F8B-9752-6BB1993AC9AC}" destId="{9B5AA36C-AF54-4DAB-96CC-B4F89E4275EC}" srcOrd="0" destOrd="0" presId="urn:microsoft.com/office/officeart/2005/8/layout/default"/>
    <dgm:cxn modelId="{A158B9F5-4DEF-468D-80BA-9243757793BC}" type="presOf" srcId="{3B44485A-442B-4090-A2F6-B7002A04A937}" destId="{C6FC4928-8524-4DBB-AEF9-B2868EB3D74A}" srcOrd="0" destOrd="0" presId="urn:microsoft.com/office/officeart/2005/8/layout/default"/>
    <dgm:cxn modelId="{8315027B-5ED2-49AE-8AAE-88270C8B1044}" type="presParOf" srcId="{9B5AA36C-AF54-4DAB-96CC-B4F89E4275EC}" destId="{64EF7BE3-DB22-41D3-949E-89879AFBE322}" srcOrd="0" destOrd="0" presId="urn:microsoft.com/office/officeart/2005/8/layout/default"/>
    <dgm:cxn modelId="{FE478473-523C-479A-8552-537AC4F31154}" type="presParOf" srcId="{9B5AA36C-AF54-4DAB-96CC-B4F89E4275EC}" destId="{9BB96811-83A6-43DE-9725-29049E809918}" srcOrd="1" destOrd="0" presId="urn:microsoft.com/office/officeart/2005/8/layout/default"/>
    <dgm:cxn modelId="{C0C550C5-CBFF-4C97-91BF-9EA2C28F7F3E}" type="presParOf" srcId="{9B5AA36C-AF54-4DAB-96CC-B4F89E4275EC}" destId="{718CB22D-83FC-406C-B98E-C0A9AAF0DC2E}" srcOrd="2" destOrd="0" presId="urn:microsoft.com/office/officeart/2005/8/layout/default"/>
    <dgm:cxn modelId="{1133B54E-1BC4-45FF-9DE9-25781057D46F}" type="presParOf" srcId="{9B5AA36C-AF54-4DAB-96CC-B4F89E4275EC}" destId="{AA022848-CEC6-4DA8-9DB2-BCB0C84FDD29}" srcOrd="3" destOrd="0" presId="urn:microsoft.com/office/officeart/2005/8/layout/default"/>
    <dgm:cxn modelId="{561F2F98-17A5-4706-BE85-B8E15EE11549}" type="presParOf" srcId="{9B5AA36C-AF54-4DAB-96CC-B4F89E4275EC}" destId="{61342545-95E7-4188-A5B0-C5368A8356C8}" srcOrd="4" destOrd="0" presId="urn:microsoft.com/office/officeart/2005/8/layout/default"/>
    <dgm:cxn modelId="{2A1FDA6A-3172-44E0-B2FF-845DC0E01C80}" type="presParOf" srcId="{9B5AA36C-AF54-4DAB-96CC-B4F89E4275EC}" destId="{072C95D3-20B2-4C59-AC94-D1743E1B5B5F}" srcOrd="5" destOrd="0" presId="urn:microsoft.com/office/officeart/2005/8/layout/default"/>
    <dgm:cxn modelId="{4FB3B6AB-2176-43C4-BB4A-5BF8FAA8D0E8}" type="presParOf" srcId="{9B5AA36C-AF54-4DAB-96CC-B4F89E4275EC}" destId="{603D9BA9-C7EC-4886-ABE4-09E4203F880E}" srcOrd="6" destOrd="0" presId="urn:microsoft.com/office/officeart/2005/8/layout/default"/>
    <dgm:cxn modelId="{23C936D5-5496-4AB3-AAB1-C34C5B6E8674}" type="presParOf" srcId="{9B5AA36C-AF54-4DAB-96CC-B4F89E4275EC}" destId="{DBC9A870-8A3A-4C20-B365-57B9AB20B792}" srcOrd="7" destOrd="0" presId="urn:microsoft.com/office/officeart/2005/8/layout/default"/>
    <dgm:cxn modelId="{B7572A27-B174-4C64-ADA5-4728416FE141}" type="presParOf" srcId="{9B5AA36C-AF54-4DAB-96CC-B4F89E4275EC}" destId="{C6FC4928-8524-4DBB-AEF9-B2868EB3D74A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53C6E1B-05F4-4901-B8E6-A525504CCA5D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31D53D73-C5A8-4B4F-BBC5-56C31B934B55}">
      <dgm:prSet/>
      <dgm:spPr/>
      <dgm:t>
        <a:bodyPr/>
        <a:lstStyle/>
        <a:p>
          <a:r>
            <a:rPr lang="cs-CZ"/>
            <a:t>Shrnutí nejdůležitějších bodů </a:t>
          </a:r>
          <a:endParaRPr lang="en-US"/>
        </a:p>
      </dgm:t>
    </dgm:pt>
    <dgm:pt modelId="{6AEB5C68-656F-4325-881B-68C39D6141AB}" type="parTrans" cxnId="{92278C92-CA9E-451E-B5DC-711C3F339BE4}">
      <dgm:prSet/>
      <dgm:spPr/>
      <dgm:t>
        <a:bodyPr/>
        <a:lstStyle/>
        <a:p>
          <a:endParaRPr lang="en-US"/>
        </a:p>
      </dgm:t>
    </dgm:pt>
    <dgm:pt modelId="{F944A134-DD69-435B-A5C0-B11D485B9D2E}" type="sibTrans" cxnId="{92278C92-CA9E-451E-B5DC-711C3F339BE4}">
      <dgm:prSet/>
      <dgm:spPr/>
      <dgm:t>
        <a:bodyPr/>
        <a:lstStyle/>
        <a:p>
          <a:endParaRPr lang="en-US"/>
        </a:p>
      </dgm:t>
    </dgm:pt>
    <dgm:pt modelId="{AF0B8BD7-1566-49A2-9A89-B9599F99A337}">
      <dgm:prSet/>
      <dgm:spPr/>
      <dgm:t>
        <a:bodyPr/>
        <a:lstStyle/>
        <a:p>
          <a:r>
            <a:rPr lang="cs-CZ"/>
            <a:t>Vytvoření primární hypotézy – příčina obtíží </a:t>
          </a:r>
          <a:endParaRPr lang="en-US"/>
        </a:p>
      </dgm:t>
    </dgm:pt>
    <dgm:pt modelId="{48932AF3-56D0-48E1-BFF7-A79C6A698091}" type="parTrans" cxnId="{E72F2DB7-43A2-4614-9F03-42437FBF1DA2}">
      <dgm:prSet/>
      <dgm:spPr/>
      <dgm:t>
        <a:bodyPr/>
        <a:lstStyle/>
        <a:p>
          <a:endParaRPr lang="en-US"/>
        </a:p>
      </dgm:t>
    </dgm:pt>
    <dgm:pt modelId="{64861479-2BA6-4971-8DCD-D0E25235CAC3}" type="sibTrans" cxnId="{E72F2DB7-43A2-4614-9F03-42437FBF1DA2}">
      <dgm:prSet/>
      <dgm:spPr/>
      <dgm:t>
        <a:bodyPr/>
        <a:lstStyle/>
        <a:p>
          <a:endParaRPr lang="en-US"/>
        </a:p>
      </dgm:t>
    </dgm:pt>
    <dgm:pt modelId="{61366619-DA9B-4CC1-9F46-C1FFFC9D116E}" type="pres">
      <dgm:prSet presAssocID="{D53C6E1B-05F4-4901-B8E6-A525504CCA5D}" presName="root" presStyleCnt="0">
        <dgm:presLayoutVars>
          <dgm:dir/>
          <dgm:resizeHandles val="exact"/>
        </dgm:presLayoutVars>
      </dgm:prSet>
      <dgm:spPr/>
    </dgm:pt>
    <dgm:pt modelId="{732E8896-42EB-42C2-A20C-74D701D38577}" type="pres">
      <dgm:prSet presAssocID="{31D53D73-C5A8-4B4F-BBC5-56C31B934B55}" presName="compNode" presStyleCnt="0"/>
      <dgm:spPr/>
    </dgm:pt>
    <dgm:pt modelId="{51C605C1-DBE9-4340-9481-5B1154C538C8}" type="pres">
      <dgm:prSet presAssocID="{31D53D73-C5A8-4B4F-BBC5-56C31B934B55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aškrtnutí"/>
        </a:ext>
      </dgm:extLst>
    </dgm:pt>
    <dgm:pt modelId="{CC5E1CA3-35A1-48C9-878B-009B279A26C5}" type="pres">
      <dgm:prSet presAssocID="{31D53D73-C5A8-4B4F-BBC5-56C31B934B55}" presName="spaceRect" presStyleCnt="0"/>
      <dgm:spPr/>
    </dgm:pt>
    <dgm:pt modelId="{5138CE16-A111-48B3-9E03-B802906DD16F}" type="pres">
      <dgm:prSet presAssocID="{31D53D73-C5A8-4B4F-BBC5-56C31B934B55}" presName="textRect" presStyleLbl="revTx" presStyleIdx="0" presStyleCnt="2">
        <dgm:presLayoutVars>
          <dgm:chMax val="1"/>
          <dgm:chPref val="1"/>
        </dgm:presLayoutVars>
      </dgm:prSet>
      <dgm:spPr/>
    </dgm:pt>
    <dgm:pt modelId="{F45B9E1B-7CD1-4C11-957A-B63A468D75C2}" type="pres">
      <dgm:prSet presAssocID="{F944A134-DD69-435B-A5C0-B11D485B9D2E}" presName="sibTrans" presStyleCnt="0"/>
      <dgm:spPr/>
    </dgm:pt>
    <dgm:pt modelId="{CDCA2900-462D-451B-8626-D0CF67D37583}" type="pres">
      <dgm:prSet presAssocID="{AF0B8BD7-1566-49A2-9A89-B9599F99A337}" presName="compNode" presStyleCnt="0"/>
      <dgm:spPr/>
    </dgm:pt>
    <dgm:pt modelId="{63B4405C-0906-42F1-84DE-5F31BDE774D6}" type="pres">
      <dgm:prSet presAssocID="{AF0B8BD7-1566-49A2-9A89-B9599F99A337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17466F1B-9564-40E2-949C-A5C1151F81B5}" type="pres">
      <dgm:prSet presAssocID="{AF0B8BD7-1566-49A2-9A89-B9599F99A337}" presName="spaceRect" presStyleCnt="0"/>
      <dgm:spPr/>
    </dgm:pt>
    <dgm:pt modelId="{224CD0F8-CB27-4A75-A530-53CC1BF55F4A}" type="pres">
      <dgm:prSet presAssocID="{AF0B8BD7-1566-49A2-9A89-B9599F99A337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DED99A08-7E43-42E0-863C-FD339EB7BC29}" type="presOf" srcId="{31D53D73-C5A8-4B4F-BBC5-56C31B934B55}" destId="{5138CE16-A111-48B3-9E03-B802906DD16F}" srcOrd="0" destOrd="0" presId="urn:microsoft.com/office/officeart/2018/2/layout/IconLabelList"/>
    <dgm:cxn modelId="{9841CB46-F124-4211-9C21-8FAE8162EF06}" type="presOf" srcId="{AF0B8BD7-1566-49A2-9A89-B9599F99A337}" destId="{224CD0F8-CB27-4A75-A530-53CC1BF55F4A}" srcOrd="0" destOrd="0" presId="urn:microsoft.com/office/officeart/2018/2/layout/IconLabelList"/>
    <dgm:cxn modelId="{B273437B-D2A0-4439-841A-DF2F246992E8}" type="presOf" srcId="{D53C6E1B-05F4-4901-B8E6-A525504CCA5D}" destId="{61366619-DA9B-4CC1-9F46-C1FFFC9D116E}" srcOrd="0" destOrd="0" presId="urn:microsoft.com/office/officeart/2018/2/layout/IconLabelList"/>
    <dgm:cxn modelId="{92278C92-CA9E-451E-B5DC-711C3F339BE4}" srcId="{D53C6E1B-05F4-4901-B8E6-A525504CCA5D}" destId="{31D53D73-C5A8-4B4F-BBC5-56C31B934B55}" srcOrd="0" destOrd="0" parTransId="{6AEB5C68-656F-4325-881B-68C39D6141AB}" sibTransId="{F944A134-DD69-435B-A5C0-B11D485B9D2E}"/>
    <dgm:cxn modelId="{E72F2DB7-43A2-4614-9F03-42437FBF1DA2}" srcId="{D53C6E1B-05F4-4901-B8E6-A525504CCA5D}" destId="{AF0B8BD7-1566-49A2-9A89-B9599F99A337}" srcOrd="1" destOrd="0" parTransId="{48932AF3-56D0-48E1-BFF7-A79C6A698091}" sibTransId="{64861479-2BA6-4971-8DCD-D0E25235CAC3}"/>
    <dgm:cxn modelId="{AE4C6849-2E3D-4926-8C35-9C5F6B894D8C}" type="presParOf" srcId="{61366619-DA9B-4CC1-9F46-C1FFFC9D116E}" destId="{732E8896-42EB-42C2-A20C-74D701D38577}" srcOrd="0" destOrd="0" presId="urn:microsoft.com/office/officeart/2018/2/layout/IconLabelList"/>
    <dgm:cxn modelId="{D38A80EB-FEB6-4C60-A2BF-12CFCF422ECC}" type="presParOf" srcId="{732E8896-42EB-42C2-A20C-74D701D38577}" destId="{51C605C1-DBE9-4340-9481-5B1154C538C8}" srcOrd="0" destOrd="0" presId="urn:microsoft.com/office/officeart/2018/2/layout/IconLabelList"/>
    <dgm:cxn modelId="{ACF09647-9641-4C3F-903E-7702ECF3B819}" type="presParOf" srcId="{732E8896-42EB-42C2-A20C-74D701D38577}" destId="{CC5E1CA3-35A1-48C9-878B-009B279A26C5}" srcOrd="1" destOrd="0" presId="urn:microsoft.com/office/officeart/2018/2/layout/IconLabelList"/>
    <dgm:cxn modelId="{88AFC663-E267-4851-A5E4-933C91E84C7A}" type="presParOf" srcId="{732E8896-42EB-42C2-A20C-74D701D38577}" destId="{5138CE16-A111-48B3-9E03-B802906DD16F}" srcOrd="2" destOrd="0" presId="urn:microsoft.com/office/officeart/2018/2/layout/IconLabelList"/>
    <dgm:cxn modelId="{0D9BAB44-DD3D-4EE4-AA1C-3E1F78CE581B}" type="presParOf" srcId="{61366619-DA9B-4CC1-9F46-C1FFFC9D116E}" destId="{F45B9E1B-7CD1-4C11-957A-B63A468D75C2}" srcOrd="1" destOrd="0" presId="urn:microsoft.com/office/officeart/2018/2/layout/IconLabelList"/>
    <dgm:cxn modelId="{DF511729-D4B4-4063-84F8-085F44A05C9D}" type="presParOf" srcId="{61366619-DA9B-4CC1-9F46-C1FFFC9D116E}" destId="{CDCA2900-462D-451B-8626-D0CF67D37583}" srcOrd="2" destOrd="0" presId="urn:microsoft.com/office/officeart/2018/2/layout/IconLabelList"/>
    <dgm:cxn modelId="{F7FA3B9A-1DA9-4A73-BE18-B70FD823D710}" type="presParOf" srcId="{CDCA2900-462D-451B-8626-D0CF67D37583}" destId="{63B4405C-0906-42F1-84DE-5F31BDE774D6}" srcOrd="0" destOrd="0" presId="urn:microsoft.com/office/officeart/2018/2/layout/IconLabelList"/>
    <dgm:cxn modelId="{AF77F711-C14B-4FFF-B966-C8934B19D174}" type="presParOf" srcId="{CDCA2900-462D-451B-8626-D0CF67D37583}" destId="{17466F1B-9564-40E2-949C-A5C1151F81B5}" srcOrd="1" destOrd="0" presId="urn:microsoft.com/office/officeart/2018/2/layout/IconLabelList"/>
    <dgm:cxn modelId="{28C759B6-E34E-4586-9FE3-E37FDD716931}" type="presParOf" srcId="{CDCA2900-462D-451B-8626-D0CF67D37583}" destId="{224CD0F8-CB27-4A75-A530-53CC1BF55F4A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E2286A-C1A6-4134-9C74-E590D0FF1B3A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8A90EE6-CDC4-40C2-A82B-5C083F0B015D}">
      <dgm:prSet/>
      <dgm:spPr/>
      <dgm:t>
        <a:bodyPr/>
        <a:lstStyle/>
        <a:p>
          <a:r>
            <a:rPr lang="cs-CZ" dirty="0"/>
            <a:t>Semináře – aktivní účast </a:t>
          </a:r>
          <a:endParaRPr lang="en-US" dirty="0"/>
        </a:p>
      </dgm:t>
    </dgm:pt>
    <dgm:pt modelId="{15B7B6D0-D960-4698-B924-F25242823C96}" type="parTrans" cxnId="{755F6FF2-6333-426F-9479-EA019AF53947}">
      <dgm:prSet/>
      <dgm:spPr/>
      <dgm:t>
        <a:bodyPr/>
        <a:lstStyle/>
        <a:p>
          <a:endParaRPr lang="en-US"/>
        </a:p>
      </dgm:t>
    </dgm:pt>
    <dgm:pt modelId="{4CE55088-B1EC-43DA-BB33-A418864A1640}" type="sibTrans" cxnId="{755F6FF2-6333-426F-9479-EA019AF53947}">
      <dgm:prSet/>
      <dgm:spPr/>
      <dgm:t>
        <a:bodyPr/>
        <a:lstStyle/>
        <a:p>
          <a:endParaRPr lang="en-US"/>
        </a:p>
      </dgm:t>
    </dgm:pt>
    <dgm:pt modelId="{F074131B-EFB7-4479-BE84-1D155DDC33B7}">
      <dgm:prSet custT="1"/>
      <dgm:spPr/>
      <dgm:t>
        <a:bodyPr/>
        <a:lstStyle/>
        <a:p>
          <a:r>
            <a:rPr lang="cs-CZ" sz="2500" dirty="0"/>
            <a:t>Povinná docházka – absence řešit s vyučujícím předem </a:t>
          </a:r>
          <a:r>
            <a:rPr lang="cs-CZ" sz="1800" dirty="0"/>
            <a:t>(evidence IS – kontrola)</a:t>
          </a:r>
          <a:endParaRPr lang="en-US" sz="2500" dirty="0"/>
        </a:p>
      </dgm:t>
    </dgm:pt>
    <dgm:pt modelId="{986012A2-B961-4D04-BE10-4DBD2AFA119A}" type="parTrans" cxnId="{24D363DA-F340-402E-BCA2-449165361D3A}">
      <dgm:prSet/>
      <dgm:spPr/>
      <dgm:t>
        <a:bodyPr/>
        <a:lstStyle/>
        <a:p>
          <a:endParaRPr lang="en-US"/>
        </a:p>
      </dgm:t>
    </dgm:pt>
    <dgm:pt modelId="{422F0FEE-6359-451E-BF68-AFBAC199BCCF}" type="sibTrans" cxnId="{24D363DA-F340-402E-BCA2-449165361D3A}">
      <dgm:prSet/>
      <dgm:spPr/>
      <dgm:t>
        <a:bodyPr/>
        <a:lstStyle/>
        <a:p>
          <a:endParaRPr lang="en-US"/>
        </a:p>
      </dgm:t>
    </dgm:pt>
    <dgm:pt modelId="{5E8994E5-B919-477C-844A-A2C1F9F90342}">
      <dgm:prSet custT="1"/>
      <dgm:spPr/>
      <dgm:t>
        <a:bodyPr/>
        <a:lstStyle/>
        <a:p>
          <a:r>
            <a:rPr lang="cs-CZ" sz="2200" dirty="0"/>
            <a:t>2 průběžné online testy – min. 70% bodů </a:t>
          </a:r>
          <a:r>
            <a:rPr lang="cs-CZ" sz="1600" dirty="0"/>
            <a:t>(vždy Vám přijde informace emailem)</a:t>
          </a:r>
          <a:endParaRPr lang="en-US" sz="2200" dirty="0"/>
        </a:p>
      </dgm:t>
    </dgm:pt>
    <dgm:pt modelId="{99D3C92E-CB01-4C93-ADE5-28BA8218B8D2}" type="parTrans" cxnId="{47203DB6-156E-415C-B9DB-F77CF13589DC}">
      <dgm:prSet/>
      <dgm:spPr/>
      <dgm:t>
        <a:bodyPr/>
        <a:lstStyle/>
        <a:p>
          <a:endParaRPr lang="en-US"/>
        </a:p>
      </dgm:t>
    </dgm:pt>
    <dgm:pt modelId="{8E372DB7-9D16-4129-9111-5DE1425ACE0A}" type="sibTrans" cxnId="{47203DB6-156E-415C-B9DB-F77CF13589DC}">
      <dgm:prSet/>
      <dgm:spPr/>
      <dgm:t>
        <a:bodyPr/>
        <a:lstStyle/>
        <a:p>
          <a:endParaRPr lang="en-US"/>
        </a:p>
      </dgm:t>
    </dgm:pt>
    <dgm:pt modelId="{B192710D-A05F-451D-A7FA-176A37BFBE53}">
      <dgm:prSet custT="1"/>
      <dgm:spPr/>
      <dgm:t>
        <a:bodyPr/>
        <a:lstStyle/>
        <a:p>
          <a:r>
            <a:rPr lang="cs-CZ" sz="2000" b="1" dirty="0"/>
            <a:t>1 závěrečný test – min. 70% bodů </a:t>
          </a:r>
        </a:p>
        <a:p>
          <a:r>
            <a:rPr lang="cs-CZ" sz="1600" b="1" dirty="0"/>
            <a:t>(termíny zápočtu – prezenčně na fakultě)</a:t>
          </a:r>
          <a:endParaRPr lang="en-US" sz="1600" dirty="0"/>
        </a:p>
      </dgm:t>
    </dgm:pt>
    <dgm:pt modelId="{556F07EE-FD47-48CC-A99E-8DD8BB9200FA}" type="parTrans" cxnId="{8AAC55C8-C0ED-41A7-BFB6-0289013EBCFE}">
      <dgm:prSet/>
      <dgm:spPr/>
      <dgm:t>
        <a:bodyPr/>
        <a:lstStyle/>
        <a:p>
          <a:endParaRPr lang="en-US"/>
        </a:p>
      </dgm:t>
    </dgm:pt>
    <dgm:pt modelId="{281A0879-04EB-43C7-8325-FE5844B19032}" type="sibTrans" cxnId="{8AAC55C8-C0ED-41A7-BFB6-0289013EBCFE}">
      <dgm:prSet/>
      <dgm:spPr/>
      <dgm:t>
        <a:bodyPr/>
        <a:lstStyle/>
        <a:p>
          <a:endParaRPr lang="en-US"/>
        </a:p>
      </dgm:t>
    </dgm:pt>
    <dgm:pt modelId="{350EE816-4ED8-9C48-B320-1075FDADFAA4}" type="pres">
      <dgm:prSet presAssocID="{C2E2286A-C1A6-4134-9C74-E590D0FF1B3A}" presName="outerComposite" presStyleCnt="0">
        <dgm:presLayoutVars>
          <dgm:chMax val="5"/>
          <dgm:dir/>
          <dgm:resizeHandles val="exact"/>
        </dgm:presLayoutVars>
      </dgm:prSet>
      <dgm:spPr/>
    </dgm:pt>
    <dgm:pt modelId="{C3FFE77C-F5E4-9E48-A333-43D3F8459170}" type="pres">
      <dgm:prSet presAssocID="{C2E2286A-C1A6-4134-9C74-E590D0FF1B3A}" presName="dummyMaxCanvas" presStyleCnt="0">
        <dgm:presLayoutVars/>
      </dgm:prSet>
      <dgm:spPr/>
    </dgm:pt>
    <dgm:pt modelId="{60224127-3C00-D842-B009-FD1035901EF3}" type="pres">
      <dgm:prSet presAssocID="{C2E2286A-C1A6-4134-9C74-E590D0FF1B3A}" presName="FourNodes_1" presStyleLbl="node1" presStyleIdx="0" presStyleCnt="4">
        <dgm:presLayoutVars>
          <dgm:bulletEnabled val="1"/>
        </dgm:presLayoutVars>
      </dgm:prSet>
      <dgm:spPr/>
    </dgm:pt>
    <dgm:pt modelId="{A52BBDD9-FB80-0043-81EF-B7E668090769}" type="pres">
      <dgm:prSet presAssocID="{C2E2286A-C1A6-4134-9C74-E590D0FF1B3A}" presName="FourNodes_2" presStyleLbl="node1" presStyleIdx="1" presStyleCnt="4">
        <dgm:presLayoutVars>
          <dgm:bulletEnabled val="1"/>
        </dgm:presLayoutVars>
      </dgm:prSet>
      <dgm:spPr/>
    </dgm:pt>
    <dgm:pt modelId="{95BB52F7-3C45-CB4E-8D45-B696B9E7D0D0}" type="pres">
      <dgm:prSet presAssocID="{C2E2286A-C1A6-4134-9C74-E590D0FF1B3A}" presName="FourNodes_3" presStyleLbl="node1" presStyleIdx="2" presStyleCnt="4">
        <dgm:presLayoutVars>
          <dgm:bulletEnabled val="1"/>
        </dgm:presLayoutVars>
      </dgm:prSet>
      <dgm:spPr/>
    </dgm:pt>
    <dgm:pt modelId="{97A0DB83-A80A-DE48-9102-4A0B71D194D5}" type="pres">
      <dgm:prSet presAssocID="{C2E2286A-C1A6-4134-9C74-E590D0FF1B3A}" presName="FourNodes_4" presStyleLbl="node1" presStyleIdx="3" presStyleCnt="4">
        <dgm:presLayoutVars>
          <dgm:bulletEnabled val="1"/>
        </dgm:presLayoutVars>
      </dgm:prSet>
      <dgm:spPr/>
    </dgm:pt>
    <dgm:pt modelId="{8ADD3A19-0723-984A-BD41-0D25D800CE90}" type="pres">
      <dgm:prSet presAssocID="{C2E2286A-C1A6-4134-9C74-E590D0FF1B3A}" presName="FourConn_1-2" presStyleLbl="fgAccFollowNode1" presStyleIdx="0" presStyleCnt="3">
        <dgm:presLayoutVars>
          <dgm:bulletEnabled val="1"/>
        </dgm:presLayoutVars>
      </dgm:prSet>
      <dgm:spPr/>
    </dgm:pt>
    <dgm:pt modelId="{2FA7995E-8D67-E540-9756-5B1B11AE9FB2}" type="pres">
      <dgm:prSet presAssocID="{C2E2286A-C1A6-4134-9C74-E590D0FF1B3A}" presName="FourConn_2-3" presStyleLbl="fgAccFollowNode1" presStyleIdx="1" presStyleCnt="3">
        <dgm:presLayoutVars>
          <dgm:bulletEnabled val="1"/>
        </dgm:presLayoutVars>
      </dgm:prSet>
      <dgm:spPr/>
    </dgm:pt>
    <dgm:pt modelId="{5F2F2733-82A8-6845-BF4C-C1CF48B2EF57}" type="pres">
      <dgm:prSet presAssocID="{C2E2286A-C1A6-4134-9C74-E590D0FF1B3A}" presName="FourConn_3-4" presStyleLbl="fgAccFollowNode1" presStyleIdx="2" presStyleCnt="3">
        <dgm:presLayoutVars>
          <dgm:bulletEnabled val="1"/>
        </dgm:presLayoutVars>
      </dgm:prSet>
      <dgm:spPr/>
    </dgm:pt>
    <dgm:pt modelId="{4FAB3520-D855-E746-A88A-00D82B6062AF}" type="pres">
      <dgm:prSet presAssocID="{C2E2286A-C1A6-4134-9C74-E590D0FF1B3A}" presName="FourNodes_1_text" presStyleLbl="node1" presStyleIdx="3" presStyleCnt="4">
        <dgm:presLayoutVars>
          <dgm:bulletEnabled val="1"/>
        </dgm:presLayoutVars>
      </dgm:prSet>
      <dgm:spPr/>
    </dgm:pt>
    <dgm:pt modelId="{EA9E82EA-E660-914C-A6DE-68029E55F942}" type="pres">
      <dgm:prSet presAssocID="{C2E2286A-C1A6-4134-9C74-E590D0FF1B3A}" presName="FourNodes_2_text" presStyleLbl="node1" presStyleIdx="3" presStyleCnt="4">
        <dgm:presLayoutVars>
          <dgm:bulletEnabled val="1"/>
        </dgm:presLayoutVars>
      </dgm:prSet>
      <dgm:spPr/>
    </dgm:pt>
    <dgm:pt modelId="{3A27D6C2-F15B-1446-8953-60646D44DEE6}" type="pres">
      <dgm:prSet presAssocID="{C2E2286A-C1A6-4134-9C74-E590D0FF1B3A}" presName="FourNodes_3_text" presStyleLbl="node1" presStyleIdx="3" presStyleCnt="4">
        <dgm:presLayoutVars>
          <dgm:bulletEnabled val="1"/>
        </dgm:presLayoutVars>
      </dgm:prSet>
      <dgm:spPr/>
    </dgm:pt>
    <dgm:pt modelId="{7E194834-4B9C-9D4C-90E6-2E14D7CF9368}" type="pres">
      <dgm:prSet presAssocID="{C2E2286A-C1A6-4134-9C74-E590D0FF1B3A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17053706-1BA1-6F4D-B37B-6B925E6F3D2E}" type="presOf" srcId="{5E8994E5-B919-477C-844A-A2C1F9F90342}" destId="{3A27D6C2-F15B-1446-8953-60646D44DEE6}" srcOrd="1" destOrd="0" presId="urn:microsoft.com/office/officeart/2005/8/layout/vProcess5"/>
    <dgm:cxn modelId="{17B0131B-9237-7D4A-A19A-B1C86A6115F5}" type="presOf" srcId="{5E8994E5-B919-477C-844A-A2C1F9F90342}" destId="{95BB52F7-3C45-CB4E-8D45-B696B9E7D0D0}" srcOrd="0" destOrd="0" presId="urn:microsoft.com/office/officeart/2005/8/layout/vProcess5"/>
    <dgm:cxn modelId="{A36ACC3A-613C-0745-AE85-4ECE0150FE68}" type="presOf" srcId="{C2E2286A-C1A6-4134-9C74-E590D0FF1B3A}" destId="{350EE816-4ED8-9C48-B320-1075FDADFAA4}" srcOrd="0" destOrd="0" presId="urn:microsoft.com/office/officeart/2005/8/layout/vProcess5"/>
    <dgm:cxn modelId="{4C39323D-E9D2-E24B-AE98-9EF7D7550EC8}" type="presOf" srcId="{B192710D-A05F-451D-A7FA-176A37BFBE53}" destId="{97A0DB83-A80A-DE48-9102-4A0B71D194D5}" srcOrd="0" destOrd="0" presId="urn:microsoft.com/office/officeart/2005/8/layout/vProcess5"/>
    <dgm:cxn modelId="{A1E0DB5C-46D1-F64F-B353-49B61E863C71}" type="presOf" srcId="{B192710D-A05F-451D-A7FA-176A37BFBE53}" destId="{7E194834-4B9C-9D4C-90E6-2E14D7CF9368}" srcOrd="1" destOrd="0" presId="urn:microsoft.com/office/officeart/2005/8/layout/vProcess5"/>
    <dgm:cxn modelId="{2900C061-A5F7-BC4F-9743-19AF49E3CF36}" type="presOf" srcId="{58A90EE6-CDC4-40C2-A82B-5C083F0B015D}" destId="{60224127-3C00-D842-B009-FD1035901EF3}" srcOrd="0" destOrd="0" presId="urn:microsoft.com/office/officeart/2005/8/layout/vProcess5"/>
    <dgm:cxn modelId="{443F8B6D-4554-D043-9E55-55CDDB0DA211}" type="presOf" srcId="{58A90EE6-CDC4-40C2-A82B-5C083F0B015D}" destId="{4FAB3520-D855-E746-A88A-00D82B6062AF}" srcOrd="1" destOrd="0" presId="urn:microsoft.com/office/officeart/2005/8/layout/vProcess5"/>
    <dgm:cxn modelId="{53185872-B2BC-0E45-99AE-E682AC5E50FB}" type="presOf" srcId="{4CE55088-B1EC-43DA-BB33-A418864A1640}" destId="{8ADD3A19-0723-984A-BD41-0D25D800CE90}" srcOrd="0" destOrd="0" presId="urn:microsoft.com/office/officeart/2005/8/layout/vProcess5"/>
    <dgm:cxn modelId="{7914F5A8-31BB-514F-A02C-C3043830F7AD}" type="presOf" srcId="{F074131B-EFB7-4479-BE84-1D155DDC33B7}" destId="{EA9E82EA-E660-914C-A6DE-68029E55F942}" srcOrd="1" destOrd="0" presId="urn:microsoft.com/office/officeart/2005/8/layout/vProcess5"/>
    <dgm:cxn modelId="{47203DB6-156E-415C-B9DB-F77CF13589DC}" srcId="{C2E2286A-C1A6-4134-9C74-E590D0FF1B3A}" destId="{5E8994E5-B919-477C-844A-A2C1F9F90342}" srcOrd="2" destOrd="0" parTransId="{99D3C92E-CB01-4C93-ADE5-28BA8218B8D2}" sibTransId="{8E372DB7-9D16-4129-9111-5DE1425ACE0A}"/>
    <dgm:cxn modelId="{8AAC55C8-C0ED-41A7-BFB6-0289013EBCFE}" srcId="{C2E2286A-C1A6-4134-9C74-E590D0FF1B3A}" destId="{B192710D-A05F-451D-A7FA-176A37BFBE53}" srcOrd="3" destOrd="0" parTransId="{556F07EE-FD47-48CC-A99E-8DD8BB9200FA}" sibTransId="{281A0879-04EB-43C7-8325-FE5844B19032}"/>
    <dgm:cxn modelId="{24D363DA-F340-402E-BCA2-449165361D3A}" srcId="{C2E2286A-C1A6-4134-9C74-E590D0FF1B3A}" destId="{F074131B-EFB7-4479-BE84-1D155DDC33B7}" srcOrd="1" destOrd="0" parTransId="{986012A2-B961-4D04-BE10-4DBD2AFA119A}" sibTransId="{422F0FEE-6359-451E-BF68-AFBAC199BCCF}"/>
    <dgm:cxn modelId="{39352BDF-EC53-F340-BA56-6AFF24728868}" type="presOf" srcId="{422F0FEE-6359-451E-BF68-AFBAC199BCCF}" destId="{2FA7995E-8D67-E540-9756-5B1B11AE9FB2}" srcOrd="0" destOrd="0" presId="urn:microsoft.com/office/officeart/2005/8/layout/vProcess5"/>
    <dgm:cxn modelId="{AC3486E3-C913-8F48-955D-DD4FF2EDBBF2}" type="presOf" srcId="{F074131B-EFB7-4479-BE84-1D155DDC33B7}" destId="{A52BBDD9-FB80-0043-81EF-B7E668090769}" srcOrd="0" destOrd="0" presId="urn:microsoft.com/office/officeart/2005/8/layout/vProcess5"/>
    <dgm:cxn modelId="{E2D6A7E4-97A7-E242-BC72-0EF54208E1A9}" type="presOf" srcId="{8E372DB7-9D16-4129-9111-5DE1425ACE0A}" destId="{5F2F2733-82A8-6845-BF4C-C1CF48B2EF57}" srcOrd="0" destOrd="0" presId="urn:microsoft.com/office/officeart/2005/8/layout/vProcess5"/>
    <dgm:cxn modelId="{755F6FF2-6333-426F-9479-EA019AF53947}" srcId="{C2E2286A-C1A6-4134-9C74-E590D0FF1B3A}" destId="{58A90EE6-CDC4-40C2-A82B-5C083F0B015D}" srcOrd="0" destOrd="0" parTransId="{15B7B6D0-D960-4698-B924-F25242823C96}" sibTransId="{4CE55088-B1EC-43DA-BB33-A418864A1640}"/>
    <dgm:cxn modelId="{3309819F-3DBF-A14C-B2B4-D3FFCD4F485C}" type="presParOf" srcId="{350EE816-4ED8-9C48-B320-1075FDADFAA4}" destId="{C3FFE77C-F5E4-9E48-A333-43D3F8459170}" srcOrd="0" destOrd="0" presId="urn:microsoft.com/office/officeart/2005/8/layout/vProcess5"/>
    <dgm:cxn modelId="{D64E50C9-18B7-2B45-B2BE-4C68151FE975}" type="presParOf" srcId="{350EE816-4ED8-9C48-B320-1075FDADFAA4}" destId="{60224127-3C00-D842-B009-FD1035901EF3}" srcOrd="1" destOrd="0" presId="urn:microsoft.com/office/officeart/2005/8/layout/vProcess5"/>
    <dgm:cxn modelId="{63372F6C-64DC-A743-BDF4-085E8CEA3E19}" type="presParOf" srcId="{350EE816-4ED8-9C48-B320-1075FDADFAA4}" destId="{A52BBDD9-FB80-0043-81EF-B7E668090769}" srcOrd="2" destOrd="0" presId="urn:microsoft.com/office/officeart/2005/8/layout/vProcess5"/>
    <dgm:cxn modelId="{76F26FAF-0E06-6346-A316-92D05C727A97}" type="presParOf" srcId="{350EE816-4ED8-9C48-B320-1075FDADFAA4}" destId="{95BB52F7-3C45-CB4E-8D45-B696B9E7D0D0}" srcOrd="3" destOrd="0" presId="urn:microsoft.com/office/officeart/2005/8/layout/vProcess5"/>
    <dgm:cxn modelId="{BA7C6C3C-D3DA-404C-8CA4-C6027DFA3686}" type="presParOf" srcId="{350EE816-4ED8-9C48-B320-1075FDADFAA4}" destId="{97A0DB83-A80A-DE48-9102-4A0B71D194D5}" srcOrd="4" destOrd="0" presId="urn:microsoft.com/office/officeart/2005/8/layout/vProcess5"/>
    <dgm:cxn modelId="{32F1FFEC-D49B-E340-872B-309446D0E846}" type="presParOf" srcId="{350EE816-4ED8-9C48-B320-1075FDADFAA4}" destId="{8ADD3A19-0723-984A-BD41-0D25D800CE90}" srcOrd="5" destOrd="0" presId="urn:microsoft.com/office/officeart/2005/8/layout/vProcess5"/>
    <dgm:cxn modelId="{D3BE5A8E-C49B-AC42-BBCB-ED8A04ADFDDB}" type="presParOf" srcId="{350EE816-4ED8-9C48-B320-1075FDADFAA4}" destId="{2FA7995E-8D67-E540-9756-5B1B11AE9FB2}" srcOrd="6" destOrd="0" presId="urn:microsoft.com/office/officeart/2005/8/layout/vProcess5"/>
    <dgm:cxn modelId="{7427C698-97BF-5240-986F-01A66240EF72}" type="presParOf" srcId="{350EE816-4ED8-9C48-B320-1075FDADFAA4}" destId="{5F2F2733-82A8-6845-BF4C-C1CF48B2EF57}" srcOrd="7" destOrd="0" presId="urn:microsoft.com/office/officeart/2005/8/layout/vProcess5"/>
    <dgm:cxn modelId="{F06441B3-6D8C-CC49-99DD-01BEF0C59BBF}" type="presParOf" srcId="{350EE816-4ED8-9C48-B320-1075FDADFAA4}" destId="{4FAB3520-D855-E746-A88A-00D82B6062AF}" srcOrd="8" destOrd="0" presId="urn:microsoft.com/office/officeart/2005/8/layout/vProcess5"/>
    <dgm:cxn modelId="{34C09081-B3CF-CA4A-852E-CBDCF9183EBB}" type="presParOf" srcId="{350EE816-4ED8-9C48-B320-1075FDADFAA4}" destId="{EA9E82EA-E660-914C-A6DE-68029E55F942}" srcOrd="9" destOrd="0" presId="urn:microsoft.com/office/officeart/2005/8/layout/vProcess5"/>
    <dgm:cxn modelId="{12E5D79E-72CC-124E-87D6-E523044E7E1F}" type="presParOf" srcId="{350EE816-4ED8-9C48-B320-1075FDADFAA4}" destId="{3A27D6C2-F15B-1446-8953-60646D44DEE6}" srcOrd="10" destOrd="0" presId="urn:microsoft.com/office/officeart/2005/8/layout/vProcess5"/>
    <dgm:cxn modelId="{8196CBCF-8FFA-5649-BEC4-126CE283ED8D}" type="presParOf" srcId="{350EE816-4ED8-9C48-B320-1075FDADFAA4}" destId="{7E194834-4B9C-9D4C-90E6-2E14D7CF9368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2068313-7C00-44B6-8408-049A2C98126B}" type="doc">
      <dgm:prSet loTypeId="urn:microsoft.com/office/officeart/2005/8/layout/list1" loCatId="list" qsTypeId="urn:microsoft.com/office/officeart/2005/8/quickstyle/simple1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65150FE1-2A7C-4496-8D8A-74E6C9D52B9A}">
      <dgm:prSet/>
      <dgm:spPr/>
      <dgm:t>
        <a:bodyPr/>
        <a:lstStyle/>
        <a:p>
          <a:r>
            <a:rPr lang="cs-CZ"/>
            <a:t>Klinická kineziologie </a:t>
          </a:r>
          <a:endParaRPr lang="en-US"/>
        </a:p>
      </dgm:t>
    </dgm:pt>
    <dgm:pt modelId="{0DBC0438-9BC7-452C-97B1-8D291763AF93}" type="parTrans" cxnId="{0F78AC9A-051F-499D-B6BA-48403FE3D295}">
      <dgm:prSet/>
      <dgm:spPr/>
      <dgm:t>
        <a:bodyPr/>
        <a:lstStyle/>
        <a:p>
          <a:endParaRPr lang="en-US"/>
        </a:p>
      </dgm:t>
    </dgm:pt>
    <dgm:pt modelId="{D4D241F0-1154-4A38-88C5-838165A41A7B}" type="sibTrans" cxnId="{0F78AC9A-051F-499D-B6BA-48403FE3D295}">
      <dgm:prSet/>
      <dgm:spPr/>
      <dgm:t>
        <a:bodyPr/>
        <a:lstStyle/>
        <a:p>
          <a:endParaRPr lang="en-US"/>
        </a:p>
      </dgm:t>
    </dgm:pt>
    <dgm:pt modelId="{95DDD765-61D1-415F-9D88-5242D227C3A8}">
      <dgm:prSet/>
      <dgm:spPr/>
      <dgm:t>
        <a:bodyPr/>
        <a:lstStyle/>
        <a:p>
          <a:r>
            <a:rPr lang="cs-CZ"/>
            <a:t>Vývojová kineziologie </a:t>
          </a:r>
          <a:endParaRPr lang="en-US"/>
        </a:p>
      </dgm:t>
    </dgm:pt>
    <dgm:pt modelId="{EE18892D-E6FC-4CDE-9117-8D417845BF6A}" type="parTrans" cxnId="{52D445C8-C47C-4F4B-83E2-EADE3BFB7E7D}">
      <dgm:prSet/>
      <dgm:spPr/>
      <dgm:t>
        <a:bodyPr/>
        <a:lstStyle/>
        <a:p>
          <a:endParaRPr lang="en-US"/>
        </a:p>
      </dgm:t>
    </dgm:pt>
    <dgm:pt modelId="{B77CEDA1-4162-42E8-8D9A-514D8C95EF55}" type="sibTrans" cxnId="{52D445C8-C47C-4F4B-83E2-EADE3BFB7E7D}">
      <dgm:prSet/>
      <dgm:spPr/>
      <dgm:t>
        <a:bodyPr/>
        <a:lstStyle/>
        <a:p>
          <a:endParaRPr lang="en-US"/>
        </a:p>
      </dgm:t>
    </dgm:pt>
    <dgm:pt modelId="{A15274AC-E4F8-49B9-A924-6F8654D547C4}">
      <dgm:prSet/>
      <dgm:spPr/>
      <dgm:t>
        <a:bodyPr/>
        <a:lstStyle/>
        <a:p>
          <a:r>
            <a:rPr lang="cs-CZ"/>
            <a:t>Patokineziologie </a:t>
          </a:r>
          <a:endParaRPr lang="en-US"/>
        </a:p>
      </dgm:t>
    </dgm:pt>
    <dgm:pt modelId="{75B71F5C-63DB-4C4C-A370-C79E09D79CDE}" type="parTrans" cxnId="{E348D804-C908-4F51-9422-7C75D1907FBC}">
      <dgm:prSet/>
      <dgm:spPr/>
      <dgm:t>
        <a:bodyPr/>
        <a:lstStyle/>
        <a:p>
          <a:endParaRPr lang="en-US"/>
        </a:p>
      </dgm:t>
    </dgm:pt>
    <dgm:pt modelId="{0458C6DF-E752-4567-8F78-C1557B65DBF6}" type="sibTrans" cxnId="{E348D804-C908-4F51-9422-7C75D1907FBC}">
      <dgm:prSet/>
      <dgm:spPr/>
      <dgm:t>
        <a:bodyPr/>
        <a:lstStyle/>
        <a:p>
          <a:endParaRPr lang="en-US"/>
        </a:p>
      </dgm:t>
    </dgm:pt>
    <dgm:pt modelId="{7D7510AC-0941-453D-B2E4-11F240BBA7AB}">
      <dgm:prSet/>
      <dgm:spPr/>
      <dgm:t>
        <a:bodyPr/>
        <a:lstStyle/>
        <a:p>
          <a:r>
            <a:rPr lang="cs-CZ"/>
            <a:t>Pracovní kineziologie </a:t>
          </a:r>
          <a:endParaRPr lang="en-US"/>
        </a:p>
      </dgm:t>
    </dgm:pt>
    <dgm:pt modelId="{22439956-7AAA-415F-B856-81E56D45D3AF}" type="parTrans" cxnId="{B6299EDF-91F9-4FA5-B113-F2FAD35DDF86}">
      <dgm:prSet/>
      <dgm:spPr/>
      <dgm:t>
        <a:bodyPr/>
        <a:lstStyle/>
        <a:p>
          <a:endParaRPr lang="en-US"/>
        </a:p>
      </dgm:t>
    </dgm:pt>
    <dgm:pt modelId="{27C3A3B9-3D72-4882-A5C1-7CC5417276B0}" type="sibTrans" cxnId="{B6299EDF-91F9-4FA5-B113-F2FAD35DDF86}">
      <dgm:prSet/>
      <dgm:spPr/>
      <dgm:t>
        <a:bodyPr/>
        <a:lstStyle/>
        <a:p>
          <a:endParaRPr lang="en-US"/>
        </a:p>
      </dgm:t>
    </dgm:pt>
    <dgm:pt modelId="{2A27A661-4F23-48E8-AD86-D823FAA2BF8A}">
      <dgm:prSet/>
      <dgm:spPr/>
      <dgm:t>
        <a:bodyPr/>
        <a:lstStyle/>
        <a:p>
          <a:r>
            <a:rPr lang="cs-CZ" dirty="0"/>
            <a:t>Sportovní kineziologie </a:t>
          </a:r>
          <a:endParaRPr lang="en-US" dirty="0"/>
        </a:p>
      </dgm:t>
    </dgm:pt>
    <dgm:pt modelId="{9A96529F-963F-4747-B426-9EB42D884E6E}" type="parTrans" cxnId="{A482E50B-4FFE-461F-A9E9-E5C8B9515A77}">
      <dgm:prSet/>
      <dgm:spPr/>
      <dgm:t>
        <a:bodyPr/>
        <a:lstStyle/>
        <a:p>
          <a:endParaRPr lang="en-US"/>
        </a:p>
      </dgm:t>
    </dgm:pt>
    <dgm:pt modelId="{B353B0A3-B6D3-47A1-8974-D539542A3A60}" type="sibTrans" cxnId="{A482E50B-4FFE-461F-A9E9-E5C8B9515A77}">
      <dgm:prSet/>
      <dgm:spPr/>
      <dgm:t>
        <a:bodyPr/>
        <a:lstStyle/>
        <a:p>
          <a:endParaRPr lang="en-US"/>
        </a:p>
      </dgm:t>
    </dgm:pt>
    <dgm:pt modelId="{2073FDE6-9F91-4B5F-961A-B82CCB3E02E9}" type="pres">
      <dgm:prSet presAssocID="{62068313-7C00-44B6-8408-049A2C98126B}" presName="linear" presStyleCnt="0">
        <dgm:presLayoutVars>
          <dgm:dir/>
          <dgm:animLvl val="lvl"/>
          <dgm:resizeHandles val="exact"/>
        </dgm:presLayoutVars>
      </dgm:prSet>
      <dgm:spPr/>
    </dgm:pt>
    <dgm:pt modelId="{310E3CF2-FD12-4B35-BAEF-E8EE330CD96D}" type="pres">
      <dgm:prSet presAssocID="{65150FE1-2A7C-4496-8D8A-74E6C9D52B9A}" presName="parentLin" presStyleCnt="0"/>
      <dgm:spPr/>
    </dgm:pt>
    <dgm:pt modelId="{BD69628B-94CD-46E4-882E-C4C20F06BBD7}" type="pres">
      <dgm:prSet presAssocID="{65150FE1-2A7C-4496-8D8A-74E6C9D52B9A}" presName="parentLeftMargin" presStyleLbl="node1" presStyleIdx="0" presStyleCnt="5"/>
      <dgm:spPr/>
    </dgm:pt>
    <dgm:pt modelId="{038568BF-D06F-44FE-AEB3-B5CF2C622544}" type="pres">
      <dgm:prSet presAssocID="{65150FE1-2A7C-4496-8D8A-74E6C9D52B9A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A3387C87-456C-41C8-8F7F-1059E220FEE4}" type="pres">
      <dgm:prSet presAssocID="{65150FE1-2A7C-4496-8D8A-74E6C9D52B9A}" presName="negativeSpace" presStyleCnt="0"/>
      <dgm:spPr/>
    </dgm:pt>
    <dgm:pt modelId="{1E0A2542-41CB-4B26-B6C0-7B4646FAB4CD}" type="pres">
      <dgm:prSet presAssocID="{65150FE1-2A7C-4496-8D8A-74E6C9D52B9A}" presName="childText" presStyleLbl="conFgAcc1" presStyleIdx="0" presStyleCnt="5">
        <dgm:presLayoutVars>
          <dgm:bulletEnabled val="1"/>
        </dgm:presLayoutVars>
      </dgm:prSet>
      <dgm:spPr/>
    </dgm:pt>
    <dgm:pt modelId="{896153D3-A478-4D9C-A43F-1B7BEF1DCB2A}" type="pres">
      <dgm:prSet presAssocID="{D4D241F0-1154-4A38-88C5-838165A41A7B}" presName="spaceBetweenRectangles" presStyleCnt="0"/>
      <dgm:spPr/>
    </dgm:pt>
    <dgm:pt modelId="{A879EE99-993C-4302-A2A3-F0DF35296F28}" type="pres">
      <dgm:prSet presAssocID="{95DDD765-61D1-415F-9D88-5242D227C3A8}" presName="parentLin" presStyleCnt="0"/>
      <dgm:spPr/>
    </dgm:pt>
    <dgm:pt modelId="{C3E2EDEF-890C-4B5E-9F98-B57A9B68C003}" type="pres">
      <dgm:prSet presAssocID="{95DDD765-61D1-415F-9D88-5242D227C3A8}" presName="parentLeftMargin" presStyleLbl="node1" presStyleIdx="0" presStyleCnt="5"/>
      <dgm:spPr/>
    </dgm:pt>
    <dgm:pt modelId="{62E8C0EF-92C1-440A-A08F-2A0F2466DABF}" type="pres">
      <dgm:prSet presAssocID="{95DDD765-61D1-415F-9D88-5242D227C3A8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CCDF0DF5-0C36-4687-8BC7-CE63BE990EED}" type="pres">
      <dgm:prSet presAssocID="{95DDD765-61D1-415F-9D88-5242D227C3A8}" presName="negativeSpace" presStyleCnt="0"/>
      <dgm:spPr/>
    </dgm:pt>
    <dgm:pt modelId="{6C97D21D-313A-41D1-9441-9B55AA9C13F7}" type="pres">
      <dgm:prSet presAssocID="{95DDD765-61D1-415F-9D88-5242D227C3A8}" presName="childText" presStyleLbl="conFgAcc1" presStyleIdx="1" presStyleCnt="5">
        <dgm:presLayoutVars>
          <dgm:bulletEnabled val="1"/>
        </dgm:presLayoutVars>
      </dgm:prSet>
      <dgm:spPr/>
    </dgm:pt>
    <dgm:pt modelId="{75E7665F-BAAE-40E3-BEDC-37103115AB80}" type="pres">
      <dgm:prSet presAssocID="{B77CEDA1-4162-42E8-8D9A-514D8C95EF55}" presName="spaceBetweenRectangles" presStyleCnt="0"/>
      <dgm:spPr/>
    </dgm:pt>
    <dgm:pt modelId="{9CD81AC5-700C-4F0E-B0E8-C194CB4640F2}" type="pres">
      <dgm:prSet presAssocID="{A15274AC-E4F8-49B9-A924-6F8654D547C4}" presName="parentLin" presStyleCnt="0"/>
      <dgm:spPr/>
    </dgm:pt>
    <dgm:pt modelId="{B56465B4-CDAE-43CA-B54C-4670EE843F88}" type="pres">
      <dgm:prSet presAssocID="{A15274AC-E4F8-49B9-A924-6F8654D547C4}" presName="parentLeftMargin" presStyleLbl="node1" presStyleIdx="1" presStyleCnt="5"/>
      <dgm:spPr/>
    </dgm:pt>
    <dgm:pt modelId="{A98C6A81-B71D-4824-9C20-A5D19FA7A235}" type="pres">
      <dgm:prSet presAssocID="{A15274AC-E4F8-49B9-A924-6F8654D547C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B711CFC-7484-4053-87BC-04128A67E30A}" type="pres">
      <dgm:prSet presAssocID="{A15274AC-E4F8-49B9-A924-6F8654D547C4}" presName="negativeSpace" presStyleCnt="0"/>
      <dgm:spPr/>
    </dgm:pt>
    <dgm:pt modelId="{F7D9DEC6-B7BF-472E-B011-1400FCF799BC}" type="pres">
      <dgm:prSet presAssocID="{A15274AC-E4F8-49B9-A924-6F8654D547C4}" presName="childText" presStyleLbl="conFgAcc1" presStyleIdx="2" presStyleCnt="5">
        <dgm:presLayoutVars>
          <dgm:bulletEnabled val="1"/>
        </dgm:presLayoutVars>
      </dgm:prSet>
      <dgm:spPr/>
    </dgm:pt>
    <dgm:pt modelId="{9BF55895-855E-4062-B3B5-75E85D51A29A}" type="pres">
      <dgm:prSet presAssocID="{0458C6DF-E752-4567-8F78-C1557B65DBF6}" presName="spaceBetweenRectangles" presStyleCnt="0"/>
      <dgm:spPr/>
    </dgm:pt>
    <dgm:pt modelId="{F8692654-82A7-4C2C-B6D1-94C462394795}" type="pres">
      <dgm:prSet presAssocID="{7D7510AC-0941-453D-B2E4-11F240BBA7AB}" presName="parentLin" presStyleCnt="0"/>
      <dgm:spPr/>
    </dgm:pt>
    <dgm:pt modelId="{50D7EB0E-0A1D-4F83-8D72-74FC7CADC53E}" type="pres">
      <dgm:prSet presAssocID="{7D7510AC-0941-453D-B2E4-11F240BBA7AB}" presName="parentLeftMargin" presStyleLbl="node1" presStyleIdx="2" presStyleCnt="5"/>
      <dgm:spPr/>
    </dgm:pt>
    <dgm:pt modelId="{885B41AA-9FCA-40F3-BC63-E9CF692EC511}" type="pres">
      <dgm:prSet presAssocID="{7D7510AC-0941-453D-B2E4-11F240BBA7AB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A0470E49-7F4D-451B-9091-381FDE515A24}" type="pres">
      <dgm:prSet presAssocID="{7D7510AC-0941-453D-B2E4-11F240BBA7AB}" presName="negativeSpace" presStyleCnt="0"/>
      <dgm:spPr/>
    </dgm:pt>
    <dgm:pt modelId="{9B4725A8-CB6B-4481-99F3-777127F394BE}" type="pres">
      <dgm:prSet presAssocID="{7D7510AC-0941-453D-B2E4-11F240BBA7AB}" presName="childText" presStyleLbl="conFgAcc1" presStyleIdx="3" presStyleCnt="5">
        <dgm:presLayoutVars>
          <dgm:bulletEnabled val="1"/>
        </dgm:presLayoutVars>
      </dgm:prSet>
      <dgm:spPr/>
    </dgm:pt>
    <dgm:pt modelId="{B3F29A83-195C-489C-8ECA-BAD1FE43F3BC}" type="pres">
      <dgm:prSet presAssocID="{27C3A3B9-3D72-4882-A5C1-7CC5417276B0}" presName="spaceBetweenRectangles" presStyleCnt="0"/>
      <dgm:spPr/>
    </dgm:pt>
    <dgm:pt modelId="{8DC61950-78F7-4665-ADA1-5C0B216BF601}" type="pres">
      <dgm:prSet presAssocID="{2A27A661-4F23-48E8-AD86-D823FAA2BF8A}" presName="parentLin" presStyleCnt="0"/>
      <dgm:spPr/>
    </dgm:pt>
    <dgm:pt modelId="{43AAA2ED-EA07-4B05-8E5E-E7DFCEA49A7F}" type="pres">
      <dgm:prSet presAssocID="{2A27A661-4F23-48E8-AD86-D823FAA2BF8A}" presName="parentLeftMargin" presStyleLbl="node1" presStyleIdx="3" presStyleCnt="5"/>
      <dgm:spPr/>
    </dgm:pt>
    <dgm:pt modelId="{2D0A88C2-97E7-48CB-B7FB-DF86F40B7F34}" type="pres">
      <dgm:prSet presAssocID="{2A27A661-4F23-48E8-AD86-D823FAA2BF8A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CBC83546-0CC8-49CE-AB47-101A8D8E410E}" type="pres">
      <dgm:prSet presAssocID="{2A27A661-4F23-48E8-AD86-D823FAA2BF8A}" presName="negativeSpace" presStyleCnt="0"/>
      <dgm:spPr/>
    </dgm:pt>
    <dgm:pt modelId="{22FA099D-7D8E-4F40-AAC7-932DDF6BAD3B}" type="pres">
      <dgm:prSet presAssocID="{2A27A661-4F23-48E8-AD86-D823FAA2BF8A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E348D804-C908-4F51-9422-7C75D1907FBC}" srcId="{62068313-7C00-44B6-8408-049A2C98126B}" destId="{A15274AC-E4F8-49B9-A924-6F8654D547C4}" srcOrd="2" destOrd="0" parTransId="{75B71F5C-63DB-4C4C-A370-C79E09D79CDE}" sibTransId="{0458C6DF-E752-4567-8F78-C1557B65DBF6}"/>
    <dgm:cxn modelId="{A482E50B-4FFE-461F-A9E9-E5C8B9515A77}" srcId="{62068313-7C00-44B6-8408-049A2C98126B}" destId="{2A27A661-4F23-48E8-AD86-D823FAA2BF8A}" srcOrd="4" destOrd="0" parTransId="{9A96529F-963F-4747-B426-9EB42D884E6E}" sibTransId="{B353B0A3-B6D3-47A1-8974-D539542A3A60}"/>
    <dgm:cxn modelId="{614A120C-6140-4519-9E58-58C5EDE7E7DD}" type="presOf" srcId="{A15274AC-E4F8-49B9-A924-6F8654D547C4}" destId="{A98C6A81-B71D-4824-9C20-A5D19FA7A235}" srcOrd="1" destOrd="0" presId="urn:microsoft.com/office/officeart/2005/8/layout/list1"/>
    <dgm:cxn modelId="{F944C30E-EB67-4B2D-896F-855108148B42}" type="presOf" srcId="{65150FE1-2A7C-4496-8D8A-74E6C9D52B9A}" destId="{038568BF-D06F-44FE-AEB3-B5CF2C622544}" srcOrd="1" destOrd="0" presId="urn:microsoft.com/office/officeart/2005/8/layout/list1"/>
    <dgm:cxn modelId="{2C160436-A58A-492A-B116-12B2078D723D}" type="presOf" srcId="{A15274AC-E4F8-49B9-A924-6F8654D547C4}" destId="{B56465B4-CDAE-43CA-B54C-4670EE843F88}" srcOrd="0" destOrd="0" presId="urn:microsoft.com/office/officeart/2005/8/layout/list1"/>
    <dgm:cxn modelId="{C390B04A-A1A7-4486-BFFE-5B37D53293E3}" type="presOf" srcId="{65150FE1-2A7C-4496-8D8A-74E6C9D52B9A}" destId="{BD69628B-94CD-46E4-882E-C4C20F06BBD7}" srcOrd="0" destOrd="0" presId="urn:microsoft.com/office/officeart/2005/8/layout/list1"/>
    <dgm:cxn modelId="{BE835753-3F5C-4A9B-AD41-57A94727BCBE}" type="presOf" srcId="{2A27A661-4F23-48E8-AD86-D823FAA2BF8A}" destId="{43AAA2ED-EA07-4B05-8E5E-E7DFCEA49A7F}" srcOrd="0" destOrd="0" presId="urn:microsoft.com/office/officeart/2005/8/layout/list1"/>
    <dgm:cxn modelId="{4629736B-0051-430D-858C-783A551DEA2A}" type="presOf" srcId="{2A27A661-4F23-48E8-AD86-D823FAA2BF8A}" destId="{2D0A88C2-97E7-48CB-B7FB-DF86F40B7F34}" srcOrd="1" destOrd="0" presId="urn:microsoft.com/office/officeart/2005/8/layout/list1"/>
    <dgm:cxn modelId="{BFDF2E83-760B-4E9F-9E9E-F8C158A93F43}" type="presOf" srcId="{95DDD765-61D1-415F-9D88-5242D227C3A8}" destId="{62E8C0EF-92C1-440A-A08F-2A0F2466DABF}" srcOrd="1" destOrd="0" presId="urn:microsoft.com/office/officeart/2005/8/layout/list1"/>
    <dgm:cxn modelId="{D2FEC096-9F13-4910-A6F5-1C324D83691F}" type="presOf" srcId="{7D7510AC-0941-453D-B2E4-11F240BBA7AB}" destId="{885B41AA-9FCA-40F3-BC63-E9CF692EC511}" srcOrd="1" destOrd="0" presId="urn:microsoft.com/office/officeart/2005/8/layout/list1"/>
    <dgm:cxn modelId="{0F78AC9A-051F-499D-B6BA-48403FE3D295}" srcId="{62068313-7C00-44B6-8408-049A2C98126B}" destId="{65150FE1-2A7C-4496-8D8A-74E6C9D52B9A}" srcOrd="0" destOrd="0" parTransId="{0DBC0438-9BC7-452C-97B1-8D291763AF93}" sibTransId="{D4D241F0-1154-4A38-88C5-838165A41A7B}"/>
    <dgm:cxn modelId="{52D445C8-C47C-4F4B-83E2-EADE3BFB7E7D}" srcId="{62068313-7C00-44B6-8408-049A2C98126B}" destId="{95DDD765-61D1-415F-9D88-5242D227C3A8}" srcOrd="1" destOrd="0" parTransId="{EE18892D-E6FC-4CDE-9117-8D417845BF6A}" sibTransId="{B77CEDA1-4162-42E8-8D9A-514D8C95EF55}"/>
    <dgm:cxn modelId="{E2EC10CF-149D-4739-9EBD-F5FE2F4A683C}" type="presOf" srcId="{95DDD765-61D1-415F-9D88-5242D227C3A8}" destId="{C3E2EDEF-890C-4B5E-9F98-B57A9B68C003}" srcOrd="0" destOrd="0" presId="urn:microsoft.com/office/officeart/2005/8/layout/list1"/>
    <dgm:cxn modelId="{B6299EDF-91F9-4FA5-B113-F2FAD35DDF86}" srcId="{62068313-7C00-44B6-8408-049A2C98126B}" destId="{7D7510AC-0941-453D-B2E4-11F240BBA7AB}" srcOrd="3" destOrd="0" parTransId="{22439956-7AAA-415F-B856-81E56D45D3AF}" sibTransId="{27C3A3B9-3D72-4882-A5C1-7CC5417276B0}"/>
    <dgm:cxn modelId="{1689EFE9-210A-42F1-9CBE-7365D87ACE8D}" type="presOf" srcId="{7D7510AC-0941-453D-B2E4-11F240BBA7AB}" destId="{50D7EB0E-0A1D-4F83-8D72-74FC7CADC53E}" srcOrd="0" destOrd="0" presId="urn:microsoft.com/office/officeart/2005/8/layout/list1"/>
    <dgm:cxn modelId="{791B47EB-A2EA-456E-A920-831810FFF1E2}" type="presOf" srcId="{62068313-7C00-44B6-8408-049A2C98126B}" destId="{2073FDE6-9F91-4B5F-961A-B82CCB3E02E9}" srcOrd="0" destOrd="0" presId="urn:microsoft.com/office/officeart/2005/8/layout/list1"/>
    <dgm:cxn modelId="{11AC3111-564C-4509-815E-E15EF43C20F6}" type="presParOf" srcId="{2073FDE6-9F91-4B5F-961A-B82CCB3E02E9}" destId="{310E3CF2-FD12-4B35-BAEF-E8EE330CD96D}" srcOrd="0" destOrd="0" presId="urn:microsoft.com/office/officeart/2005/8/layout/list1"/>
    <dgm:cxn modelId="{ADB46E88-1302-4186-B46F-9B83CEFF6C6B}" type="presParOf" srcId="{310E3CF2-FD12-4B35-BAEF-E8EE330CD96D}" destId="{BD69628B-94CD-46E4-882E-C4C20F06BBD7}" srcOrd="0" destOrd="0" presId="urn:microsoft.com/office/officeart/2005/8/layout/list1"/>
    <dgm:cxn modelId="{EA11A840-BC39-40D5-803D-0A314C258AAA}" type="presParOf" srcId="{310E3CF2-FD12-4B35-BAEF-E8EE330CD96D}" destId="{038568BF-D06F-44FE-AEB3-B5CF2C622544}" srcOrd="1" destOrd="0" presId="urn:microsoft.com/office/officeart/2005/8/layout/list1"/>
    <dgm:cxn modelId="{88F369FA-9530-49A0-A1A1-17524C350CCE}" type="presParOf" srcId="{2073FDE6-9F91-4B5F-961A-B82CCB3E02E9}" destId="{A3387C87-456C-41C8-8F7F-1059E220FEE4}" srcOrd="1" destOrd="0" presId="urn:microsoft.com/office/officeart/2005/8/layout/list1"/>
    <dgm:cxn modelId="{3EC85F52-011D-429E-9133-420545302B6F}" type="presParOf" srcId="{2073FDE6-9F91-4B5F-961A-B82CCB3E02E9}" destId="{1E0A2542-41CB-4B26-B6C0-7B4646FAB4CD}" srcOrd="2" destOrd="0" presId="urn:microsoft.com/office/officeart/2005/8/layout/list1"/>
    <dgm:cxn modelId="{643D4AB5-9273-4552-AF93-B047F49BB40F}" type="presParOf" srcId="{2073FDE6-9F91-4B5F-961A-B82CCB3E02E9}" destId="{896153D3-A478-4D9C-A43F-1B7BEF1DCB2A}" srcOrd="3" destOrd="0" presId="urn:microsoft.com/office/officeart/2005/8/layout/list1"/>
    <dgm:cxn modelId="{EDD4DF4E-EF7F-437A-ACBD-F18C5E5D8E45}" type="presParOf" srcId="{2073FDE6-9F91-4B5F-961A-B82CCB3E02E9}" destId="{A879EE99-993C-4302-A2A3-F0DF35296F28}" srcOrd="4" destOrd="0" presId="urn:microsoft.com/office/officeart/2005/8/layout/list1"/>
    <dgm:cxn modelId="{41276E28-CCEB-4A21-8D66-39439DE120BA}" type="presParOf" srcId="{A879EE99-993C-4302-A2A3-F0DF35296F28}" destId="{C3E2EDEF-890C-4B5E-9F98-B57A9B68C003}" srcOrd="0" destOrd="0" presId="urn:microsoft.com/office/officeart/2005/8/layout/list1"/>
    <dgm:cxn modelId="{6B7D98E7-0E3F-471C-8915-E8527569DBE9}" type="presParOf" srcId="{A879EE99-993C-4302-A2A3-F0DF35296F28}" destId="{62E8C0EF-92C1-440A-A08F-2A0F2466DABF}" srcOrd="1" destOrd="0" presId="urn:microsoft.com/office/officeart/2005/8/layout/list1"/>
    <dgm:cxn modelId="{E02B343D-0778-49DE-8E21-B54F6856D358}" type="presParOf" srcId="{2073FDE6-9F91-4B5F-961A-B82CCB3E02E9}" destId="{CCDF0DF5-0C36-4687-8BC7-CE63BE990EED}" srcOrd="5" destOrd="0" presId="urn:microsoft.com/office/officeart/2005/8/layout/list1"/>
    <dgm:cxn modelId="{F5F2ACDD-816E-4789-87C1-D73BA057C415}" type="presParOf" srcId="{2073FDE6-9F91-4B5F-961A-B82CCB3E02E9}" destId="{6C97D21D-313A-41D1-9441-9B55AA9C13F7}" srcOrd="6" destOrd="0" presId="urn:microsoft.com/office/officeart/2005/8/layout/list1"/>
    <dgm:cxn modelId="{47D07732-009F-4CDA-A41B-A949A06BACC2}" type="presParOf" srcId="{2073FDE6-9F91-4B5F-961A-B82CCB3E02E9}" destId="{75E7665F-BAAE-40E3-BEDC-37103115AB80}" srcOrd="7" destOrd="0" presId="urn:microsoft.com/office/officeart/2005/8/layout/list1"/>
    <dgm:cxn modelId="{BACD2D8D-32F8-45CA-962D-91A5CED2A891}" type="presParOf" srcId="{2073FDE6-9F91-4B5F-961A-B82CCB3E02E9}" destId="{9CD81AC5-700C-4F0E-B0E8-C194CB4640F2}" srcOrd="8" destOrd="0" presId="urn:microsoft.com/office/officeart/2005/8/layout/list1"/>
    <dgm:cxn modelId="{59425F33-1358-46C2-80FB-411B2C85C3FD}" type="presParOf" srcId="{9CD81AC5-700C-4F0E-B0E8-C194CB4640F2}" destId="{B56465B4-CDAE-43CA-B54C-4670EE843F88}" srcOrd="0" destOrd="0" presId="urn:microsoft.com/office/officeart/2005/8/layout/list1"/>
    <dgm:cxn modelId="{706E417E-AD4E-4DD1-85F1-9E79CDD1F181}" type="presParOf" srcId="{9CD81AC5-700C-4F0E-B0E8-C194CB4640F2}" destId="{A98C6A81-B71D-4824-9C20-A5D19FA7A235}" srcOrd="1" destOrd="0" presId="urn:microsoft.com/office/officeart/2005/8/layout/list1"/>
    <dgm:cxn modelId="{9EC14819-FDA4-4592-8948-C3B10BC24A98}" type="presParOf" srcId="{2073FDE6-9F91-4B5F-961A-B82CCB3E02E9}" destId="{5B711CFC-7484-4053-87BC-04128A67E30A}" srcOrd="9" destOrd="0" presId="urn:microsoft.com/office/officeart/2005/8/layout/list1"/>
    <dgm:cxn modelId="{54AD5B39-A8DD-4FA4-B591-022CBEE11122}" type="presParOf" srcId="{2073FDE6-9F91-4B5F-961A-B82CCB3E02E9}" destId="{F7D9DEC6-B7BF-472E-B011-1400FCF799BC}" srcOrd="10" destOrd="0" presId="urn:microsoft.com/office/officeart/2005/8/layout/list1"/>
    <dgm:cxn modelId="{DE8D40E1-B485-4499-A1E9-B4C35EAEA727}" type="presParOf" srcId="{2073FDE6-9F91-4B5F-961A-B82CCB3E02E9}" destId="{9BF55895-855E-4062-B3B5-75E85D51A29A}" srcOrd="11" destOrd="0" presId="urn:microsoft.com/office/officeart/2005/8/layout/list1"/>
    <dgm:cxn modelId="{54BB53A0-2168-4F8A-BDDE-BC1E1D02FA7E}" type="presParOf" srcId="{2073FDE6-9F91-4B5F-961A-B82CCB3E02E9}" destId="{F8692654-82A7-4C2C-B6D1-94C462394795}" srcOrd="12" destOrd="0" presId="urn:microsoft.com/office/officeart/2005/8/layout/list1"/>
    <dgm:cxn modelId="{6C11225B-323A-4494-B076-86895669FD1F}" type="presParOf" srcId="{F8692654-82A7-4C2C-B6D1-94C462394795}" destId="{50D7EB0E-0A1D-4F83-8D72-74FC7CADC53E}" srcOrd="0" destOrd="0" presId="urn:microsoft.com/office/officeart/2005/8/layout/list1"/>
    <dgm:cxn modelId="{594F1209-087D-4EF2-83AE-B5592659E4AC}" type="presParOf" srcId="{F8692654-82A7-4C2C-B6D1-94C462394795}" destId="{885B41AA-9FCA-40F3-BC63-E9CF692EC511}" srcOrd="1" destOrd="0" presId="urn:microsoft.com/office/officeart/2005/8/layout/list1"/>
    <dgm:cxn modelId="{02C00F14-D2DF-4FDC-BBD1-29BFF5544F69}" type="presParOf" srcId="{2073FDE6-9F91-4B5F-961A-B82CCB3E02E9}" destId="{A0470E49-7F4D-451B-9091-381FDE515A24}" srcOrd="13" destOrd="0" presId="urn:microsoft.com/office/officeart/2005/8/layout/list1"/>
    <dgm:cxn modelId="{9D332CDF-A172-4599-9E6E-CB26D4DAB2D9}" type="presParOf" srcId="{2073FDE6-9F91-4B5F-961A-B82CCB3E02E9}" destId="{9B4725A8-CB6B-4481-99F3-777127F394BE}" srcOrd="14" destOrd="0" presId="urn:microsoft.com/office/officeart/2005/8/layout/list1"/>
    <dgm:cxn modelId="{192CA8D0-0F96-47A0-9F92-9940A4588543}" type="presParOf" srcId="{2073FDE6-9F91-4B5F-961A-B82CCB3E02E9}" destId="{B3F29A83-195C-489C-8ECA-BAD1FE43F3BC}" srcOrd="15" destOrd="0" presId="urn:microsoft.com/office/officeart/2005/8/layout/list1"/>
    <dgm:cxn modelId="{EE4DD880-D3E6-4410-B41B-1510B092DB87}" type="presParOf" srcId="{2073FDE6-9F91-4B5F-961A-B82CCB3E02E9}" destId="{8DC61950-78F7-4665-ADA1-5C0B216BF601}" srcOrd="16" destOrd="0" presId="urn:microsoft.com/office/officeart/2005/8/layout/list1"/>
    <dgm:cxn modelId="{58649056-1895-4A0D-BEB6-170823E4E30F}" type="presParOf" srcId="{8DC61950-78F7-4665-ADA1-5C0B216BF601}" destId="{43AAA2ED-EA07-4B05-8E5E-E7DFCEA49A7F}" srcOrd="0" destOrd="0" presId="urn:microsoft.com/office/officeart/2005/8/layout/list1"/>
    <dgm:cxn modelId="{7AC0955D-A14C-406D-8D57-FD439B9FC992}" type="presParOf" srcId="{8DC61950-78F7-4665-ADA1-5C0B216BF601}" destId="{2D0A88C2-97E7-48CB-B7FB-DF86F40B7F34}" srcOrd="1" destOrd="0" presId="urn:microsoft.com/office/officeart/2005/8/layout/list1"/>
    <dgm:cxn modelId="{CD1FEFB7-1079-4AE4-B6DB-1CEFAB065882}" type="presParOf" srcId="{2073FDE6-9F91-4B5F-961A-B82CCB3E02E9}" destId="{CBC83546-0CC8-49CE-AB47-101A8D8E410E}" srcOrd="17" destOrd="0" presId="urn:microsoft.com/office/officeart/2005/8/layout/list1"/>
    <dgm:cxn modelId="{23E37243-660E-41AF-BFF9-1A84C778EBAD}" type="presParOf" srcId="{2073FDE6-9F91-4B5F-961A-B82CCB3E02E9}" destId="{22FA099D-7D8E-4F40-AAC7-932DDF6BAD3B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7A07600-DCEE-44FF-BF13-87AFAA4AC6EC}" type="doc">
      <dgm:prSet loTypeId="urn:microsoft.com/office/officeart/2005/8/layout/list1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7D77B0E4-53E1-4C59-8192-905E14316F84}">
      <dgm:prSet/>
      <dgm:spPr/>
      <dgm:t>
        <a:bodyPr/>
        <a:lstStyle/>
        <a:p>
          <a:r>
            <a:rPr lang="cs-CZ" b="0"/>
            <a:t>Anamnéza = vstupní rozhovor </a:t>
          </a:r>
          <a:endParaRPr lang="en-US"/>
        </a:p>
      </dgm:t>
    </dgm:pt>
    <dgm:pt modelId="{52DAB84C-D86B-44F7-BF0F-B4E70CDA6D5B}" type="parTrans" cxnId="{EB42DFF6-C5D6-4666-9EB3-BE17EA23E066}">
      <dgm:prSet/>
      <dgm:spPr/>
      <dgm:t>
        <a:bodyPr/>
        <a:lstStyle/>
        <a:p>
          <a:endParaRPr lang="en-US"/>
        </a:p>
      </dgm:t>
    </dgm:pt>
    <dgm:pt modelId="{67E4E792-643C-4822-B796-E61E36C40CA6}" type="sibTrans" cxnId="{EB42DFF6-C5D6-4666-9EB3-BE17EA23E066}">
      <dgm:prSet/>
      <dgm:spPr/>
      <dgm:t>
        <a:bodyPr/>
        <a:lstStyle/>
        <a:p>
          <a:endParaRPr lang="en-US"/>
        </a:p>
      </dgm:t>
    </dgm:pt>
    <dgm:pt modelId="{B1C7D6CA-130D-46BD-9B80-A2E0177439FF}">
      <dgm:prSet/>
      <dgm:spPr/>
      <dgm:t>
        <a:bodyPr/>
        <a:lstStyle/>
        <a:p>
          <a:r>
            <a:rPr lang="cs-CZ" b="0"/>
            <a:t>Aspekce = vyšetření pohledem </a:t>
          </a:r>
          <a:endParaRPr lang="en-US"/>
        </a:p>
      </dgm:t>
    </dgm:pt>
    <dgm:pt modelId="{46F5EF95-6E7B-48BE-9D32-07F1A6647B7C}" type="parTrans" cxnId="{46B2B8F5-A076-40B0-8FA6-527BED7F65B8}">
      <dgm:prSet/>
      <dgm:spPr/>
      <dgm:t>
        <a:bodyPr/>
        <a:lstStyle/>
        <a:p>
          <a:endParaRPr lang="en-US"/>
        </a:p>
      </dgm:t>
    </dgm:pt>
    <dgm:pt modelId="{8194CE54-623A-4113-B1EA-BCF124F8197F}" type="sibTrans" cxnId="{46B2B8F5-A076-40B0-8FA6-527BED7F65B8}">
      <dgm:prSet/>
      <dgm:spPr/>
      <dgm:t>
        <a:bodyPr/>
        <a:lstStyle/>
        <a:p>
          <a:endParaRPr lang="en-US"/>
        </a:p>
      </dgm:t>
    </dgm:pt>
    <dgm:pt modelId="{5DA5AA2C-4229-490F-AA41-CBB28B639E9E}">
      <dgm:prSet/>
      <dgm:spPr/>
      <dgm:t>
        <a:bodyPr/>
        <a:lstStyle/>
        <a:p>
          <a:r>
            <a:rPr lang="cs-CZ" b="0"/>
            <a:t>Vyšetření stoje</a:t>
          </a:r>
          <a:endParaRPr lang="en-US"/>
        </a:p>
      </dgm:t>
    </dgm:pt>
    <dgm:pt modelId="{61A3C5D1-A11D-46C6-BD8C-DB6462199C3D}" type="parTrans" cxnId="{B508F1EE-1BA5-4915-A236-4E0FE8B3BF76}">
      <dgm:prSet/>
      <dgm:spPr/>
      <dgm:t>
        <a:bodyPr/>
        <a:lstStyle/>
        <a:p>
          <a:endParaRPr lang="en-US"/>
        </a:p>
      </dgm:t>
    </dgm:pt>
    <dgm:pt modelId="{7B6C1AB2-BBD9-49A8-9720-6578BD77BFED}" type="sibTrans" cxnId="{B508F1EE-1BA5-4915-A236-4E0FE8B3BF76}">
      <dgm:prSet/>
      <dgm:spPr/>
      <dgm:t>
        <a:bodyPr/>
        <a:lstStyle/>
        <a:p>
          <a:endParaRPr lang="en-US"/>
        </a:p>
      </dgm:t>
    </dgm:pt>
    <dgm:pt modelId="{92BE897A-FCEF-4B53-9B91-32AFC6EB3FE3}">
      <dgm:prSet/>
      <dgm:spPr/>
      <dgm:t>
        <a:bodyPr/>
        <a:lstStyle/>
        <a:p>
          <a:r>
            <a:rPr lang="cs-CZ" b="0"/>
            <a:t>Vyšetření chůze + pohybové stereotypy</a:t>
          </a:r>
          <a:endParaRPr lang="en-US"/>
        </a:p>
      </dgm:t>
    </dgm:pt>
    <dgm:pt modelId="{EC1E72B8-741B-46F6-8B9E-26A93D68D969}" type="parTrans" cxnId="{D5DAEFC9-A135-44FE-86DF-983783A33797}">
      <dgm:prSet/>
      <dgm:spPr/>
      <dgm:t>
        <a:bodyPr/>
        <a:lstStyle/>
        <a:p>
          <a:endParaRPr lang="en-US"/>
        </a:p>
      </dgm:t>
    </dgm:pt>
    <dgm:pt modelId="{2D68D6C3-5E77-4C78-94EF-1255319D86EE}" type="sibTrans" cxnId="{D5DAEFC9-A135-44FE-86DF-983783A33797}">
      <dgm:prSet/>
      <dgm:spPr/>
      <dgm:t>
        <a:bodyPr/>
        <a:lstStyle/>
        <a:p>
          <a:endParaRPr lang="en-US"/>
        </a:p>
      </dgm:t>
    </dgm:pt>
    <dgm:pt modelId="{0C12A05B-191C-4395-A37A-AEC3661DEB24}">
      <dgm:prSet/>
      <dgm:spPr/>
      <dgm:t>
        <a:bodyPr/>
        <a:lstStyle/>
        <a:p>
          <a:r>
            <a:rPr lang="cs-CZ" b="0" dirty="0"/>
            <a:t>Vyšetření pánve</a:t>
          </a:r>
          <a:endParaRPr lang="en-US" dirty="0"/>
        </a:p>
      </dgm:t>
    </dgm:pt>
    <dgm:pt modelId="{BCB2E2AD-C444-48D4-92FC-6788C9E3F4F2}" type="parTrans" cxnId="{F6B7D02D-A39D-44AD-A482-0587A4AD0C42}">
      <dgm:prSet/>
      <dgm:spPr/>
      <dgm:t>
        <a:bodyPr/>
        <a:lstStyle/>
        <a:p>
          <a:endParaRPr lang="en-US"/>
        </a:p>
      </dgm:t>
    </dgm:pt>
    <dgm:pt modelId="{805C34F1-3AE6-41E6-AD6A-CCED33EDA2B0}" type="sibTrans" cxnId="{F6B7D02D-A39D-44AD-A482-0587A4AD0C42}">
      <dgm:prSet/>
      <dgm:spPr/>
      <dgm:t>
        <a:bodyPr/>
        <a:lstStyle/>
        <a:p>
          <a:endParaRPr lang="en-US"/>
        </a:p>
      </dgm:t>
    </dgm:pt>
    <dgm:pt modelId="{4E4DD199-7435-46D7-A3B8-6C38C913FDFE}">
      <dgm:prSet/>
      <dgm:spPr/>
      <dgm:t>
        <a:bodyPr/>
        <a:lstStyle/>
        <a:p>
          <a:r>
            <a:rPr lang="cs-CZ" b="0"/>
            <a:t>Specifické testy </a:t>
          </a:r>
          <a:endParaRPr lang="en-US"/>
        </a:p>
      </dgm:t>
    </dgm:pt>
    <dgm:pt modelId="{DC462D79-BC4E-4F92-850B-8D45E540D5A7}" type="parTrans" cxnId="{D05352B9-0F6A-460D-A6E5-429031D579A1}">
      <dgm:prSet/>
      <dgm:spPr/>
      <dgm:t>
        <a:bodyPr/>
        <a:lstStyle/>
        <a:p>
          <a:endParaRPr lang="en-US"/>
        </a:p>
      </dgm:t>
    </dgm:pt>
    <dgm:pt modelId="{CA42897F-AC8D-490C-8E05-F27C0E46C9E3}" type="sibTrans" cxnId="{D05352B9-0F6A-460D-A6E5-429031D579A1}">
      <dgm:prSet/>
      <dgm:spPr/>
      <dgm:t>
        <a:bodyPr/>
        <a:lstStyle/>
        <a:p>
          <a:endParaRPr lang="en-US"/>
        </a:p>
      </dgm:t>
    </dgm:pt>
    <dgm:pt modelId="{5D91FE24-1C7F-4277-98C2-53CA1DCE86B0}">
      <dgm:prSet/>
      <dgm:spPr/>
      <dgm:t>
        <a:bodyPr/>
        <a:lstStyle/>
        <a:p>
          <a:r>
            <a:rPr lang="cs-CZ" b="1"/>
            <a:t>Stanovení závěru → stanovení plánu</a:t>
          </a:r>
          <a:endParaRPr lang="en-US"/>
        </a:p>
      </dgm:t>
    </dgm:pt>
    <dgm:pt modelId="{AAD4A728-9F76-4E92-AAE6-3358E56B17A3}" type="parTrans" cxnId="{F3B9832A-A36C-4763-B1DB-906ED8406023}">
      <dgm:prSet/>
      <dgm:spPr/>
      <dgm:t>
        <a:bodyPr/>
        <a:lstStyle/>
        <a:p>
          <a:endParaRPr lang="en-US"/>
        </a:p>
      </dgm:t>
    </dgm:pt>
    <dgm:pt modelId="{A48BE9B9-AEB2-49D1-A503-83D72D611847}" type="sibTrans" cxnId="{F3B9832A-A36C-4763-B1DB-906ED8406023}">
      <dgm:prSet/>
      <dgm:spPr/>
      <dgm:t>
        <a:bodyPr/>
        <a:lstStyle/>
        <a:p>
          <a:endParaRPr lang="en-US"/>
        </a:p>
      </dgm:t>
    </dgm:pt>
    <dgm:pt modelId="{E2860A22-E9F3-CD4E-A813-2BE20122E3E9}">
      <dgm:prSet/>
      <dgm:spPr/>
      <dgm:t>
        <a:bodyPr/>
        <a:lstStyle/>
        <a:p>
          <a:r>
            <a:rPr lang="cs-CZ" b="0" dirty="0"/>
            <a:t>další palpační vyšetření (Fyzioterapeut) </a:t>
          </a:r>
          <a:endParaRPr lang="en-US" dirty="0"/>
        </a:p>
      </dgm:t>
    </dgm:pt>
    <dgm:pt modelId="{809E419D-EC80-A641-85D6-EC8E39C9C1F2}" type="parTrans" cxnId="{12470135-F1D3-CF45-815F-AEEDA2C17E9E}">
      <dgm:prSet/>
      <dgm:spPr/>
      <dgm:t>
        <a:bodyPr/>
        <a:lstStyle/>
        <a:p>
          <a:endParaRPr lang="cs-CZ"/>
        </a:p>
      </dgm:t>
    </dgm:pt>
    <dgm:pt modelId="{C0EE785C-3BF3-FC4B-902E-F76CEFA9BD57}" type="sibTrans" cxnId="{12470135-F1D3-CF45-815F-AEEDA2C17E9E}">
      <dgm:prSet/>
      <dgm:spPr/>
      <dgm:t>
        <a:bodyPr/>
        <a:lstStyle/>
        <a:p>
          <a:endParaRPr lang="cs-CZ"/>
        </a:p>
      </dgm:t>
    </dgm:pt>
    <dgm:pt modelId="{88B169E9-288F-7E4D-9EA4-4B3C3BEABD28}" type="pres">
      <dgm:prSet presAssocID="{07A07600-DCEE-44FF-BF13-87AFAA4AC6EC}" presName="linear" presStyleCnt="0">
        <dgm:presLayoutVars>
          <dgm:dir/>
          <dgm:animLvl val="lvl"/>
          <dgm:resizeHandles val="exact"/>
        </dgm:presLayoutVars>
      </dgm:prSet>
      <dgm:spPr/>
    </dgm:pt>
    <dgm:pt modelId="{C96D12D9-6607-6F44-9D8E-1CA1499B814A}" type="pres">
      <dgm:prSet presAssocID="{7D77B0E4-53E1-4C59-8192-905E14316F84}" presName="parentLin" presStyleCnt="0"/>
      <dgm:spPr/>
    </dgm:pt>
    <dgm:pt modelId="{93C75CD0-60AF-A54B-A8FB-6895E8D6DDDD}" type="pres">
      <dgm:prSet presAssocID="{7D77B0E4-53E1-4C59-8192-905E14316F84}" presName="parentLeftMargin" presStyleLbl="node1" presStyleIdx="0" presStyleCnt="5"/>
      <dgm:spPr/>
    </dgm:pt>
    <dgm:pt modelId="{383C3CBA-DADD-FD4F-B604-4C562F6A8D8E}" type="pres">
      <dgm:prSet presAssocID="{7D77B0E4-53E1-4C59-8192-905E14316F84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F586B077-57AB-7F4E-AC13-7AE23BB19FA2}" type="pres">
      <dgm:prSet presAssocID="{7D77B0E4-53E1-4C59-8192-905E14316F84}" presName="negativeSpace" presStyleCnt="0"/>
      <dgm:spPr/>
    </dgm:pt>
    <dgm:pt modelId="{921A486A-CCCE-344F-AB3F-209B5F2D44B6}" type="pres">
      <dgm:prSet presAssocID="{7D77B0E4-53E1-4C59-8192-905E14316F84}" presName="childText" presStyleLbl="conFgAcc1" presStyleIdx="0" presStyleCnt="5">
        <dgm:presLayoutVars>
          <dgm:bulletEnabled val="1"/>
        </dgm:presLayoutVars>
      </dgm:prSet>
      <dgm:spPr/>
    </dgm:pt>
    <dgm:pt modelId="{8E550F1F-9F2C-2E4E-A3C1-94EFEAB854A5}" type="pres">
      <dgm:prSet presAssocID="{67E4E792-643C-4822-B796-E61E36C40CA6}" presName="spaceBetweenRectangles" presStyleCnt="0"/>
      <dgm:spPr/>
    </dgm:pt>
    <dgm:pt modelId="{20548907-2C2D-9B4B-9ADA-F8A6A20A53B0}" type="pres">
      <dgm:prSet presAssocID="{B1C7D6CA-130D-46BD-9B80-A2E0177439FF}" presName="parentLin" presStyleCnt="0"/>
      <dgm:spPr/>
    </dgm:pt>
    <dgm:pt modelId="{91CCB63E-AF1D-2143-ADA8-FDB00FCA2D05}" type="pres">
      <dgm:prSet presAssocID="{B1C7D6CA-130D-46BD-9B80-A2E0177439FF}" presName="parentLeftMargin" presStyleLbl="node1" presStyleIdx="0" presStyleCnt="5"/>
      <dgm:spPr/>
    </dgm:pt>
    <dgm:pt modelId="{4CD19AB8-B7CC-E54F-AEE7-B9343B91917C}" type="pres">
      <dgm:prSet presAssocID="{B1C7D6CA-130D-46BD-9B80-A2E0177439FF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9E2CF79-8CF5-3E4E-890D-1746BFE2B0CC}" type="pres">
      <dgm:prSet presAssocID="{B1C7D6CA-130D-46BD-9B80-A2E0177439FF}" presName="negativeSpace" presStyleCnt="0"/>
      <dgm:spPr/>
    </dgm:pt>
    <dgm:pt modelId="{40FF28BE-C292-B34C-826C-597F842C076F}" type="pres">
      <dgm:prSet presAssocID="{B1C7D6CA-130D-46BD-9B80-A2E0177439FF}" presName="childText" presStyleLbl="conFgAcc1" presStyleIdx="1" presStyleCnt="5">
        <dgm:presLayoutVars>
          <dgm:bulletEnabled val="1"/>
        </dgm:presLayoutVars>
      </dgm:prSet>
      <dgm:spPr/>
    </dgm:pt>
    <dgm:pt modelId="{8F5CD597-0A0D-4745-824F-E261CBE4E5F3}" type="pres">
      <dgm:prSet presAssocID="{8194CE54-623A-4113-B1EA-BCF124F8197F}" presName="spaceBetweenRectangles" presStyleCnt="0"/>
      <dgm:spPr/>
    </dgm:pt>
    <dgm:pt modelId="{A0690FA7-8DDD-B54A-BBA6-D2B0F99CC8E7}" type="pres">
      <dgm:prSet presAssocID="{0C12A05B-191C-4395-A37A-AEC3661DEB24}" presName="parentLin" presStyleCnt="0"/>
      <dgm:spPr/>
    </dgm:pt>
    <dgm:pt modelId="{D6EC0E6F-D37B-5543-82D4-C36F8E91F415}" type="pres">
      <dgm:prSet presAssocID="{0C12A05B-191C-4395-A37A-AEC3661DEB24}" presName="parentLeftMargin" presStyleLbl="node1" presStyleIdx="1" presStyleCnt="5"/>
      <dgm:spPr/>
    </dgm:pt>
    <dgm:pt modelId="{855FA469-C3F9-334E-809B-4981AC71BE83}" type="pres">
      <dgm:prSet presAssocID="{0C12A05B-191C-4395-A37A-AEC3661DEB2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F7ACDB96-00CE-8D44-8CA8-19E9D72C3CC9}" type="pres">
      <dgm:prSet presAssocID="{0C12A05B-191C-4395-A37A-AEC3661DEB24}" presName="negativeSpace" presStyleCnt="0"/>
      <dgm:spPr/>
    </dgm:pt>
    <dgm:pt modelId="{408B7FC2-A7DB-C142-B28D-2ACE53218F1D}" type="pres">
      <dgm:prSet presAssocID="{0C12A05B-191C-4395-A37A-AEC3661DEB24}" presName="childText" presStyleLbl="conFgAcc1" presStyleIdx="2" presStyleCnt="5">
        <dgm:presLayoutVars>
          <dgm:bulletEnabled val="1"/>
        </dgm:presLayoutVars>
      </dgm:prSet>
      <dgm:spPr/>
    </dgm:pt>
    <dgm:pt modelId="{FAF78062-B22A-5C41-A861-A2C3E382BA8A}" type="pres">
      <dgm:prSet presAssocID="{805C34F1-3AE6-41E6-AD6A-CCED33EDA2B0}" presName="spaceBetweenRectangles" presStyleCnt="0"/>
      <dgm:spPr/>
    </dgm:pt>
    <dgm:pt modelId="{E3D02BDA-7F34-FF44-93AE-9BEB3E31C0A9}" type="pres">
      <dgm:prSet presAssocID="{4E4DD199-7435-46D7-A3B8-6C38C913FDFE}" presName="parentLin" presStyleCnt="0"/>
      <dgm:spPr/>
    </dgm:pt>
    <dgm:pt modelId="{87A81D06-EC36-A049-A498-3FE58DF0E9E1}" type="pres">
      <dgm:prSet presAssocID="{4E4DD199-7435-46D7-A3B8-6C38C913FDFE}" presName="parentLeftMargin" presStyleLbl="node1" presStyleIdx="2" presStyleCnt="5"/>
      <dgm:spPr/>
    </dgm:pt>
    <dgm:pt modelId="{EF73E3B9-09B2-664D-A4C7-A1D9A5AAF5F7}" type="pres">
      <dgm:prSet presAssocID="{4E4DD199-7435-46D7-A3B8-6C38C913FDFE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21DEE0C-32DD-F54E-B4BF-FA25A9278E2D}" type="pres">
      <dgm:prSet presAssocID="{4E4DD199-7435-46D7-A3B8-6C38C913FDFE}" presName="negativeSpace" presStyleCnt="0"/>
      <dgm:spPr/>
    </dgm:pt>
    <dgm:pt modelId="{77F77AA7-A0B1-C747-8563-E78136E12F81}" type="pres">
      <dgm:prSet presAssocID="{4E4DD199-7435-46D7-A3B8-6C38C913FDFE}" presName="childText" presStyleLbl="conFgAcc1" presStyleIdx="3" presStyleCnt="5">
        <dgm:presLayoutVars>
          <dgm:bulletEnabled val="1"/>
        </dgm:presLayoutVars>
      </dgm:prSet>
      <dgm:spPr/>
    </dgm:pt>
    <dgm:pt modelId="{98CD9477-2910-6745-990D-4CDD8DECA5BF}" type="pres">
      <dgm:prSet presAssocID="{CA42897F-AC8D-490C-8E05-F27C0E46C9E3}" presName="spaceBetweenRectangles" presStyleCnt="0"/>
      <dgm:spPr/>
    </dgm:pt>
    <dgm:pt modelId="{33523E0D-A518-7547-8A41-27917E56CABA}" type="pres">
      <dgm:prSet presAssocID="{5D91FE24-1C7F-4277-98C2-53CA1DCE86B0}" presName="parentLin" presStyleCnt="0"/>
      <dgm:spPr/>
    </dgm:pt>
    <dgm:pt modelId="{0F73191C-BB4F-4C47-93DF-12C614F2C264}" type="pres">
      <dgm:prSet presAssocID="{5D91FE24-1C7F-4277-98C2-53CA1DCE86B0}" presName="parentLeftMargin" presStyleLbl="node1" presStyleIdx="3" presStyleCnt="5"/>
      <dgm:spPr/>
    </dgm:pt>
    <dgm:pt modelId="{A93408F4-1DD0-D848-BC9A-C725017A02EA}" type="pres">
      <dgm:prSet presAssocID="{5D91FE24-1C7F-4277-98C2-53CA1DCE86B0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2ABD8A10-6172-F743-8CB1-9661EAC7C0D1}" type="pres">
      <dgm:prSet presAssocID="{5D91FE24-1C7F-4277-98C2-53CA1DCE86B0}" presName="negativeSpace" presStyleCnt="0"/>
      <dgm:spPr/>
    </dgm:pt>
    <dgm:pt modelId="{375580B4-F3E1-7747-8420-0F1C523540D0}" type="pres">
      <dgm:prSet presAssocID="{5D91FE24-1C7F-4277-98C2-53CA1DCE86B0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CA460D14-42D0-1748-BA9D-1F09B4E57B96}" type="presOf" srcId="{4E4DD199-7435-46D7-A3B8-6C38C913FDFE}" destId="{87A81D06-EC36-A049-A498-3FE58DF0E9E1}" srcOrd="0" destOrd="0" presId="urn:microsoft.com/office/officeart/2005/8/layout/list1"/>
    <dgm:cxn modelId="{F3B9832A-A36C-4763-B1DB-906ED8406023}" srcId="{07A07600-DCEE-44FF-BF13-87AFAA4AC6EC}" destId="{5D91FE24-1C7F-4277-98C2-53CA1DCE86B0}" srcOrd="4" destOrd="0" parTransId="{AAD4A728-9F76-4E92-AAE6-3358E56B17A3}" sibTransId="{A48BE9B9-AEB2-49D1-A503-83D72D611847}"/>
    <dgm:cxn modelId="{CE9C942A-00D2-A949-8317-FE6678254B69}" type="presOf" srcId="{B1C7D6CA-130D-46BD-9B80-A2E0177439FF}" destId="{91CCB63E-AF1D-2143-ADA8-FDB00FCA2D05}" srcOrd="0" destOrd="0" presId="urn:microsoft.com/office/officeart/2005/8/layout/list1"/>
    <dgm:cxn modelId="{F6B7D02D-A39D-44AD-A482-0587A4AD0C42}" srcId="{07A07600-DCEE-44FF-BF13-87AFAA4AC6EC}" destId="{0C12A05B-191C-4395-A37A-AEC3661DEB24}" srcOrd="2" destOrd="0" parTransId="{BCB2E2AD-C444-48D4-92FC-6788C9E3F4F2}" sibTransId="{805C34F1-3AE6-41E6-AD6A-CCED33EDA2B0}"/>
    <dgm:cxn modelId="{12470135-F1D3-CF45-815F-AEEDA2C17E9E}" srcId="{0C12A05B-191C-4395-A37A-AEC3661DEB24}" destId="{E2860A22-E9F3-CD4E-A813-2BE20122E3E9}" srcOrd="0" destOrd="0" parTransId="{809E419D-EC80-A641-85D6-EC8E39C9C1F2}" sibTransId="{C0EE785C-3BF3-FC4B-902E-F76CEFA9BD57}"/>
    <dgm:cxn modelId="{A161E536-9192-0645-AB8F-147D7D717B71}" type="presOf" srcId="{B1C7D6CA-130D-46BD-9B80-A2E0177439FF}" destId="{4CD19AB8-B7CC-E54F-AEE7-B9343B91917C}" srcOrd="1" destOrd="0" presId="urn:microsoft.com/office/officeart/2005/8/layout/list1"/>
    <dgm:cxn modelId="{B5AF3C58-E918-8845-810D-40044AB33ECE}" type="presOf" srcId="{07A07600-DCEE-44FF-BF13-87AFAA4AC6EC}" destId="{88B169E9-288F-7E4D-9EA4-4B3C3BEABD28}" srcOrd="0" destOrd="0" presId="urn:microsoft.com/office/officeart/2005/8/layout/list1"/>
    <dgm:cxn modelId="{EC45378F-2D2D-134C-B23C-932464B419A9}" type="presOf" srcId="{E2860A22-E9F3-CD4E-A813-2BE20122E3E9}" destId="{408B7FC2-A7DB-C142-B28D-2ACE53218F1D}" srcOrd="0" destOrd="0" presId="urn:microsoft.com/office/officeart/2005/8/layout/list1"/>
    <dgm:cxn modelId="{C26807A1-EFF2-234B-B3E3-C8B9FAE63C34}" type="presOf" srcId="{0C12A05B-191C-4395-A37A-AEC3661DEB24}" destId="{D6EC0E6F-D37B-5543-82D4-C36F8E91F415}" srcOrd="0" destOrd="0" presId="urn:microsoft.com/office/officeart/2005/8/layout/list1"/>
    <dgm:cxn modelId="{BB0B9CA1-2141-8A43-9052-2A511A0CD41B}" type="presOf" srcId="{7D77B0E4-53E1-4C59-8192-905E14316F84}" destId="{93C75CD0-60AF-A54B-A8FB-6895E8D6DDDD}" srcOrd="0" destOrd="0" presId="urn:microsoft.com/office/officeart/2005/8/layout/list1"/>
    <dgm:cxn modelId="{00A2B6AB-8945-1B45-A4A3-24B27C8AC274}" type="presOf" srcId="{7D77B0E4-53E1-4C59-8192-905E14316F84}" destId="{383C3CBA-DADD-FD4F-B604-4C562F6A8D8E}" srcOrd="1" destOrd="0" presId="urn:microsoft.com/office/officeart/2005/8/layout/list1"/>
    <dgm:cxn modelId="{A17AE3B7-22BA-A84C-BC41-5B3E84854014}" type="presOf" srcId="{0C12A05B-191C-4395-A37A-AEC3661DEB24}" destId="{855FA469-C3F9-334E-809B-4981AC71BE83}" srcOrd="1" destOrd="0" presId="urn:microsoft.com/office/officeart/2005/8/layout/list1"/>
    <dgm:cxn modelId="{D05352B9-0F6A-460D-A6E5-429031D579A1}" srcId="{07A07600-DCEE-44FF-BF13-87AFAA4AC6EC}" destId="{4E4DD199-7435-46D7-A3B8-6C38C913FDFE}" srcOrd="3" destOrd="0" parTransId="{DC462D79-BC4E-4F92-850B-8D45E540D5A7}" sibTransId="{CA42897F-AC8D-490C-8E05-F27C0E46C9E3}"/>
    <dgm:cxn modelId="{38423ABA-5C42-1A43-8DDD-B05D8C69150E}" type="presOf" srcId="{5D91FE24-1C7F-4277-98C2-53CA1DCE86B0}" destId="{A93408F4-1DD0-D848-BC9A-C725017A02EA}" srcOrd="1" destOrd="0" presId="urn:microsoft.com/office/officeart/2005/8/layout/list1"/>
    <dgm:cxn modelId="{DBD4D3BF-2436-CE41-96CC-E5F637CB95F3}" type="presOf" srcId="{5D91FE24-1C7F-4277-98C2-53CA1DCE86B0}" destId="{0F73191C-BB4F-4C47-93DF-12C614F2C264}" srcOrd="0" destOrd="0" presId="urn:microsoft.com/office/officeart/2005/8/layout/list1"/>
    <dgm:cxn modelId="{D5DAEFC9-A135-44FE-86DF-983783A33797}" srcId="{B1C7D6CA-130D-46BD-9B80-A2E0177439FF}" destId="{92BE897A-FCEF-4B53-9B91-32AFC6EB3FE3}" srcOrd="1" destOrd="0" parTransId="{EC1E72B8-741B-46F6-8B9E-26A93D68D969}" sibTransId="{2D68D6C3-5E77-4C78-94EF-1255319D86EE}"/>
    <dgm:cxn modelId="{C3FE69DA-3A6D-C444-B8EC-18C97CB69321}" type="presOf" srcId="{4E4DD199-7435-46D7-A3B8-6C38C913FDFE}" destId="{EF73E3B9-09B2-664D-A4C7-A1D9A5AAF5F7}" srcOrd="1" destOrd="0" presId="urn:microsoft.com/office/officeart/2005/8/layout/list1"/>
    <dgm:cxn modelId="{33038BE4-49B0-7C47-A7C7-939B936B7691}" type="presOf" srcId="{5DA5AA2C-4229-490F-AA41-CBB28B639E9E}" destId="{40FF28BE-C292-B34C-826C-597F842C076F}" srcOrd="0" destOrd="0" presId="urn:microsoft.com/office/officeart/2005/8/layout/list1"/>
    <dgm:cxn modelId="{B508F1EE-1BA5-4915-A236-4E0FE8B3BF76}" srcId="{B1C7D6CA-130D-46BD-9B80-A2E0177439FF}" destId="{5DA5AA2C-4229-490F-AA41-CBB28B639E9E}" srcOrd="0" destOrd="0" parTransId="{61A3C5D1-A11D-46C6-BD8C-DB6462199C3D}" sibTransId="{7B6C1AB2-BBD9-49A8-9720-6578BD77BFED}"/>
    <dgm:cxn modelId="{46B2B8F5-A076-40B0-8FA6-527BED7F65B8}" srcId="{07A07600-DCEE-44FF-BF13-87AFAA4AC6EC}" destId="{B1C7D6CA-130D-46BD-9B80-A2E0177439FF}" srcOrd="1" destOrd="0" parTransId="{46F5EF95-6E7B-48BE-9D32-07F1A6647B7C}" sibTransId="{8194CE54-623A-4113-B1EA-BCF124F8197F}"/>
    <dgm:cxn modelId="{EB42DFF6-C5D6-4666-9EB3-BE17EA23E066}" srcId="{07A07600-DCEE-44FF-BF13-87AFAA4AC6EC}" destId="{7D77B0E4-53E1-4C59-8192-905E14316F84}" srcOrd="0" destOrd="0" parTransId="{52DAB84C-D86B-44F7-BF0F-B4E70CDA6D5B}" sibTransId="{67E4E792-643C-4822-B796-E61E36C40CA6}"/>
    <dgm:cxn modelId="{65AEB0F8-D7F4-A845-937A-67CC57284933}" type="presOf" srcId="{92BE897A-FCEF-4B53-9B91-32AFC6EB3FE3}" destId="{40FF28BE-C292-B34C-826C-597F842C076F}" srcOrd="0" destOrd="1" presId="urn:microsoft.com/office/officeart/2005/8/layout/list1"/>
    <dgm:cxn modelId="{10294015-3C84-9A48-B22B-1071EF238E61}" type="presParOf" srcId="{88B169E9-288F-7E4D-9EA4-4B3C3BEABD28}" destId="{C96D12D9-6607-6F44-9D8E-1CA1499B814A}" srcOrd="0" destOrd="0" presId="urn:microsoft.com/office/officeart/2005/8/layout/list1"/>
    <dgm:cxn modelId="{6D994DC8-4BFA-1346-B592-468DD1E8FDEA}" type="presParOf" srcId="{C96D12D9-6607-6F44-9D8E-1CA1499B814A}" destId="{93C75CD0-60AF-A54B-A8FB-6895E8D6DDDD}" srcOrd="0" destOrd="0" presId="urn:microsoft.com/office/officeart/2005/8/layout/list1"/>
    <dgm:cxn modelId="{F62A1F87-0492-234F-AD34-22A4F9D01B48}" type="presParOf" srcId="{C96D12D9-6607-6F44-9D8E-1CA1499B814A}" destId="{383C3CBA-DADD-FD4F-B604-4C562F6A8D8E}" srcOrd="1" destOrd="0" presId="urn:microsoft.com/office/officeart/2005/8/layout/list1"/>
    <dgm:cxn modelId="{5BC9A615-5CC6-B242-B27D-217D6E7A98CE}" type="presParOf" srcId="{88B169E9-288F-7E4D-9EA4-4B3C3BEABD28}" destId="{F586B077-57AB-7F4E-AC13-7AE23BB19FA2}" srcOrd="1" destOrd="0" presId="urn:microsoft.com/office/officeart/2005/8/layout/list1"/>
    <dgm:cxn modelId="{CBE5DC57-E1D5-A94B-8112-B399F4E6D44B}" type="presParOf" srcId="{88B169E9-288F-7E4D-9EA4-4B3C3BEABD28}" destId="{921A486A-CCCE-344F-AB3F-209B5F2D44B6}" srcOrd="2" destOrd="0" presId="urn:microsoft.com/office/officeart/2005/8/layout/list1"/>
    <dgm:cxn modelId="{7A28B1E6-0F6C-0448-A2E5-EA9F4708F6C5}" type="presParOf" srcId="{88B169E9-288F-7E4D-9EA4-4B3C3BEABD28}" destId="{8E550F1F-9F2C-2E4E-A3C1-94EFEAB854A5}" srcOrd="3" destOrd="0" presId="urn:microsoft.com/office/officeart/2005/8/layout/list1"/>
    <dgm:cxn modelId="{6843DE3D-B2DA-F14C-802F-D8713FBD7953}" type="presParOf" srcId="{88B169E9-288F-7E4D-9EA4-4B3C3BEABD28}" destId="{20548907-2C2D-9B4B-9ADA-F8A6A20A53B0}" srcOrd="4" destOrd="0" presId="urn:microsoft.com/office/officeart/2005/8/layout/list1"/>
    <dgm:cxn modelId="{0F45260E-42C0-EB4D-B27A-A359A8C83AE9}" type="presParOf" srcId="{20548907-2C2D-9B4B-9ADA-F8A6A20A53B0}" destId="{91CCB63E-AF1D-2143-ADA8-FDB00FCA2D05}" srcOrd="0" destOrd="0" presId="urn:microsoft.com/office/officeart/2005/8/layout/list1"/>
    <dgm:cxn modelId="{788A3C31-683B-064D-951C-0346F38D699F}" type="presParOf" srcId="{20548907-2C2D-9B4B-9ADA-F8A6A20A53B0}" destId="{4CD19AB8-B7CC-E54F-AEE7-B9343B91917C}" srcOrd="1" destOrd="0" presId="urn:microsoft.com/office/officeart/2005/8/layout/list1"/>
    <dgm:cxn modelId="{E01DE5BF-712A-164B-B8DF-B7E3FCFAA48B}" type="presParOf" srcId="{88B169E9-288F-7E4D-9EA4-4B3C3BEABD28}" destId="{49E2CF79-8CF5-3E4E-890D-1746BFE2B0CC}" srcOrd="5" destOrd="0" presId="urn:microsoft.com/office/officeart/2005/8/layout/list1"/>
    <dgm:cxn modelId="{3BB23A3A-A54B-964F-A0ED-5DD3279B6F4F}" type="presParOf" srcId="{88B169E9-288F-7E4D-9EA4-4B3C3BEABD28}" destId="{40FF28BE-C292-B34C-826C-597F842C076F}" srcOrd="6" destOrd="0" presId="urn:microsoft.com/office/officeart/2005/8/layout/list1"/>
    <dgm:cxn modelId="{69561A9A-47E7-794D-B41F-AFAB08B9C062}" type="presParOf" srcId="{88B169E9-288F-7E4D-9EA4-4B3C3BEABD28}" destId="{8F5CD597-0A0D-4745-824F-E261CBE4E5F3}" srcOrd="7" destOrd="0" presId="urn:microsoft.com/office/officeart/2005/8/layout/list1"/>
    <dgm:cxn modelId="{269A2530-40EB-714D-A2FD-51E587666704}" type="presParOf" srcId="{88B169E9-288F-7E4D-9EA4-4B3C3BEABD28}" destId="{A0690FA7-8DDD-B54A-BBA6-D2B0F99CC8E7}" srcOrd="8" destOrd="0" presId="urn:microsoft.com/office/officeart/2005/8/layout/list1"/>
    <dgm:cxn modelId="{2E536901-6267-5943-B5EC-AEDC233EAFBC}" type="presParOf" srcId="{A0690FA7-8DDD-B54A-BBA6-D2B0F99CC8E7}" destId="{D6EC0E6F-D37B-5543-82D4-C36F8E91F415}" srcOrd="0" destOrd="0" presId="urn:microsoft.com/office/officeart/2005/8/layout/list1"/>
    <dgm:cxn modelId="{7CAF3225-8503-A54C-8E5E-E786DB7FF6DB}" type="presParOf" srcId="{A0690FA7-8DDD-B54A-BBA6-D2B0F99CC8E7}" destId="{855FA469-C3F9-334E-809B-4981AC71BE83}" srcOrd="1" destOrd="0" presId="urn:microsoft.com/office/officeart/2005/8/layout/list1"/>
    <dgm:cxn modelId="{147BF7C0-B119-AB4D-8728-94C9B38CA351}" type="presParOf" srcId="{88B169E9-288F-7E4D-9EA4-4B3C3BEABD28}" destId="{F7ACDB96-00CE-8D44-8CA8-19E9D72C3CC9}" srcOrd="9" destOrd="0" presId="urn:microsoft.com/office/officeart/2005/8/layout/list1"/>
    <dgm:cxn modelId="{4FC9C665-CC70-924A-BE3D-94A44752E539}" type="presParOf" srcId="{88B169E9-288F-7E4D-9EA4-4B3C3BEABD28}" destId="{408B7FC2-A7DB-C142-B28D-2ACE53218F1D}" srcOrd="10" destOrd="0" presId="urn:microsoft.com/office/officeart/2005/8/layout/list1"/>
    <dgm:cxn modelId="{E0A1C94F-4524-3E43-9242-FA75F5A5C5D5}" type="presParOf" srcId="{88B169E9-288F-7E4D-9EA4-4B3C3BEABD28}" destId="{FAF78062-B22A-5C41-A861-A2C3E382BA8A}" srcOrd="11" destOrd="0" presId="urn:microsoft.com/office/officeart/2005/8/layout/list1"/>
    <dgm:cxn modelId="{93F68B57-6AA6-1C49-9D9D-F1503BD04065}" type="presParOf" srcId="{88B169E9-288F-7E4D-9EA4-4B3C3BEABD28}" destId="{E3D02BDA-7F34-FF44-93AE-9BEB3E31C0A9}" srcOrd="12" destOrd="0" presId="urn:microsoft.com/office/officeart/2005/8/layout/list1"/>
    <dgm:cxn modelId="{1576D1A8-A836-2147-83C0-7E193E988B1A}" type="presParOf" srcId="{E3D02BDA-7F34-FF44-93AE-9BEB3E31C0A9}" destId="{87A81D06-EC36-A049-A498-3FE58DF0E9E1}" srcOrd="0" destOrd="0" presId="urn:microsoft.com/office/officeart/2005/8/layout/list1"/>
    <dgm:cxn modelId="{D4EB19AF-127E-994C-AE0C-6E78DD7267A7}" type="presParOf" srcId="{E3D02BDA-7F34-FF44-93AE-9BEB3E31C0A9}" destId="{EF73E3B9-09B2-664D-A4C7-A1D9A5AAF5F7}" srcOrd="1" destOrd="0" presId="urn:microsoft.com/office/officeart/2005/8/layout/list1"/>
    <dgm:cxn modelId="{68073778-4F96-6B41-80F3-DD3498C4E269}" type="presParOf" srcId="{88B169E9-288F-7E4D-9EA4-4B3C3BEABD28}" destId="{C21DEE0C-32DD-F54E-B4BF-FA25A9278E2D}" srcOrd="13" destOrd="0" presId="urn:microsoft.com/office/officeart/2005/8/layout/list1"/>
    <dgm:cxn modelId="{CC7D6C04-A23D-D442-976E-F653726C4029}" type="presParOf" srcId="{88B169E9-288F-7E4D-9EA4-4B3C3BEABD28}" destId="{77F77AA7-A0B1-C747-8563-E78136E12F81}" srcOrd="14" destOrd="0" presId="urn:microsoft.com/office/officeart/2005/8/layout/list1"/>
    <dgm:cxn modelId="{520F3A26-7B1F-EF48-B055-BCE37B346D9F}" type="presParOf" srcId="{88B169E9-288F-7E4D-9EA4-4B3C3BEABD28}" destId="{98CD9477-2910-6745-990D-4CDD8DECA5BF}" srcOrd="15" destOrd="0" presId="urn:microsoft.com/office/officeart/2005/8/layout/list1"/>
    <dgm:cxn modelId="{A283347D-8148-0449-B4F2-877A28A4E6B9}" type="presParOf" srcId="{88B169E9-288F-7E4D-9EA4-4B3C3BEABD28}" destId="{33523E0D-A518-7547-8A41-27917E56CABA}" srcOrd="16" destOrd="0" presId="urn:microsoft.com/office/officeart/2005/8/layout/list1"/>
    <dgm:cxn modelId="{C94C0EFA-947C-9E45-913E-2F225A3EAD0F}" type="presParOf" srcId="{33523E0D-A518-7547-8A41-27917E56CABA}" destId="{0F73191C-BB4F-4C47-93DF-12C614F2C264}" srcOrd="0" destOrd="0" presId="urn:microsoft.com/office/officeart/2005/8/layout/list1"/>
    <dgm:cxn modelId="{1EC66134-06A1-CB44-8D00-BFA15BE8DC6A}" type="presParOf" srcId="{33523E0D-A518-7547-8A41-27917E56CABA}" destId="{A93408F4-1DD0-D848-BC9A-C725017A02EA}" srcOrd="1" destOrd="0" presId="urn:microsoft.com/office/officeart/2005/8/layout/list1"/>
    <dgm:cxn modelId="{63C66659-C1AB-CC45-AC05-B98E8987B883}" type="presParOf" srcId="{88B169E9-288F-7E4D-9EA4-4B3C3BEABD28}" destId="{2ABD8A10-6172-F743-8CB1-9661EAC7C0D1}" srcOrd="17" destOrd="0" presId="urn:microsoft.com/office/officeart/2005/8/layout/list1"/>
    <dgm:cxn modelId="{E4859866-EE1E-E743-9A85-A5E44AB54377}" type="presParOf" srcId="{88B169E9-288F-7E4D-9EA4-4B3C3BEABD28}" destId="{375580B4-F3E1-7747-8420-0F1C523540D0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40EAA4E-21AF-46B8-8C95-CA5337E590C9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13A7A71-122C-431B-8D8B-E2369F58E524}">
      <dgm:prSet/>
      <dgm:spPr/>
      <dgm:t>
        <a:bodyPr/>
        <a:lstStyle/>
        <a:p>
          <a:r>
            <a:rPr lang="cs-CZ"/>
            <a:t>Výtěžnost anamnézy často stoupá se zkušeností </a:t>
          </a:r>
          <a:endParaRPr lang="en-US"/>
        </a:p>
      </dgm:t>
    </dgm:pt>
    <dgm:pt modelId="{7FF413F3-2F85-410C-AC4B-3F17EA195E4A}" type="parTrans" cxnId="{761CE661-C077-413E-B466-C36F1AF58048}">
      <dgm:prSet/>
      <dgm:spPr/>
      <dgm:t>
        <a:bodyPr/>
        <a:lstStyle/>
        <a:p>
          <a:endParaRPr lang="en-US"/>
        </a:p>
      </dgm:t>
    </dgm:pt>
    <dgm:pt modelId="{0E99520C-FA9D-49C2-994A-8E2DEBF640CF}" type="sibTrans" cxnId="{761CE661-C077-413E-B466-C36F1AF58048}">
      <dgm:prSet/>
      <dgm:spPr/>
      <dgm:t>
        <a:bodyPr/>
        <a:lstStyle/>
        <a:p>
          <a:endParaRPr lang="en-US"/>
        </a:p>
      </dgm:t>
    </dgm:pt>
    <dgm:pt modelId="{5A5CB206-BA5B-4463-99F8-2BE7C18C8B57}">
      <dgm:prSet/>
      <dgm:spPr/>
      <dgm:t>
        <a:bodyPr/>
        <a:lstStyle/>
        <a:p>
          <a:r>
            <a:rPr lang="cs-CZ"/>
            <a:t>Utváří první vztah mezi Vámi a klientem </a:t>
          </a:r>
          <a:endParaRPr lang="en-US"/>
        </a:p>
      </dgm:t>
    </dgm:pt>
    <dgm:pt modelId="{2ED7A949-39EB-411F-87DE-6FAFFEFCCF0D}" type="parTrans" cxnId="{AA2E7866-5569-4133-B850-F949A23AEB56}">
      <dgm:prSet/>
      <dgm:spPr/>
      <dgm:t>
        <a:bodyPr/>
        <a:lstStyle/>
        <a:p>
          <a:endParaRPr lang="en-US"/>
        </a:p>
      </dgm:t>
    </dgm:pt>
    <dgm:pt modelId="{B31C0246-1DAE-4ECB-97E8-61EDB7AA9373}" type="sibTrans" cxnId="{AA2E7866-5569-4133-B850-F949A23AEB56}">
      <dgm:prSet/>
      <dgm:spPr/>
      <dgm:t>
        <a:bodyPr/>
        <a:lstStyle/>
        <a:p>
          <a:endParaRPr lang="en-US"/>
        </a:p>
      </dgm:t>
    </dgm:pt>
    <dgm:pt modelId="{1D35065A-B5F5-4280-8B32-E93757A5A268}">
      <dgm:prSet/>
      <dgm:spPr/>
      <dgm:t>
        <a:bodyPr/>
        <a:lstStyle/>
        <a:p>
          <a:r>
            <a:rPr lang="cs-CZ" dirty="0"/>
            <a:t>Nemusí se kompletně odehrát v prvním sezení – doptáváte se a anamnézu doplňujete postupně</a:t>
          </a:r>
          <a:endParaRPr lang="en-US" dirty="0"/>
        </a:p>
      </dgm:t>
    </dgm:pt>
    <dgm:pt modelId="{2C74BC01-8661-4F34-81FA-233042241EAC}" type="parTrans" cxnId="{F4751CA2-0F23-41A0-9BD7-B41E86364E72}">
      <dgm:prSet/>
      <dgm:spPr/>
      <dgm:t>
        <a:bodyPr/>
        <a:lstStyle/>
        <a:p>
          <a:endParaRPr lang="en-US"/>
        </a:p>
      </dgm:t>
    </dgm:pt>
    <dgm:pt modelId="{D8D88DBB-E8AF-48B0-8CC3-3EA0E77B33B6}" type="sibTrans" cxnId="{F4751CA2-0F23-41A0-9BD7-B41E86364E72}">
      <dgm:prSet/>
      <dgm:spPr/>
      <dgm:t>
        <a:bodyPr/>
        <a:lstStyle/>
        <a:p>
          <a:endParaRPr lang="en-US"/>
        </a:p>
      </dgm:t>
    </dgm:pt>
    <dgm:pt modelId="{3B76D74D-9A0C-4377-8AB7-8BC655440713}" type="pres">
      <dgm:prSet presAssocID="{440EAA4E-21AF-46B8-8C95-CA5337E590C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6840DA7-A7BB-46B0-8A8D-F1E39BF206A0}" type="pres">
      <dgm:prSet presAssocID="{813A7A71-122C-431B-8D8B-E2369F58E524}" presName="hierRoot1" presStyleCnt="0"/>
      <dgm:spPr/>
    </dgm:pt>
    <dgm:pt modelId="{924BA745-E752-4346-9328-941FF44E23D7}" type="pres">
      <dgm:prSet presAssocID="{813A7A71-122C-431B-8D8B-E2369F58E524}" presName="composite" presStyleCnt="0"/>
      <dgm:spPr/>
    </dgm:pt>
    <dgm:pt modelId="{550F2E41-8C48-43E4-939D-EE64EAA8B126}" type="pres">
      <dgm:prSet presAssocID="{813A7A71-122C-431B-8D8B-E2369F58E524}" presName="background" presStyleLbl="node0" presStyleIdx="0" presStyleCnt="3"/>
      <dgm:spPr/>
    </dgm:pt>
    <dgm:pt modelId="{DDDC995A-99CA-46D2-A8EB-4321BF88572B}" type="pres">
      <dgm:prSet presAssocID="{813A7A71-122C-431B-8D8B-E2369F58E524}" presName="text" presStyleLbl="fgAcc0" presStyleIdx="0" presStyleCnt="3">
        <dgm:presLayoutVars>
          <dgm:chPref val="3"/>
        </dgm:presLayoutVars>
      </dgm:prSet>
      <dgm:spPr/>
    </dgm:pt>
    <dgm:pt modelId="{12BEE9E4-F9FD-49A3-AE9E-0BC15D68A9BC}" type="pres">
      <dgm:prSet presAssocID="{813A7A71-122C-431B-8D8B-E2369F58E524}" presName="hierChild2" presStyleCnt="0"/>
      <dgm:spPr/>
    </dgm:pt>
    <dgm:pt modelId="{21DC8C1B-3872-45B6-8ABC-9335A7DABEFF}" type="pres">
      <dgm:prSet presAssocID="{5A5CB206-BA5B-4463-99F8-2BE7C18C8B57}" presName="hierRoot1" presStyleCnt="0"/>
      <dgm:spPr/>
    </dgm:pt>
    <dgm:pt modelId="{F9BCC3CD-5BDA-4EF7-931E-97A4875F4D66}" type="pres">
      <dgm:prSet presAssocID="{5A5CB206-BA5B-4463-99F8-2BE7C18C8B57}" presName="composite" presStyleCnt="0"/>
      <dgm:spPr/>
    </dgm:pt>
    <dgm:pt modelId="{ADFD4073-A0C0-42E3-8848-07287A13B0AB}" type="pres">
      <dgm:prSet presAssocID="{5A5CB206-BA5B-4463-99F8-2BE7C18C8B57}" presName="background" presStyleLbl="node0" presStyleIdx="1" presStyleCnt="3"/>
      <dgm:spPr/>
    </dgm:pt>
    <dgm:pt modelId="{6E7735EA-8C4C-40DD-9705-D07165EE659D}" type="pres">
      <dgm:prSet presAssocID="{5A5CB206-BA5B-4463-99F8-2BE7C18C8B57}" presName="text" presStyleLbl="fgAcc0" presStyleIdx="1" presStyleCnt="3">
        <dgm:presLayoutVars>
          <dgm:chPref val="3"/>
        </dgm:presLayoutVars>
      </dgm:prSet>
      <dgm:spPr/>
    </dgm:pt>
    <dgm:pt modelId="{0ACBE221-127F-4C67-AE58-6E05F106A5DD}" type="pres">
      <dgm:prSet presAssocID="{5A5CB206-BA5B-4463-99F8-2BE7C18C8B57}" presName="hierChild2" presStyleCnt="0"/>
      <dgm:spPr/>
    </dgm:pt>
    <dgm:pt modelId="{B3B9A180-677A-4F89-A165-ACD21B36B0B3}" type="pres">
      <dgm:prSet presAssocID="{1D35065A-B5F5-4280-8B32-E93757A5A268}" presName="hierRoot1" presStyleCnt="0"/>
      <dgm:spPr/>
    </dgm:pt>
    <dgm:pt modelId="{16129AE8-12ED-40E4-99E4-A1468435DCB9}" type="pres">
      <dgm:prSet presAssocID="{1D35065A-B5F5-4280-8B32-E93757A5A268}" presName="composite" presStyleCnt="0"/>
      <dgm:spPr/>
    </dgm:pt>
    <dgm:pt modelId="{EDBB9A5E-8982-463D-BD62-BFD03344A1E2}" type="pres">
      <dgm:prSet presAssocID="{1D35065A-B5F5-4280-8B32-E93757A5A268}" presName="background" presStyleLbl="node0" presStyleIdx="2" presStyleCnt="3"/>
      <dgm:spPr/>
    </dgm:pt>
    <dgm:pt modelId="{43FC30E5-D133-40CE-A340-3785E0E902DB}" type="pres">
      <dgm:prSet presAssocID="{1D35065A-B5F5-4280-8B32-E93757A5A268}" presName="text" presStyleLbl="fgAcc0" presStyleIdx="2" presStyleCnt="3">
        <dgm:presLayoutVars>
          <dgm:chPref val="3"/>
        </dgm:presLayoutVars>
      </dgm:prSet>
      <dgm:spPr/>
    </dgm:pt>
    <dgm:pt modelId="{5F071D03-11D1-4C68-A709-4E124B14A859}" type="pres">
      <dgm:prSet presAssocID="{1D35065A-B5F5-4280-8B32-E93757A5A268}" presName="hierChild2" presStyleCnt="0"/>
      <dgm:spPr/>
    </dgm:pt>
  </dgm:ptLst>
  <dgm:cxnLst>
    <dgm:cxn modelId="{9F45861D-56D0-4035-B40B-5C9D114B7E51}" type="presOf" srcId="{5A5CB206-BA5B-4463-99F8-2BE7C18C8B57}" destId="{6E7735EA-8C4C-40DD-9705-D07165EE659D}" srcOrd="0" destOrd="0" presId="urn:microsoft.com/office/officeart/2005/8/layout/hierarchy1"/>
    <dgm:cxn modelId="{5599882D-F89E-4E12-8C83-7E6295DD8250}" type="presOf" srcId="{813A7A71-122C-431B-8D8B-E2369F58E524}" destId="{DDDC995A-99CA-46D2-A8EB-4321BF88572B}" srcOrd="0" destOrd="0" presId="urn:microsoft.com/office/officeart/2005/8/layout/hierarchy1"/>
    <dgm:cxn modelId="{761CE661-C077-413E-B466-C36F1AF58048}" srcId="{440EAA4E-21AF-46B8-8C95-CA5337E590C9}" destId="{813A7A71-122C-431B-8D8B-E2369F58E524}" srcOrd="0" destOrd="0" parTransId="{7FF413F3-2F85-410C-AC4B-3F17EA195E4A}" sibTransId="{0E99520C-FA9D-49C2-994A-8E2DEBF640CF}"/>
    <dgm:cxn modelId="{AA2E7866-5569-4133-B850-F949A23AEB56}" srcId="{440EAA4E-21AF-46B8-8C95-CA5337E590C9}" destId="{5A5CB206-BA5B-4463-99F8-2BE7C18C8B57}" srcOrd="1" destOrd="0" parTransId="{2ED7A949-39EB-411F-87DE-6FAFFEFCCF0D}" sibTransId="{B31C0246-1DAE-4ECB-97E8-61EDB7AA9373}"/>
    <dgm:cxn modelId="{65D50987-648F-4720-918E-8296EC7297FE}" type="presOf" srcId="{440EAA4E-21AF-46B8-8C95-CA5337E590C9}" destId="{3B76D74D-9A0C-4377-8AB7-8BC655440713}" srcOrd="0" destOrd="0" presId="urn:microsoft.com/office/officeart/2005/8/layout/hierarchy1"/>
    <dgm:cxn modelId="{CFC4D295-BC9A-43E9-B874-2C503746C7E1}" type="presOf" srcId="{1D35065A-B5F5-4280-8B32-E93757A5A268}" destId="{43FC30E5-D133-40CE-A340-3785E0E902DB}" srcOrd="0" destOrd="0" presId="urn:microsoft.com/office/officeart/2005/8/layout/hierarchy1"/>
    <dgm:cxn modelId="{F4751CA2-0F23-41A0-9BD7-B41E86364E72}" srcId="{440EAA4E-21AF-46B8-8C95-CA5337E590C9}" destId="{1D35065A-B5F5-4280-8B32-E93757A5A268}" srcOrd="2" destOrd="0" parTransId="{2C74BC01-8661-4F34-81FA-233042241EAC}" sibTransId="{D8D88DBB-E8AF-48B0-8CC3-3EA0E77B33B6}"/>
    <dgm:cxn modelId="{6CB2FA51-AED9-405B-B138-598684E33C5E}" type="presParOf" srcId="{3B76D74D-9A0C-4377-8AB7-8BC655440713}" destId="{F6840DA7-A7BB-46B0-8A8D-F1E39BF206A0}" srcOrd="0" destOrd="0" presId="urn:microsoft.com/office/officeart/2005/8/layout/hierarchy1"/>
    <dgm:cxn modelId="{5B20561D-FB80-46E1-BD35-21BCA6EBA517}" type="presParOf" srcId="{F6840DA7-A7BB-46B0-8A8D-F1E39BF206A0}" destId="{924BA745-E752-4346-9328-941FF44E23D7}" srcOrd="0" destOrd="0" presId="urn:microsoft.com/office/officeart/2005/8/layout/hierarchy1"/>
    <dgm:cxn modelId="{9C280A71-084A-43CE-B728-62E05E512139}" type="presParOf" srcId="{924BA745-E752-4346-9328-941FF44E23D7}" destId="{550F2E41-8C48-43E4-939D-EE64EAA8B126}" srcOrd="0" destOrd="0" presId="urn:microsoft.com/office/officeart/2005/8/layout/hierarchy1"/>
    <dgm:cxn modelId="{4FA81997-98B8-41D6-B014-1D07DABC66AA}" type="presParOf" srcId="{924BA745-E752-4346-9328-941FF44E23D7}" destId="{DDDC995A-99CA-46D2-A8EB-4321BF88572B}" srcOrd="1" destOrd="0" presId="urn:microsoft.com/office/officeart/2005/8/layout/hierarchy1"/>
    <dgm:cxn modelId="{1808C0BF-E469-44EF-814A-4C023D2B6016}" type="presParOf" srcId="{F6840DA7-A7BB-46B0-8A8D-F1E39BF206A0}" destId="{12BEE9E4-F9FD-49A3-AE9E-0BC15D68A9BC}" srcOrd="1" destOrd="0" presId="urn:microsoft.com/office/officeart/2005/8/layout/hierarchy1"/>
    <dgm:cxn modelId="{F2D82339-4CFF-4EEE-A987-C172579DE189}" type="presParOf" srcId="{3B76D74D-9A0C-4377-8AB7-8BC655440713}" destId="{21DC8C1B-3872-45B6-8ABC-9335A7DABEFF}" srcOrd="1" destOrd="0" presId="urn:microsoft.com/office/officeart/2005/8/layout/hierarchy1"/>
    <dgm:cxn modelId="{3218DAFC-6B5A-478E-A411-F417B7FBCDF6}" type="presParOf" srcId="{21DC8C1B-3872-45B6-8ABC-9335A7DABEFF}" destId="{F9BCC3CD-5BDA-4EF7-931E-97A4875F4D66}" srcOrd="0" destOrd="0" presId="urn:microsoft.com/office/officeart/2005/8/layout/hierarchy1"/>
    <dgm:cxn modelId="{5FC851E6-00F5-46CE-BB80-1C68CE5FE589}" type="presParOf" srcId="{F9BCC3CD-5BDA-4EF7-931E-97A4875F4D66}" destId="{ADFD4073-A0C0-42E3-8848-07287A13B0AB}" srcOrd="0" destOrd="0" presId="urn:microsoft.com/office/officeart/2005/8/layout/hierarchy1"/>
    <dgm:cxn modelId="{6EEDB177-FBF7-4FC2-A62B-DD78A2B29F3A}" type="presParOf" srcId="{F9BCC3CD-5BDA-4EF7-931E-97A4875F4D66}" destId="{6E7735EA-8C4C-40DD-9705-D07165EE659D}" srcOrd="1" destOrd="0" presId="urn:microsoft.com/office/officeart/2005/8/layout/hierarchy1"/>
    <dgm:cxn modelId="{334CC3A4-6324-435D-8B67-16855AC14A22}" type="presParOf" srcId="{21DC8C1B-3872-45B6-8ABC-9335A7DABEFF}" destId="{0ACBE221-127F-4C67-AE58-6E05F106A5DD}" srcOrd="1" destOrd="0" presId="urn:microsoft.com/office/officeart/2005/8/layout/hierarchy1"/>
    <dgm:cxn modelId="{89FCE26E-AC5C-47DD-91C9-347A648B4B4D}" type="presParOf" srcId="{3B76D74D-9A0C-4377-8AB7-8BC655440713}" destId="{B3B9A180-677A-4F89-A165-ACD21B36B0B3}" srcOrd="2" destOrd="0" presId="urn:microsoft.com/office/officeart/2005/8/layout/hierarchy1"/>
    <dgm:cxn modelId="{CDAC340A-BA27-44EE-8C9C-94DC16530BF9}" type="presParOf" srcId="{B3B9A180-677A-4F89-A165-ACD21B36B0B3}" destId="{16129AE8-12ED-40E4-99E4-A1468435DCB9}" srcOrd="0" destOrd="0" presId="urn:microsoft.com/office/officeart/2005/8/layout/hierarchy1"/>
    <dgm:cxn modelId="{202782E4-AB3C-4CD9-8CAF-0B804D7A09A4}" type="presParOf" srcId="{16129AE8-12ED-40E4-99E4-A1468435DCB9}" destId="{EDBB9A5E-8982-463D-BD62-BFD03344A1E2}" srcOrd="0" destOrd="0" presId="urn:microsoft.com/office/officeart/2005/8/layout/hierarchy1"/>
    <dgm:cxn modelId="{C7466884-F5A2-4651-9CAA-B2B156D422FF}" type="presParOf" srcId="{16129AE8-12ED-40E4-99E4-A1468435DCB9}" destId="{43FC30E5-D133-40CE-A340-3785E0E902DB}" srcOrd="1" destOrd="0" presId="urn:microsoft.com/office/officeart/2005/8/layout/hierarchy1"/>
    <dgm:cxn modelId="{B8B07540-988F-4E60-B963-B9B097FD71CC}" type="presParOf" srcId="{B3B9A180-677A-4F89-A165-ACD21B36B0B3}" destId="{5F071D03-11D1-4C68-A709-4E124B14A85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D6BF2C3-F1CC-4F20-8A65-A243F8E4302A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A9EAC3B2-ED2A-4428-B799-4C78D5A6682D}">
      <dgm:prSet/>
      <dgm:spPr/>
      <dgm:t>
        <a:bodyPr/>
        <a:lstStyle/>
        <a:p>
          <a:r>
            <a:rPr lang="cs-CZ"/>
            <a:t>Základní údaje </a:t>
          </a:r>
          <a:endParaRPr lang="en-US"/>
        </a:p>
      </dgm:t>
    </dgm:pt>
    <dgm:pt modelId="{A06A5454-DC38-42BF-B995-578F7F77B032}" type="parTrans" cxnId="{6697B761-3403-43B1-98BF-C79C4EF87202}">
      <dgm:prSet/>
      <dgm:spPr/>
      <dgm:t>
        <a:bodyPr/>
        <a:lstStyle/>
        <a:p>
          <a:endParaRPr lang="en-US"/>
        </a:p>
      </dgm:t>
    </dgm:pt>
    <dgm:pt modelId="{F3AB432C-C7F0-4869-88A1-5DEBA37FA17F}" type="sibTrans" cxnId="{6697B761-3403-43B1-98BF-C79C4EF87202}">
      <dgm:prSet/>
      <dgm:spPr/>
      <dgm:t>
        <a:bodyPr/>
        <a:lstStyle/>
        <a:p>
          <a:endParaRPr lang="en-US"/>
        </a:p>
      </dgm:t>
    </dgm:pt>
    <dgm:pt modelId="{B97189B0-DB50-4C27-B881-0BE2688BED9C}">
      <dgm:prSet/>
      <dgm:spPr/>
      <dgm:t>
        <a:bodyPr/>
        <a:lstStyle/>
        <a:p>
          <a:r>
            <a:rPr lang="cs-CZ"/>
            <a:t>OA</a:t>
          </a:r>
          <a:endParaRPr lang="en-US"/>
        </a:p>
      </dgm:t>
    </dgm:pt>
    <dgm:pt modelId="{B60EC810-018D-413B-ADDC-0087407DE389}" type="parTrans" cxnId="{5F3BB2D0-F21D-4A72-86E2-1EC11CAAE299}">
      <dgm:prSet/>
      <dgm:spPr/>
      <dgm:t>
        <a:bodyPr/>
        <a:lstStyle/>
        <a:p>
          <a:endParaRPr lang="en-US"/>
        </a:p>
      </dgm:t>
    </dgm:pt>
    <dgm:pt modelId="{F3F3305E-FC7A-4464-9506-715C2FB6B7DA}" type="sibTrans" cxnId="{5F3BB2D0-F21D-4A72-86E2-1EC11CAAE299}">
      <dgm:prSet/>
      <dgm:spPr/>
      <dgm:t>
        <a:bodyPr/>
        <a:lstStyle/>
        <a:p>
          <a:endParaRPr lang="en-US"/>
        </a:p>
      </dgm:t>
    </dgm:pt>
    <dgm:pt modelId="{B366CE0B-85D4-4DE3-840F-7AEBF341A6CC}">
      <dgm:prSet/>
      <dgm:spPr/>
      <dgm:t>
        <a:bodyPr/>
        <a:lstStyle/>
        <a:p>
          <a:r>
            <a:rPr lang="cs-CZ"/>
            <a:t>RA </a:t>
          </a:r>
          <a:endParaRPr lang="en-US"/>
        </a:p>
      </dgm:t>
    </dgm:pt>
    <dgm:pt modelId="{E7D3306A-5C1E-4F09-87D3-20AE1960FEFE}" type="parTrans" cxnId="{F800D99E-1568-4B18-9F15-08513B1AD978}">
      <dgm:prSet/>
      <dgm:spPr/>
      <dgm:t>
        <a:bodyPr/>
        <a:lstStyle/>
        <a:p>
          <a:endParaRPr lang="en-US"/>
        </a:p>
      </dgm:t>
    </dgm:pt>
    <dgm:pt modelId="{B24F40A7-C03F-49DA-96E4-B8487DB4BDA7}" type="sibTrans" cxnId="{F800D99E-1568-4B18-9F15-08513B1AD978}">
      <dgm:prSet/>
      <dgm:spPr/>
      <dgm:t>
        <a:bodyPr/>
        <a:lstStyle/>
        <a:p>
          <a:endParaRPr lang="en-US"/>
        </a:p>
      </dgm:t>
    </dgm:pt>
    <dgm:pt modelId="{6FAE29B7-DF6F-42B5-B2FB-3199315D1F5F}">
      <dgm:prSet/>
      <dgm:spPr/>
      <dgm:t>
        <a:bodyPr/>
        <a:lstStyle/>
        <a:p>
          <a:r>
            <a:rPr lang="cs-CZ"/>
            <a:t>PA a SA</a:t>
          </a:r>
          <a:endParaRPr lang="en-US"/>
        </a:p>
      </dgm:t>
    </dgm:pt>
    <dgm:pt modelId="{7CAA5418-B320-4745-AFD0-887A121D35A4}" type="parTrans" cxnId="{0E2D8B10-FE30-4C14-B39E-A918BA9E45DD}">
      <dgm:prSet/>
      <dgm:spPr/>
      <dgm:t>
        <a:bodyPr/>
        <a:lstStyle/>
        <a:p>
          <a:endParaRPr lang="en-US"/>
        </a:p>
      </dgm:t>
    </dgm:pt>
    <dgm:pt modelId="{7DEB0E52-3B4E-4C77-94E2-695D63F15D9A}" type="sibTrans" cxnId="{0E2D8B10-FE30-4C14-B39E-A918BA9E45DD}">
      <dgm:prSet/>
      <dgm:spPr/>
      <dgm:t>
        <a:bodyPr/>
        <a:lstStyle/>
        <a:p>
          <a:endParaRPr lang="en-US"/>
        </a:p>
      </dgm:t>
    </dgm:pt>
    <dgm:pt modelId="{885688BD-4F50-41AE-BB78-B2FF0F605257}">
      <dgm:prSet/>
      <dgm:spPr/>
      <dgm:t>
        <a:bodyPr/>
        <a:lstStyle/>
        <a:p>
          <a:r>
            <a:rPr lang="cs-CZ"/>
            <a:t>SpA</a:t>
          </a:r>
          <a:endParaRPr lang="en-US"/>
        </a:p>
      </dgm:t>
    </dgm:pt>
    <dgm:pt modelId="{82032CB2-A8F0-48D2-9FD6-1A5E417F6129}" type="parTrans" cxnId="{10D25D5D-5631-4599-A2ED-4FD12FF715F6}">
      <dgm:prSet/>
      <dgm:spPr/>
      <dgm:t>
        <a:bodyPr/>
        <a:lstStyle/>
        <a:p>
          <a:endParaRPr lang="en-US"/>
        </a:p>
      </dgm:t>
    </dgm:pt>
    <dgm:pt modelId="{6656D1AE-B903-451D-AE6C-45154004EBF5}" type="sibTrans" cxnId="{10D25D5D-5631-4599-A2ED-4FD12FF715F6}">
      <dgm:prSet/>
      <dgm:spPr/>
      <dgm:t>
        <a:bodyPr/>
        <a:lstStyle/>
        <a:p>
          <a:endParaRPr lang="en-US"/>
        </a:p>
      </dgm:t>
    </dgm:pt>
    <dgm:pt modelId="{26BD6755-DA2E-4885-804D-3DBC41D7A376}">
      <dgm:prSet/>
      <dgm:spPr/>
      <dgm:t>
        <a:bodyPr/>
        <a:lstStyle/>
        <a:p>
          <a:r>
            <a:rPr lang="cs-CZ"/>
            <a:t>NA</a:t>
          </a:r>
          <a:endParaRPr lang="en-US"/>
        </a:p>
      </dgm:t>
    </dgm:pt>
    <dgm:pt modelId="{467A00FC-4E19-4000-95B0-FC6BA5B68633}" type="parTrans" cxnId="{B853973F-7FCF-436B-B663-0B7D3E70EE04}">
      <dgm:prSet/>
      <dgm:spPr/>
      <dgm:t>
        <a:bodyPr/>
        <a:lstStyle/>
        <a:p>
          <a:endParaRPr lang="en-US"/>
        </a:p>
      </dgm:t>
    </dgm:pt>
    <dgm:pt modelId="{9CB09E3E-9471-495F-8628-D93488E74CCF}" type="sibTrans" cxnId="{B853973F-7FCF-436B-B663-0B7D3E70EE04}">
      <dgm:prSet/>
      <dgm:spPr/>
      <dgm:t>
        <a:bodyPr/>
        <a:lstStyle/>
        <a:p>
          <a:endParaRPr lang="en-US"/>
        </a:p>
      </dgm:t>
    </dgm:pt>
    <dgm:pt modelId="{7AAAE375-1A15-41A4-9D3E-C5874546D116}">
      <dgm:prSet/>
      <dgm:spPr/>
      <dgm:t>
        <a:bodyPr/>
        <a:lstStyle/>
        <a:p>
          <a:r>
            <a:rPr lang="cs-CZ"/>
            <a:t>FF</a:t>
          </a:r>
          <a:endParaRPr lang="en-US"/>
        </a:p>
      </dgm:t>
    </dgm:pt>
    <dgm:pt modelId="{E53F26B7-587E-4FA4-81E4-517DE6B18B67}" type="parTrans" cxnId="{3EB49612-52C6-45EE-850E-74172EC5539A}">
      <dgm:prSet/>
      <dgm:spPr/>
      <dgm:t>
        <a:bodyPr/>
        <a:lstStyle/>
        <a:p>
          <a:endParaRPr lang="en-US"/>
        </a:p>
      </dgm:t>
    </dgm:pt>
    <dgm:pt modelId="{A7366CA4-D94D-43F3-83C1-989554940A92}" type="sibTrans" cxnId="{3EB49612-52C6-45EE-850E-74172EC5539A}">
      <dgm:prSet/>
      <dgm:spPr/>
      <dgm:t>
        <a:bodyPr/>
        <a:lstStyle/>
        <a:p>
          <a:endParaRPr lang="en-US"/>
        </a:p>
      </dgm:t>
    </dgm:pt>
    <dgm:pt modelId="{A0AC992F-FFDA-45C8-921D-8E4C9282F895}">
      <dgm:prSet/>
      <dgm:spPr/>
      <dgm:t>
        <a:bodyPr/>
        <a:lstStyle/>
        <a:p>
          <a:r>
            <a:rPr lang="cs-CZ"/>
            <a:t>NO, MO</a:t>
          </a:r>
          <a:endParaRPr lang="en-US"/>
        </a:p>
      </dgm:t>
    </dgm:pt>
    <dgm:pt modelId="{EC8A0FE3-EB88-4948-B536-5937F5715DFD}" type="parTrans" cxnId="{638ACA65-D75B-4B3E-9DBA-ED37E34C1149}">
      <dgm:prSet/>
      <dgm:spPr/>
      <dgm:t>
        <a:bodyPr/>
        <a:lstStyle/>
        <a:p>
          <a:endParaRPr lang="en-US"/>
        </a:p>
      </dgm:t>
    </dgm:pt>
    <dgm:pt modelId="{2398E749-F2BA-4B15-9BA9-90CFF452C950}" type="sibTrans" cxnId="{638ACA65-D75B-4B3E-9DBA-ED37E34C1149}">
      <dgm:prSet/>
      <dgm:spPr/>
      <dgm:t>
        <a:bodyPr/>
        <a:lstStyle/>
        <a:p>
          <a:endParaRPr lang="en-US"/>
        </a:p>
      </dgm:t>
    </dgm:pt>
    <dgm:pt modelId="{C39A6DDE-BE53-42CD-95D4-85A1CC5E7445}">
      <dgm:prSet/>
      <dgm:spPr/>
      <dgm:t>
        <a:bodyPr/>
        <a:lstStyle/>
        <a:p>
          <a:r>
            <a:rPr lang="cs-CZ"/>
            <a:t>Co klient od vás a spolupráce s Vámi očekává</a:t>
          </a:r>
          <a:endParaRPr lang="en-US"/>
        </a:p>
      </dgm:t>
    </dgm:pt>
    <dgm:pt modelId="{0811025A-9B20-4520-87B9-88E99C057F2F}" type="parTrans" cxnId="{E10B8DAA-978F-4BDC-88EE-3895E0B47789}">
      <dgm:prSet/>
      <dgm:spPr/>
      <dgm:t>
        <a:bodyPr/>
        <a:lstStyle/>
        <a:p>
          <a:endParaRPr lang="en-US"/>
        </a:p>
      </dgm:t>
    </dgm:pt>
    <dgm:pt modelId="{89424B88-565B-45F1-AEFE-0DB2BFC3F2EA}" type="sibTrans" cxnId="{E10B8DAA-978F-4BDC-88EE-3895E0B47789}">
      <dgm:prSet/>
      <dgm:spPr/>
      <dgm:t>
        <a:bodyPr/>
        <a:lstStyle/>
        <a:p>
          <a:endParaRPr lang="en-US"/>
        </a:p>
      </dgm:t>
    </dgm:pt>
    <dgm:pt modelId="{EFD0DF6B-3219-4239-9132-84C4B5A3F0A8}" type="pres">
      <dgm:prSet presAssocID="{2D6BF2C3-F1CC-4F20-8A65-A243F8E4302A}" presName="Name0" presStyleCnt="0">
        <dgm:presLayoutVars>
          <dgm:dir/>
          <dgm:resizeHandles val="exact"/>
        </dgm:presLayoutVars>
      </dgm:prSet>
      <dgm:spPr/>
    </dgm:pt>
    <dgm:pt modelId="{F6D72802-12FD-47A2-B4CF-73CE57A616FA}" type="pres">
      <dgm:prSet presAssocID="{A9EAC3B2-ED2A-4428-B799-4C78D5A6682D}" presName="node" presStyleLbl="node1" presStyleIdx="0" presStyleCnt="9">
        <dgm:presLayoutVars>
          <dgm:bulletEnabled val="1"/>
        </dgm:presLayoutVars>
      </dgm:prSet>
      <dgm:spPr/>
    </dgm:pt>
    <dgm:pt modelId="{18EB02FB-9258-4F99-A867-F053B47B2020}" type="pres">
      <dgm:prSet presAssocID="{F3AB432C-C7F0-4869-88A1-5DEBA37FA17F}" presName="sibTrans" presStyleLbl="sibTrans1D1" presStyleIdx="0" presStyleCnt="8"/>
      <dgm:spPr/>
    </dgm:pt>
    <dgm:pt modelId="{CDA8371F-FB16-4F73-ADE7-FE600DC48EEF}" type="pres">
      <dgm:prSet presAssocID="{F3AB432C-C7F0-4869-88A1-5DEBA37FA17F}" presName="connectorText" presStyleLbl="sibTrans1D1" presStyleIdx="0" presStyleCnt="8"/>
      <dgm:spPr/>
    </dgm:pt>
    <dgm:pt modelId="{4E4107F0-0ADE-4900-A56A-4C7E36E178AA}" type="pres">
      <dgm:prSet presAssocID="{B97189B0-DB50-4C27-B881-0BE2688BED9C}" presName="node" presStyleLbl="node1" presStyleIdx="1" presStyleCnt="9">
        <dgm:presLayoutVars>
          <dgm:bulletEnabled val="1"/>
        </dgm:presLayoutVars>
      </dgm:prSet>
      <dgm:spPr/>
    </dgm:pt>
    <dgm:pt modelId="{31876420-5033-4A3A-BACD-1000B4F21378}" type="pres">
      <dgm:prSet presAssocID="{F3F3305E-FC7A-4464-9506-715C2FB6B7DA}" presName="sibTrans" presStyleLbl="sibTrans1D1" presStyleIdx="1" presStyleCnt="8"/>
      <dgm:spPr/>
    </dgm:pt>
    <dgm:pt modelId="{7C24E0AA-6E6C-4290-AD6A-A2E1D50D4A98}" type="pres">
      <dgm:prSet presAssocID="{F3F3305E-FC7A-4464-9506-715C2FB6B7DA}" presName="connectorText" presStyleLbl="sibTrans1D1" presStyleIdx="1" presStyleCnt="8"/>
      <dgm:spPr/>
    </dgm:pt>
    <dgm:pt modelId="{2763F123-DEE9-4516-84A1-4B9718C45169}" type="pres">
      <dgm:prSet presAssocID="{B366CE0B-85D4-4DE3-840F-7AEBF341A6CC}" presName="node" presStyleLbl="node1" presStyleIdx="2" presStyleCnt="9">
        <dgm:presLayoutVars>
          <dgm:bulletEnabled val="1"/>
        </dgm:presLayoutVars>
      </dgm:prSet>
      <dgm:spPr/>
    </dgm:pt>
    <dgm:pt modelId="{6915142C-98FB-4A58-9F8E-5DA0B63ABC30}" type="pres">
      <dgm:prSet presAssocID="{B24F40A7-C03F-49DA-96E4-B8487DB4BDA7}" presName="sibTrans" presStyleLbl="sibTrans1D1" presStyleIdx="2" presStyleCnt="8"/>
      <dgm:spPr/>
    </dgm:pt>
    <dgm:pt modelId="{B8116DD8-9318-480C-95E6-A21C7CE57A2A}" type="pres">
      <dgm:prSet presAssocID="{B24F40A7-C03F-49DA-96E4-B8487DB4BDA7}" presName="connectorText" presStyleLbl="sibTrans1D1" presStyleIdx="2" presStyleCnt="8"/>
      <dgm:spPr/>
    </dgm:pt>
    <dgm:pt modelId="{16E62F8B-C9B4-41BB-A2A6-8C0443454EB1}" type="pres">
      <dgm:prSet presAssocID="{6FAE29B7-DF6F-42B5-B2FB-3199315D1F5F}" presName="node" presStyleLbl="node1" presStyleIdx="3" presStyleCnt="9">
        <dgm:presLayoutVars>
          <dgm:bulletEnabled val="1"/>
        </dgm:presLayoutVars>
      </dgm:prSet>
      <dgm:spPr/>
    </dgm:pt>
    <dgm:pt modelId="{11414BA8-8FCE-4058-BD01-B17E3A421270}" type="pres">
      <dgm:prSet presAssocID="{7DEB0E52-3B4E-4C77-94E2-695D63F15D9A}" presName="sibTrans" presStyleLbl="sibTrans1D1" presStyleIdx="3" presStyleCnt="8"/>
      <dgm:spPr/>
    </dgm:pt>
    <dgm:pt modelId="{A814E7E1-E991-4DC4-979D-49AF29DCB133}" type="pres">
      <dgm:prSet presAssocID="{7DEB0E52-3B4E-4C77-94E2-695D63F15D9A}" presName="connectorText" presStyleLbl="sibTrans1D1" presStyleIdx="3" presStyleCnt="8"/>
      <dgm:spPr/>
    </dgm:pt>
    <dgm:pt modelId="{CE10CD69-0977-4550-B518-E35513EFE9C5}" type="pres">
      <dgm:prSet presAssocID="{885688BD-4F50-41AE-BB78-B2FF0F605257}" presName="node" presStyleLbl="node1" presStyleIdx="4" presStyleCnt="9">
        <dgm:presLayoutVars>
          <dgm:bulletEnabled val="1"/>
        </dgm:presLayoutVars>
      </dgm:prSet>
      <dgm:spPr/>
    </dgm:pt>
    <dgm:pt modelId="{A99B4297-D93B-4991-8BD3-1DFFC2498707}" type="pres">
      <dgm:prSet presAssocID="{6656D1AE-B903-451D-AE6C-45154004EBF5}" presName="sibTrans" presStyleLbl="sibTrans1D1" presStyleIdx="4" presStyleCnt="8"/>
      <dgm:spPr/>
    </dgm:pt>
    <dgm:pt modelId="{485C962F-9A25-44D5-A8E6-4E67090134D5}" type="pres">
      <dgm:prSet presAssocID="{6656D1AE-B903-451D-AE6C-45154004EBF5}" presName="connectorText" presStyleLbl="sibTrans1D1" presStyleIdx="4" presStyleCnt="8"/>
      <dgm:spPr/>
    </dgm:pt>
    <dgm:pt modelId="{84F41109-8AE4-44DA-AE47-9BC5EAB8F04A}" type="pres">
      <dgm:prSet presAssocID="{26BD6755-DA2E-4885-804D-3DBC41D7A376}" presName="node" presStyleLbl="node1" presStyleIdx="5" presStyleCnt="9">
        <dgm:presLayoutVars>
          <dgm:bulletEnabled val="1"/>
        </dgm:presLayoutVars>
      </dgm:prSet>
      <dgm:spPr/>
    </dgm:pt>
    <dgm:pt modelId="{4CADA7F1-A629-492A-B131-38E4C07C615E}" type="pres">
      <dgm:prSet presAssocID="{9CB09E3E-9471-495F-8628-D93488E74CCF}" presName="sibTrans" presStyleLbl="sibTrans1D1" presStyleIdx="5" presStyleCnt="8"/>
      <dgm:spPr/>
    </dgm:pt>
    <dgm:pt modelId="{25A14ABE-9B24-4083-91EE-9E0AEA16646E}" type="pres">
      <dgm:prSet presAssocID="{9CB09E3E-9471-495F-8628-D93488E74CCF}" presName="connectorText" presStyleLbl="sibTrans1D1" presStyleIdx="5" presStyleCnt="8"/>
      <dgm:spPr/>
    </dgm:pt>
    <dgm:pt modelId="{37CD7666-426F-4276-BABA-8304F3D7D33B}" type="pres">
      <dgm:prSet presAssocID="{7AAAE375-1A15-41A4-9D3E-C5874546D116}" presName="node" presStyleLbl="node1" presStyleIdx="6" presStyleCnt="9">
        <dgm:presLayoutVars>
          <dgm:bulletEnabled val="1"/>
        </dgm:presLayoutVars>
      </dgm:prSet>
      <dgm:spPr/>
    </dgm:pt>
    <dgm:pt modelId="{369EC0E4-CB2E-48E8-BD20-63393973DBFC}" type="pres">
      <dgm:prSet presAssocID="{A7366CA4-D94D-43F3-83C1-989554940A92}" presName="sibTrans" presStyleLbl="sibTrans1D1" presStyleIdx="6" presStyleCnt="8"/>
      <dgm:spPr/>
    </dgm:pt>
    <dgm:pt modelId="{29401F9E-6E17-4561-911C-747ABCBE4774}" type="pres">
      <dgm:prSet presAssocID="{A7366CA4-D94D-43F3-83C1-989554940A92}" presName="connectorText" presStyleLbl="sibTrans1D1" presStyleIdx="6" presStyleCnt="8"/>
      <dgm:spPr/>
    </dgm:pt>
    <dgm:pt modelId="{3A27BA11-6F8F-4041-92F6-4AC749365419}" type="pres">
      <dgm:prSet presAssocID="{A0AC992F-FFDA-45C8-921D-8E4C9282F895}" presName="node" presStyleLbl="node1" presStyleIdx="7" presStyleCnt="9">
        <dgm:presLayoutVars>
          <dgm:bulletEnabled val="1"/>
        </dgm:presLayoutVars>
      </dgm:prSet>
      <dgm:spPr/>
    </dgm:pt>
    <dgm:pt modelId="{B393326C-1845-4512-9651-9A4DA97ABCC4}" type="pres">
      <dgm:prSet presAssocID="{2398E749-F2BA-4B15-9BA9-90CFF452C950}" presName="sibTrans" presStyleLbl="sibTrans1D1" presStyleIdx="7" presStyleCnt="8"/>
      <dgm:spPr/>
    </dgm:pt>
    <dgm:pt modelId="{2969D6F6-2D87-4095-840F-C8BF81E124DA}" type="pres">
      <dgm:prSet presAssocID="{2398E749-F2BA-4B15-9BA9-90CFF452C950}" presName="connectorText" presStyleLbl="sibTrans1D1" presStyleIdx="7" presStyleCnt="8"/>
      <dgm:spPr/>
    </dgm:pt>
    <dgm:pt modelId="{ABCFAE27-4162-42BE-89A5-CED327E269E0}" type="pres">
      <dgm:prSet presAssocID="{C39A6DDE-BE53-42CD-95D4-85A1CC5E7445}" presName="node" presStyleLbl="node1" presStyleIdx="8" presStyleCnt="9">
        <dgm:presLayoutVars>
          <dgm:bulletEnabled val="1"/>
        </dgm:presLayoutVars>
      </dgm:prSet>
      <dgm:spPr/>
    </dgm:pt>
  </dgm:ptLst>
  <dgm:cxnLst>
    <dgm:cxn modelId="{1B3D2800-C255-4C55-874C-944807A66CB9}" type="presOf" srcId="{A9EAC3B2-ED2A-4428-B799-4C78D5A6682D}" destId="{F6D72802-12FD-47A2-B4CF-73CE57A616FA}" srcOrd="0" destOrd="0" presId="urn:microsoft.com/office/officeart/2016/7/layout/RepeatingBendingProcessNew"/>
    <dgm:cxn modelId="{6C14FD01-2776-4AA7-966F-4F8F502C6024}" type="presOf" srcId="{F3AB432C-C7F0-4869-88A1-5DEBA37FA17F}" destId="{18EB02FB-9258-4F99-A867-F053B47B2020}" srcOrd="0" destOrd="0" presId="urn:microsoft.com/office/officeart/2016/7/layout/RepeatingBendingProcessNew"/>
    <dgm:cxn modelId="{0E2D8B10-FE30-4C14-B39E-A918BA9E45DD}" srcId="{2D6BF2C3-F1CC-4F20-8A65-A243F8E4302A}" destId="{6FAE29B7-DF6F-42B5-B2FB-3199315D1F5F}" srcOrd="3" destOrd="0" parTransId="{7CAA5418-B320-4745-AFD0-887A121D35A4}" sibTransId="{7DEB0E52-3B4E-4C77-94E2-695D63F15D9A}"/>
    <dgm:cxn modelId="{6B569E11-3CFE-46D8-987F-ABCD9AD719A1}" type="presOf" srcId="{2D6BF2C3-F1CC-4F20-8A65-A243F8E4302A}" destId="{EFD0DF6B-3219-4239-9132-84C4B5A3F0A8}" srcOrd="0" destOrd="0" presId="urn:microsoft.com/office/officeart/2016/7/layout/RepeatingBendingProcessNew"/>
    <dgm:cxn modelId="{3EB49612-52C6-45EE-850E-74172EC5539A}" srcId="{2D6BF2C3-F1CC-4F20-8A65-A243F8E4302A}" destId="{7AAAE375-1A15-41A4-9D3E-C5874546D116}" srcOrd="6" destOrd="0" parTransId="{E53F26B7-587E-4FA4-81E4-517DE6B18B67}" sibTransId="{A7366CA4-D94D-43F3-83C1-989554940A92}"/>
    <dgm:cxn modelId="{A3D6AE15-E53F-468E-9D29-FF3B9ED069A2}" type="presOf" srcId="{6656D1AE-B903-451D-AE6C-45154004EBF5}" destId="{A99B4297-D93B-4991-8BD3-1DFFC2498707}" srcOrd="0" destOrd="0" presId="urn:microsoft.com/office/officeart/2016/7/layout/RepeatingBendingProcessNew"/>
    <dgm:cxn modelId="{37FA7A23-8A3F-4AA9-9421-7BA97F6D8194}" type="presOf" srcId="{B366CE0B-85D4-4DE3-840F-7AEBF341A6CC}" destId="{2763F123-DEE9-4516-84A1-4B9718C45169}" srcOrd="0" destOrd="0" presId="urn:microsoft.com/office/officeart/2016/7/layout/RepeatingBendingProcessNew"/>
    <dgm:cxn modelId="{CD227729-04C7-439E-A58B-CB24FFF2361C}" type="presOf" srcId="{7AAAE375-1A15-41A4-9D3E-C5874546D116}" destId="{37CD7666-426F-4276-BABA-8304F3D7D33B}" srcOrd="0" destOrd="0" presId="urn:microsoft.com/office/officeart/2016/7/layout/RepeatingBendingProcessNew"/>
    <dgm:cxn modelId="{C7131E32-3F60-4B6C-A0EC-C335EABFC816}" type="presOf" srcId="{C39A6DDE-BE53-42CD-95D4-85A1CC5E7445}" destId="{ABCFAE27-4162-42BE-89A5-CED327E269E0}" srcOrd="0" destOrd="0" presId="urn:microsoft.com/office/officeart/2016/7/layout/RepeatingBendingProcessNew"/>
    <dgm:cxn modelId="{B7F25A32-562E-47A8-8868-0D34CF230E16}" type="presOf" srcId="{B24F40A7-C03F-49DA-96E4-B8487DB4BDA7}" destId="{B8116DD8-9318-480C-95E6-A21C7CE57A2A}" srcOrd="1" destOrd="0" presId="urn:microsoft.com/office/officeart/2016/7/layout/RepeatingBendingProcessNew"/>
    <dgm:cxn modelId="{132F3A37-BF9E-45BD-B0C7-6FF5CC0DE8AB}" type="presOf" srcId="{6656D1AE-B903-451D-AE6C-45154004EBF5}" destId="{485C962F-9A25-44D5-A8E6-4E67090134D5}" srcOrd="1" destOrd="0" presId="urn:microsoft.com/office/officeart/2016/7/layout/RepeatingBendingProcessNew"/>
    <dgm:cxn modelId="{B853973F-7FCF-436B-B663-0B7D3E70EE04}" srcId="{2D6BF2C3-F1CC-4F20-8A65-A243F8E4302A}" destId="{26BD6755-DA2E-4885-804D-3DBC41D7A376}" srcOrd="5" destOrd="0" parTransId="{467A00FC-4E19-4000-95B0-FC6BA5B68633}" sibTransId="{9CB09E3E-9471-495F-8628-D93488E74CCF}"/>
    <dgm:cxn modelId="{00B71652-6B91-42CF-800D-3E63086A0179}" type="presOf" srcId="{A0AC992F-FFDA-45C8-921D-8E4C9282F895}" destId="{3A27BA11-6F8F-4041-92F6-4AC749365419}" srcOrd="0" destOrd="0" presId="urn:microsoft.com/office/officeart/2016/7/layout/RepeatingBendingProcessNew"/>
    <dgm:cxn modelId="{5F189355-B16E-4B40-818F-2BD4D4F83F99}" type="presOf" srcId="{2398E749-F2BA-4B15-9BA9-90CFF452C950}" destId="{B393326C-1845-4512-9651-9A4DA97ABCC4}" srcOrd="0" destOrd="0" presId="urn:microsoft.com/office/officeart/2016/7/layout/RepeatingBendingProcessNew"/>
    <dgm:cxn modelId="{10D25D5D-5631-4599-A2ED-4FD12FF715F6}" srcId="{2D6BF2C3-F1CC-4F20-8A65-A243F8E4302A}" destId="{885688BD-4F50-41AE-BB78-B2FF0F605257}" srcOrd="4" destOrd="0" parTransId="{82032CB2-A8F0-48D2-9FD6-1A5E417F6129}" sibTransId="{6656D1AE-B903-451D-AE6C-45154004EBF5}"/>
    <dgm:cxn modelId="{6697B761-3403-43B1-98BF-C79C4EF87202}" srcId="{2D6BF2C3-F1CC-4F20-8A65-A243F8E4302A}" destId="{A9EAC3B2-ED2A-4428-B799-4C78D5A6682D}" srcOrd="0" destOrd="0" parTransId="{A06A5454-DC38-42BF-B995-578F7F77B032}" sibTransId="{F3AB432C-C7F0-4869-88A1-5DEBA37FA17F}"/>
    <dgm:cxn modelId="{638ACA65-D75B-4B3E-9DBA-ED37E34C1149}" srcId="{2D6BF2C3-F1CC-4F20-8A65-A243F8E4302A}" destId="{A0AC992F-FFDA-45C8-921D-8E4C9282F895}" srcOrd="7" destOrd="0" parTransId="{EC8A0FE3-EB88-4948-B536-5937F5715DFD}" sibTransId="{2398E749-F2BA-4B15-9BA9-90CFF452C950}"/>
    <dgm:cxn modelId="{BD43B76E-26C5-4E4B-BF89-23F188811EE0}" type="presOf" srcId="{6FAE29B7-DF6F-42B5-B2FB-3199315D1F5F}" destId="{16E62F8B-C9B4-41BB-A2A6-8C0443454EB1}" srcOrd="0" destOrd="0" presId="urn:microsoft.com/office/officeart/2016/7/layout/RepeatingBendingProcessNew"/>
    <dgm:cxn modelId="{24BE3E78-A4F5-4E2B-B9A9-418A9C8594EB}" type="presOf" srcId="{7DEB0E52-3B4E-4C77-94E2-695D63F15D9A}" destId="{11414BA8-8FCE-4058-BD01-B17E3A421270}" srcOrd="0" destOrd="0" presId="urn:microsoft.com/office/officeart/2016/7/layout/RepeatingBendingProcessNew"/>
    <dgm:cxn modelId="{B5C68180-BD95-419B-9277-714C91305EFA}" type="presOf" srcId="{9CB09E3E-9471-495F-8628-D93488E74CCF}" destId="{25A14ABE-9B24-4083-91EE-9E0AEA16646E}" srcOrd="1" destOrd="0" presId="urn:microsoft.com/office/officeart/2016/7/layout/RepeatingBendingProcessNew"/>
    <dgm:cxn modelId="{73D83483-6C4F-4CEE-93F1-A229E838F368}" type="presOf" srcId="{B24F40A7-C03F-49DA-96E4-B8487DB4BDA7}" destId="{6915142C-98FB-4A58-9F8E-5DA0B63ABC30}" srcOrd="0" destOrd="0" presId="urn:microsoft.com/office/officeart/2016/7/layout/RepeatingBendingProcessNew"/>
    <dgm:cxn modelId="{06F0808A-78AC-4F8A-837E-7C8D0865EC01}" type="presOf" srcId="{A7366CA4-D94D-43F3-83C1-989554940A92}" destId="{369EC0E4-CB2E-48E8-BD20-63393973DBFC}" srcOrd="0" destOrd="0" presId="urn:microsoft.com/office/officeart/2016/7/layout/RepeatingBendingProcessNew"/>
    <dgm:cxn modelId="{162B2C8B-0FC7-4DF8-BB77-55C3CB1438B8}" type="presOf" srcId="{9CB09E3E-9471-495F-8628-D93488E74CCF}" destId="{4CADA7F1-A629-492A-B131-38E4C07C615E}" srcOrd="0" destOrd="0" presId="urn:microsoft.com/office/officeart/2016/7/layout/RepeatingBendingProcessNew"/>
    <dgm:cxn modelId="{CBC4738D-697A-45E0-A70D-8147ACEE01BC}" type="presOf" srcId="{F3AB432C-C7F0-4869-88A1-5DEBA37FA17F}" destId="{CDA8371F-FB16-4F73-ADE7-FE600DC48EEF}" srcOrd="1" destOrd="0" presId="urn:microsoft.com/office/officeart/2016/7/layout/RepeatingBendingProcessNew"/>
    <dgm:cxn modelId="{C02C4F92-670A-44A8-BF3A-9D60D6BA7AFF}" type="presOf" srcId="{26BD6755-DA2E-4885-804D-3DBC41D7A376}" destId="{84F41109-8AE4-44DA-AE47-9BC5EAB8F04A}" srcOrd="0" destOrd="0" presId="urn:microsoft.com/office/officeart/2016/7/layout/RepeatingBendingProcessNew"/>
    <dgm:cxn modelId="{F800D99E-1568-4B18-9F15-08513B1AD978}" srcId="{2D6BF2C3-F1CC-4F20-8A65-A243F8E4302A}" destId="{B366CE0B-85D4-4DE3-840F-7AEBF341A6CC}" srcOrd="2" destOrd="0" parTransId="{E7D3306A-5C1E-4F09-87D3-20AE1960FEFE}" sibTransId="{B24F40A7-C03F-49DA-96E4-B8487DB4BDA7}"/>
    <dgm:cxn modelId="{BBA256A0-2F30-4AAD-8000-219E5B640BDD}" type="presOf" srcId="{2398E749-F2BA-4B15-9BA9-90CFF452C950}" destId="{2969D6F6-2D87-4095-840F-C8BF81E124DA}" srcOrd="1" destOrd="0" presId="urn:microsoft.com/office/officeart/2016/7/layout/RepeatingBendingProcessNew"/>
    <dgm:cxn modelId="{E10B8DAA-978F-4BDC-88EE-3895E0B47789}" srcId="{2D6BF2C3-F1CC-4F20-8A65-A243F8E4302A}" destId="{C39A6DDE-BE53-42CD-95D4-85A1CC5E7445}" srcOrd="8" destOrd="0" parTransId="{0811025A-9B20-4520-87B9-88E99C057F2F}" sibTransId="{89424B88-565B-45F1-AEFE-0DB2BFC3F2EA}"/>
    <dgm:cxn modelId="{36CB73B9-6FDF-4990-9E1D-22BF9E8EB8EB}" type="presOf" srcId="{A7366CA4-D94D-43F3-83C1-989554940A92}" destId="{29401F9E-6E17-4561-911C-747ABCBE4774}" srcOrd="1" destOrd="0" presId="urn:microsoft.com/office/officeart/2016/7/layout/RepeatingBendingProcessNew"/>
    <dgm:cxn modelId="{CD8423BB-1A63-4B70-A047-137CFBB72103}" type="presOf" srcId="{885688BD-4F50-41AE-BB78-B2FF0F605257}" destId="{CE10CD69-0977-4550-B518-E35513EFE9C5}" srcOrd="0" destOrd="0" presId="urn:microsoft.com/office/officeart/2016/7/layout/RepeatingBendingProcessNew"/>
    <dgm:cxn modelId="{5F3BB2D0-F21D-4A72-86E2-1EC11CAAE299}" srcId="{2D6BF2C3-F1CC-4F20-8A65-A243F8E4302A}" destId="{B97189B0-DB50-4C27-B881-0BE2688BED9C}" srcOrd="1" destOrd="0" parTransId="{B60EC810-018D-413B-ADDC-0087407DE389}" sibTransId="{F3F3305E-FC7A-4464-9506-715C2FB6B7DA}"/>
    <dgm:cxn modelId="{07D148D3-7D07-4D3A-B2C9-458513678265}" type="presOf" srcId="{F3F3305E-FC7A-4464-9506-715C2FB6B7DA}" destId="{7C24E0AA-6E6C-4290-AD6A-A2E1D50D4A98}" srcOrd="1" destOrd="0" presId="urn:microsoft.com/office/officeart/2016/7/layout/RepeatingBendingProcessNew"/>
    <dgm:cxn modelId="{A1920ED6-2129-46C2-8438-D0DBE136CB0F}" type="presOf" srcId="{B97189B0-DB50-4C27-B881-0BE2688BED9C}" destId="{4E4107F0-0ADE-4900-A56A-4C7E36E178AA}" srcOrd="0" destOrd="0" presId="urn:microsoft.com/office/officeart/2016/7/layout/RepeatingBendingProcessNew"/>
    <dgm:cxn modelId="{0F99FCDB-2907-4CA2-9FDD-73D788A2BDC3}" type="presOf" srcId="{7DEB0E52-3B4E-4C77-94E2-695D63F15D9A}" destId="{A814E7E1-E991-4DC4-979D-49AF29DCB133}" srcOrd="1" destOrd="0" presId="urn:microsoft.com/office/officeart/2016/7/layout/RepeatingBendingProcessNew"/>
    <dgm:cxn modelId="{EF3B8DE3-3FC8-497F-86ED-0A201075471E}" type="presOf" srcId="{F3F3305E-FC7A-4464-9506-715C2FB6B7DA}" destId="{31876420-5033-4A3A-BACD-1000B4F21378}" srcOrd="0" destOrd="0" presId="urn:microsoft.com/office/officeart/2016/7/layout/RepeatingBendingProcessNew"/>
    <dgm:cxn modelId="{23207C08-5F43-4B9C-ADF4-1BBD8074B34F}" type="presParOf" srcId="{EFD0DF6B-3219-4239-9132-84C4B5A3F0A8}" destId="{F6D72802-12FD-47A2-B4CF-73CE57A616FA}" srcOrd="0" destOrd="0" presId="urn:microsoft.com/office/officeart/2016/7/layout/RepeatingBendingProcessNew"/>
    <dgm:cxn modelId="{DB3CC82F-5557-4FC0-81AA-45E3AC559EA2}" type="presParOf" srcId="{EFD0DF6B-3219-4239-9132-84C4B5A3F0A8}" destId="{18EB02FB-9258-4F99-A867-F053B47B2020}" srcOrd="1" destOrd="0" presId="urn:microsoft.com/office/officeart/2016/7/layout/RepeatingBendingProcessNew"/>
    <dgm:cxn modelId="{5ABD1C9D-90F7-4F7F-B46F-7B622CA18EE6}" type="presParOf" srcId="{18EB02FB-9258-4F99-A867-F053B47B2020}" destId="{CDA8371F-FB16-4F73-ADE7-FE600DC48EEF}" srcOrd="0" destOrd="0" presId="urn:microsoft.com/office/officeart/2016/7/layout/RepeatingBendingProcessNew"/>
    <dgm:cxn modelId="{6285A3AC-289A-4F17-9E8C-5207E9ECCAD6}" type="presParOf" srcId="{EFD0DF6B-3219-4239-9132-84C4B5A3F0A8}" destId="{4E4107F0-0ADE-4900-A56A-4C7E36E178AA}" srcOrd="2" destOrd="0" presId="urn:microsoft.com/office/officeart/2016/7/layout/RepeatingBendingProcessNew"/>
    <dgm:cxn modelId="{682D30E9-B3D0-4336-8074-ABCFAEE245FB}" type="presParOf" srcId="{EFD0DF6B-3219-4239-9132-84C4B5A3F0A8}" destId="{31876420-5033-4A3A-BACD-1000B4F21378}" srcOrd="3" destOrd="0" presId="urn:microsoft.com/office/officeart/2016/7/layout/RepeatingBendingProcessNew"/>
    <dgm:cxn modelId="{CE98E731-B3D5-4C61-9EC3-EB968777482C}" type="presParOf" srcId="{31876420-5033-4A3A-BACD-1000B4F21378}" destId="{7C24E0AA-6E6C-4290-AD6A-A2E1D50D4A98}" srcOrd="0" destOrd="0" presId="urn:microsoft.com/office/officeart/2016/7/layout/RepeatingBendingProcessNew"/>
    <dgm:cxn modelId="{22228C1A-3077-483D-ABBA-473F21C26F2C}" type="presParOf" srcId="{EFD0DF6B-3219-4239-9132-84C4B5A3F0A8}" destId="{2763F123-DEE9-4516-84A1-4B9718C45169}" srcOrd="4" destOrd="0" presId="urn:microsoft.com/office/officeart/2016/7/layout/RepeatingBendingProcessNew"/>
    <dgm:cxn modelId="{466DFC61-47FE-4B6F-A005-AC0258FCD145}" type="presParOf" srcId="{EFD0DF6B-3219-4239-9132-84C4B5A3F0A8}" destId="{6915142C-98FB-4A58-9F8E-5DA0B63ABC30}" srcOrd="5" destOrd="0" presId="urn:microsoft.com/office/officeart/2016/7/layout/RepeatingBendingProcessNew"/>
    <dgm:cxn modelId="{684E93B6-F784-44E0-A11B-F34F0507F893}" type="presParOf" srcId="{6915142C-98FB-4A58-9F8E-5DA0B63ABC30}" destId="{B8116DD8-9318-480C-95E6-A21C7CE57A2A}" srcOrd="0" destOrd="0" presId="urn:microsoft.com/office/officeart/2016/7/layout/RepeatingBendingProcessNew"/>
    <dgm:cxn modelId="{5E2DC446-3F48-4102-9EB1-B359F30AE12A}" type="presParOf" srcId="{EFD0DF6B-3219-4239-9132-84C4B5A3F0A8}" destId="{16E62F8B-C9B4-41BB-A2A6-8C0443454EB1}" srcOrd="6" destOrd="0" presId="urn:microsoft.com/office/officeart/2016/7/layout/RepeatingBendingProcessNew"/>
    <dgm:cxn modelId="{A51F1895-CC83-4645-AA4F-F45611289B0E}" type="presParOf" srcId="{EFD0DF6B-3219-4239-9132-84C4B5A3F0A8}" destId="{11414BA8-8FCE-4058-BD01-B17E3A421270}" srcOrd="7" destOrd="0" presId="urn:microsoft.com/office/officeart/2016/7/layout/RepeatingBendingProcessNew"/>
    <dgm:cxn modelId="{B21F47CB-9139-49F9-8D18-36289C93537B}" type="presParOf" srcId="{11414BA8-8FCE-4058-BD01-B17E3A421270}" destId="{A814E7E1-E991-4DC4-979D-49AF29DCB133}" srcOrd="0" destOrd="0" presId="urn:microsoft.com/office/officeart/2016/7/layout/RepeatingBendingProcessNew"/>
    <dgm:cxn modelId="{AA3A85C3-1069-4FCA-894B-7668C9C4CF60}" type="presParOf" srcId="{EFD0DF6B-3219-4239-9132-84C4B5A3F0A8}" destId="{CE10CD69-0977-4550-B518-E35513EFE9C5}" srcOrd="8" destOrd="0" presId="urn:microsoft.com/office/officeart/2016/7/layout/RepeatingBendingProcessNew"/>
    <dgm:cxn modelId="{D845509B-5BDC-4D97-93D2-31191CDCA15C}" type="presParOf" srcId="{EFD0DF6B-3219-4239-9132-84C4B5A3F0A8}" destId="{A99B4297-D93B-4991-8BD3-1DFFC2498707}" srcOrd="9" destOrd="0" presId="urn:microsoft.com/office/officeart/2016/7/layout/RepeatingBendingProcessNew"/>
    <dgm:cxn modelId="{161DD4EC-977A-4B37-8DEE-2504BAEFC904}" type="presParOf" srcId="{A99B4297-D93B-4991-8BD3-1DFFC2498707}" destId="{485C962F-9A25-44D5-A8E6-4E67090134D5}" srcOrd="0" destOrd="0" presId="urn:microsoft.com/office/officeart/2016/7/layout/RepeatingBendingProcessNew"/>
    <dgm:cxn modelId="{94C4C5C0-6B3D-49E2-A2AD-C63182D5DF0A}" type="presParOf" srcId="{EFD0DF6B-3219-4239-9132-84C4B5A3F0A8}" destId="{84F41109-8AE4-44DA-AE47-9BC5EAB8F04A}" srcOrd="10" destOrd="0" presId="urn:microsoft.com/office/officeart/2016/7/layout/RepeatingBendingProcessNew"/>
    <dgm:cxn modelId="{590C4C44-A549-4C14-89E1-90B453889880}" type="presParOf" srcId="{EFD0DF6B-3219-4239-9132-84C4B5A3F0A8}" destId="{4CADA7F1-A629-492A-B131-38E4C07C615E}" srcOrd="11" destOrd="0" presId="urn:microsoft.com/office/officeart/2016/7/layout/RepeatingBendingProcessNew"/>
    <dgm:cxn modelId="{AB09428B-6D61-4273-A1BB-D56ABD7E87D5}" type="presParOf" srcId="{4CADA7F1-A629-492A-B131-38E4C07C615E}" destId="{25A14ABE-9B24-4083-91EE-9E0AEA16646E}" srcOrd="0" destOrd="0" presId="urn:microsoft.com/office/officeart/2016/7/layout/RepeatingBendingProcessNew"/>
    <dgm:cxn modelId="{3376C866-F71F-4657-B5F5-BD7AE494EC87}" type="presParOf" srcId="{EFD0DF6B-3219-4239-9132-84C4B5A3F0A8}" destId="{37CD7666-426F-4276-BABA-8304F3D7D33B}" srcOrd="12" destOrd="0" presId="urn:microsoft.com/office/officeart/2016/7/layout/RepeatingBendingProcessNew"/>
    <dgm:cxn modelId="{5173D362-47CD-42E4-A296-43F780D02D64}" type="presParOf" srcId="{EFD0DF6B-3219-4239-9132-84C4B5A3F0A8}" destId="{369EC0E4-CB2E-48E8-BD20-63393973DBFC}" srcOrd="13" destOrd="0" presId="urn:microsoft.com/office/officeart/2016/7/layout/RepeatingBendingProcessNew"/>
    <dgm:cxn modelId="{B360A53D-E02C-4743-9B70-C2A488105DB6}" type="presParOf" srcId="{369EC0E4-CB2E-48E8-BD20-63393973DBFC}" destId="{29401F9E-6E17-4561-911C-747ABCBE4774}" srcOrd="0" destOrd="0" presId="urn:microsoft.com/office/officeart/2016/7/layout/RepeatingBendingProcessNew"/>
    <dgm:cxn modelId="{FDDE56D1-C412-4CAD-947C-EB802D3991ED}" type="presParOf" srcId="{EFD0DF6B-3219-4239-9132-84C4B5A3F0A8}" destId="{3A27BA11-6F8F-4041-92F6-4AC749365419}" srcOrd="14" destOrd="0" presId="urn:microsoft.com/office/officeart/2016/7/layout/RepeatingBendingProcessNew"/>
    <dgm:cxn modelId="{877F9B76-791D-4E0A-835D-703DFFFB85E9}" type="presParOf" srcId="{EFD0DF6B-3219-4239-9132-84C4B5A3F0A8}" destId="{B393326C-1845-4512-9651-9A4DA97ABCC4}" srcOrd="15" destOrd="0" presId="urn:microsoft.com/office/officeart/2016/7/layout/RepeatingBendingProcessNew"/>
    <dgm:cxn modelId="{D06D9AD5-EE99-44CB-8058-6CBAF364A691}" type="presParOf" srcId="{B393326C-1845-4512-9651-9A4DA97ABCC4}" destId="{2969D6F6-2D87-4095-840F-C8BF81E124DA}" srcOrd="0" destOrd="0" presId="urn:microsoft.com/office/officeart/2016/7/layout/RepeatingBendingProcessNew"/>
    <dgm:cxn modelId="{EB759CF7-BA0E-4384-AB7E-66D8823BA440}" type="presParOf" srcId="{EFD0DF6B-3219-4239-9132-84C4B5A3F0A8}" destId="{ABCFAE27-4162-42BE-89A5-CED327E269E0}" srcOrd="16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44A24BB-A623-4298-A7B4-66A88F53F068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D26025A6-B0C8-461F-9DE3-4054A423F000}">
      <dgm:prSet/>
      <dgm:spPr/>
      <dgm:t>
        <a:bodyPr/>
        <a:lstStyle/>
        <a:p>
          <a:r>
            <a:rPr lang="cs-CZ"/>
            <a:t>Jméno a příjmení (iniciály)</a:t>
          </a:r>
          <a:endParaRPr lang="en-US"/>
        </a:p>
      </dgm:t>
    </dgm:pt>
    <dgm:pt modelId="{5CE4EB2D-C396-4A9F-A888-CBEC2D98470F}" type="parTrans" cxnId="{FE0A1936-5FD1-4F5F-8679-DDFDF854EE2A}">
      <dgm:prSet/>
      <dgm:spPr/>
      <dgm:t>
        <a:bodyPr/>
        <a:lstStyle/>
        <a:p>
          <a:endParaRPr lang="en-US"/>
        </a:p>
      </dgm:t>
    </dgm:pt>
    <dgm:pt modelId="{B483768C-8955-40A3-A107-6FDAA09279A7}" type="sibTrans" cxnId="{FE0A1936-5FD1-4F5F-8679-DDFDF854EE2A}">
      <dgm:prSet/>
      <dgm:spPr/>
      <dgm:t>
        <a:bodyPr/>
        <a:lstStyle/>
        <a:p>
          <a:endParaRPr lang="en-US"/>
        </a:p>
      </dgm:t>
    </dgm:pt>
    <dgm:pt modelId="{717154A6-685A-4DA6-8EF0-5B25A2834DA6}">
      <dgm:prSet/>
      <dgm:spPr/>
      <dgm:t>
        <a:bodyPr/>
        <a:lstStyle/>
        <a:p>
          <a:r>
            <a:rPr lang="cs-CZ"/>
            <a:t>Pohlaví </a:t>
          </a:r>
          <a:endParaRPr lang="en-US"/>
        </a:p>
      </dgm:t>
    </dgm:pt>
    <dgm:pt modelId="{E0F60E98-8AAA-4B49-AA74-6D960BAC573E}" type="parTrans" cxnId="{C8718B58-732F-4A05-B3CA-567B4D7FCFE8}">
      <dgm:prSet/>
      <dgm:spPr/>
      <dgm:t>
        <a:bodyPr/>
        <a:lstStyle/>
        <a:p>
          <a:endParaRPr lang="en-US"/>
        </a:p>
      </dgm:t>
    </dgm:pt>
    <dgm:pt modelId="{8F23BCCA-EC5D-42B8-B429-133389F36DB2}" type="sibTrans" cxnId="{C8718B58-732F-4A05-B3CA-567B4D7FCFE8}">
      <dgm:prSet/>
      <dgm:spPr/>
      <dgm:t>
        <a:bodyPr/>
        <a:lstStyle/>
        <a:p>
          <a:endParaRPr lang="en-US"/>
        </a:p>
      </dgm:t>
    </dgm:pt>
    <dgm:pt modelId="{1AE2E8A8-3E39-4FAA-9F14-B0C154895E34}">
      <dgm:prSet/>
      <dgm:spPr/>
      <dgm:t>
        <a:bodyPr/>
        <a:lstStyle/>
        <a:p>
          <a:r>
            <a:rPr lang="cs-CZ"/>
            <a:t>Věk </a:t>
          </a:r>
          <a:endParaRPr lang="en-US"/>
        </a:p>
      </dgm:t>
    </dgm:pt>
    <dgm:pt modelId="{5148BB83-B9B7-443E-A15D-B2CBC55B878F}" type="parTrans" cxnId="{DE4804BA-83D7-4D88-B623-16813C79CFAC}">
      <dgm:prSet/>
      <dgm:spPr/>
      <dgm:t>
        <a:bodyPr/>
        <a:lstStyle/>
        <a:p>
          <a:endParaRPr lang="en-US"/>
        </a:p>
      </dgm:t>
    </dgm:pt>
    <dgm:pt modelId="{4F32CA50-E2A9-49FB-B7EC-890DDD79AD3C}" type="sibTrans" cxnId="{DE4804BA-83D7-4D88-B623-16813C79CFAC}">
      <dgm:prSet/>
      <dgm:spPr/>
      <dgm:t>
        <a:bodyPr/>
        <a:lstStyle/>
        <a:p>
          <a:endParaRPr lang="en-US"/>
        </a:p>
      </dgm:t>
    </dgm:pt>
    <dgm:pt modelId="{5BE5E8BA-5123-465B-8E4C-5C6FAE3C6541}">
      <dgm:prSet/>
      <dgm:spPr/>
      <dgm:t>
        <a:bodyPr/>
        <a:lstStyle/>
        <a:p>
          <a:r>
            <a:rPr lang="cs-CZ"/>
            <a:t>Výška</a:t>
          </a:r>
          <a:endParaRPr lang="en-US"/>
        </a:p>
      </dgm:t>
    </dgm:pt>
    <dgm:pt modelId="{1FDF89EC-843F-490E-834E-DC9FEAB1BCF6}" type="parTrans" cxnId="{C83C1D94-07F3-478E-A98B-A685C12574A1}">
      <dgm:prSet/>
      <dgm:spPr/>
      <dgm:t>
        <a:bodyPr/>
        <a:lstStyle/>
        <a:p>
          <a:endParaRPr lang="en-US"/>
        </a:p>
      </dgm:t>
    </dgm:pt>
    <dgm:pt modelId="{A91C6651-8723-4FBC-A3D7-3BE2DE0F7F27}" type="sibTrans" cxnId="{C83C1D94-07F3-478E-A98B-A685C12574A1}">
      <dgm:prSet/>
      <dgm:spPr/>
      <dgm:t>
        <a:bodyPr/>
        <a:lstStyle/>
        <a:p>
          <a:endParaRPr lang="en-US"/>
        </a:p>
      </dgm:t>
    </dgm:pt>
    <dgm:pt modelId="{ED5E9679-D2F4-4270-AF84-02C61CD71332}">
      <dgm:prSet/>
      <dgm:spPr/>
      <dgm:t>
        <a:bodyPr/>
        <a:lstStyle/>
        <a:p>
          <a:r>
            <a:rPr lang="cs-CZ"/>
            <a:t>Váha </a:t>
          </a:r>
          <a:endParaRPr lang="en-US"/>
        </a:p>
      </dgm:t>
    </dgm:pt>
    <dgm:pt modelId="{59E64EFC-55A4-4999-A545-F3F64112D428}" type="parTrans" cxnId="{BB71ADB7-5885-4F29-BA23-C4753CDD0958}">
      <dgm:prSet/>
      <dgm:spPr/>
      <dgm:t>
        <a:bodyPr/>
        <a:lstStyle/>
        <a:p>
          <a:endParaRPr lang="en-US"/>
        </a:p>
      </dgm:t>
    </dgm:pt>
    <dgm:pt modelId="{DF76E526-8863-4360-B909-AAB6E3E23A03}" type="sibTrans" cxnId="{BB71ADB7-5885-4F29-BA23-C4753CDD0958}">
      <dgm:prSet/>
      <dgm:spPr/>
      <dgm:t>
        <a:bodyPr/>
        <a:lstStyle/>
        <a:p>
          <a:endParaRPr lang="en-US"/>
        </a:p>
      </dgm:t>
    </dgm:pt>
    <dgm:pt modelId="{7A013577-8206-469A-A866-B4EC4DD4D5DC}">
      <dgm:prSet/>
      <dgm:spPr/>
      <dgm:t>
        <a:bodyPr/>
        <a:lstStyle/>
        <a:p>
          <a:r>
            <a:rPr lang="cs-CZ"/>
            <a:t>Lateralita (HK, DK) </a:t>
          </a:r>
          <a:endParaRPr lang="en-US"/>
        </a:p>
      </dgm:t>
    </dgm:pt>
    <dgm:pt modelId="{2D9A4511-2AA3-4F1C-8211-254C4716F0D6}" type="parTrans" cxnId="{3F7DFDD1-75DE-4BFE-9985-D7E685F9F8D1}">
      <dgm:prSet/>
      <dgm:spPr/>
      <dgm:t>
        <a:bodyPr/>
        <a:lstStyle/>
        <a:p>
          <a:endParaRPr lang="en-US"/>
        </a:p>
      </dgm:t>
    </dgm:pt>
    <dgm:pt modelId="{1B93C40F-DCDB-4B2B-91CD-3356474DB447}" type="sibTrans" cxnId="{3F7DFDD1-75DE-4BFE-9985-D7E685F9F8D1}">
      <dgm:prSet/>
      <dgm:spPr/>
      <dgm:t>
        <a:bodyPr/>
        <a:lstStyle/>
        <a:p>
          <a:endParaRPr lang="en-US"/>
        </a:p>
      </dgm:t>
    </dgm:pt>
    <dgm:pt modelId="{600B732D-4CFB-EA4A-B442-BF785CDAB772}" type="pres">
      <dgm:prSet presAssocID="{644A24BB-A623-4298-A7B4-66A88F53F068}" presName="vert0" presStyleCnt="0">
        <dgm:presLayoutVars>
          <dgm:dir/>
          <dgm:animOne val="branch"/>
          <dgm:animLvl val="lvl"/>
        </dgm:presLayoutVars>
      </dgm:prSet>
      <dgm:spPr/>
    </dgm:pt>
    <dgm:pt modelId="{8B9B2BD7-175B-784D-9658-68C5FEA7A267}" type="pres">
      <dgm:prSet presAssocID="{D26025A6-B0C8-461F-9DE3-4054A423F000}" presName="thickLine" presStyleLbl="alignNode1" presStyleIdx="0" presStyleCnt="6"/>
      <dgm:spPr/>
    </dgm:pt>
    <dgm:pt modelId="{C26CB33C-BADD-E24D-A6AD-03230D9AE3BB}" type="pres">
      <dgm:prSet presAssocID="{D26025A6-B0C8-461F-9DE3-4054A423F000}" presName="horz1" presStyleCnt="0"/>
      <dgm:spPr/>
    </dgm:pt>
    <dgm:pt modelId="{A7173FBA-8E11-1D41-851C-42059C64C896}" type="pres">
      <dgm:prSet presAssocID="{D26025A6-B0C8-461F-9DE3-4054A423F000}" presName="tx1" presStyleLbl="revTx" presStyleIdx="0" presStyleCnt="6"/>
      <dgm:spPr/>
    </dgm:pt>
    <dgm:pt modelId="{17F44899-8067-7E4C-8707-B387F288B604}" type="pres">
      <dgm:prSet presAssocID="{D26025A6-B0C8-461F-9DE3-4054A423F000}" presName="vert1" presStyleCnt="0"/>
      <dgm:spPr/>
    </dgm:pt>
    <dgm:pt modelId="{66AC8295-07EB-5842-BD07-9E4AC99FA533}" type="pres">
      <dgm:prSet presAssocID="{717154A6-685A-4DA6-8EF0-5B25A2834DA6}" presName="thickLine" presStyleLbl="alignNode1" presStyleIdx="1" presStyleCnt="6"/>
      <dgm:spPr/>
    </dgm:pt>
    <dgm:pt modelId="{948E9AF1-38EF-DD49-8951-CD4475BE7B33}" type="pres">
      <dgm:prSet presAssocID="{717154A6-685A-4DA6-8EF0-5B25A2834DA6}" presName="horz1" presStyleCnt="0"/>
      <dgm:spPr/>
    </dgm:pt>
    <dgm:pt modelId="{8660EF2F-2D33-2749-B3BD-B6E811680269}" type="pres">
      <dgm:prSet presAssocID="{717154A6-685A-4DA6-8EF0-5B25A2834DA6}" presName="tx1" presStyleLbl="revTx" presStyleIdx="1" presStyleCnt="6"/>
      <dgm:spPr/>
    </dgm:pt>
    <dgm:pt modelId="{DE2DE2E1-BE54-4045-BD8C-E760EA9F35FC}" type="pres">
      <dgm:prSet presAssocID="{717154A6-685A-4DA6-8EF0-5B25A2834DA6}" presName="vert1" presStyleCnt="0"/>
      <dgm:spPr/>
    </dgm:pt>
    <dgm:pt modelId="{399DC35F-A20D-0F4F-AD94-FCEB8F530046}" type="pres">
      <dgm:prSet presAssocID="{1AE2E8A8-3E39-4FAA-9F14-B0C154895E34}" presName="thickLine" presStyleLbl="alignNode1" presStyleIdx="2" presStyleCnt="6"/>
      <dgm:spPr/>
    </dgm:pt>
    <dgm:pt modelId="{1BD8C884-D0E8-1C4F-9AC2-7C9EB4DC1FD4}" type="pres">
      <dgm:prSet presAssocID="{1AE2E8A8-3E39-4FAA-9F14-B0C154895E34}" presName="horz1" presStyleCnt="0"/>
      <dgm:spPr/>
    </dgm:pt>
    <dgm:pt modelId="{D4C82978-7D2F-4444-9363-8873982F4AD5}" type="pres">
      <dgm:prSet presAssocID="{1AE2E8A8-3E39-4FAA-9F14-B0C154895E34}" presName="tx1" presStyleLbl="revTx" presStyleIdx="2" presStyleCnt="6"/>
      <dgm:spPr/>
    </dgm:pt>
    <dgm:pt modelId="{CD33747F-5E76-294B-B742-B09BE678FC40}" type="pres">
      <dgm:prSet presAssocID="{1AE2E8A8-3E39-4FAA-9F14-B0C154895E34}" presName="vert1" presStyleCnt="0"/>
      <dgm:spPr/>
    </dgm:pt>
    <dgm:pt modelId="{6DA52866-7484-A044-8B9D-25A5A6C9B901}" type="pres">
      <dgm:prSet presAssocID="{5BE5E8BA-5123-465B-8E4C-5C6FAE3C6541}" presName="thickLine" presStyleLbl="alignNode1" presStyleIdx="3" presStyleCnt="6"/>
      <dgm:spPr/>
    </dgm:pt>
    <dgm:pt modelId="{B89A0A62-39BE-A54E-AC39-27D6884F1E1A}" type="pres">
      <dgm:prSet presAssocID="{5BE5E8BA-5123-465B-8E4C-5C6FAE3C6541}" presName="horz1" presStyleCnt="0"/>
      <dgm:spPr/>
    </dgm:pt>
    <dgm:pt modelId="{1F21B12C-2932-4940-A821-5B3817C16B23}" type="pres">
      <dgm:prSet presAssocID="{5BE5E8BA-5123-465B-8E4C-5C6FAE3C6541}" presName="tx1" presStyleLbl="revTx" presStyleIdx="3" presStyleCnt="6"/>
      <dgm:spPr/>
    </dgm:pt>
    <dgm:pt modelId="{F2281134-CCF6-DD41-A61E-871E7552A7DF}" type="pres">
      <dgm:prSet presAssocID="{5BE5E8BA-5123-465B-8E4C-5C6FAE3C6541}" presName="vert1" presStyleCnt="0"/>
      <dgm:spPr/>
    </dgm:pt>
    <dgm:pt modelId="{1A026325-2BC2-BB47-8950-139C35CB0395}" type="pres">
      <dgm:prSet presAssocID="{ED5E9679-D2F4-4270-AF84-02C61CD71332}" presName="thickLine" presStyleLbl="alignNode1" presStyleIdx="4" presStyleCnt="6"/>
      <dgm:spPr/>
    </dgm:pt>
    <dgm:pt modelId="{E8E96537-49B2-B348-89EB-369F05BFECDE}" type="pres">
      <dgm:prSet presAssocID="{ED5E9679-D2F4-4270-AF84-02C61CD71332}" presName="horz1" presStyleCnt="0"/>
      <dgm:spPr/>
    </dgm:pt>
    <dgm:pt modelId="{DC628664-1656-0E41-8639-F1E43E32F1E3}" type="pres">
      <dgm:prSet presAssocID="{ED5E9679-D2F4-4270-AF84-02C61CD71332}" presName="tx1" presStyleLbl="revTx" presStyleIdx="4" presStyleCnt="6"/>
      <dgm:spPr/>
    </dgm:pt>
    <dgm:pt modelId="{172495B6-D8BF-604D-81F7-17991B32EDA2}" type="pres">
      <dgm:prSet presAssocID="{ED5E9679-D2F4-4270-AF84-02C61CD71332}" presName="vert1" presStyleCnt="0"/>
      <dgm:spPr/>
    </dgm:pt>
    <dgm:pt modelId="{B9217E97-691C-D549-AC6F-826A501E764F}" type="pres">
      <dgm:prSet presAssocID="{7A013577-8206-469A-A866-B4EC4DD4D5DC}" presName="thickLine" presStyleLbl="alignNode1" presStyleIdx="5" presStyleCnt="6"/>
      <dgm:spPr/>
    </dgm:pt>
    <dgm:pt modelId="{D45DADDB-4E45-584F-AACB-8E3D103C15EE}" type="pres">
      <dgm:prSet presAssocID="{7A013577-8206-469A-A866-B4EC4DD4D5DC}" presName="horz1" presStyleCnt="0"/>
      <dgm:spPr/>
    </dgm:pt>
    <dgm:pt modelId="{A1AC6D65-B48D-2E49-A58A-3D90AE9F90F2}" type="pres">
      <dgm:prSet presAssocID="{7A013577-8206-469A-A866-B4EC4DD4D5DC}" presName="tx1" presStyleLbl="revTx" presStyleIdx="5" presStyleCnt="6"/>
      <dgm:spPr/>
    </dgm:pt>
    <dgm:pt modelId="{715A6099-3367-2A48-8D35-C71C9B01EE17}" type="pres">
      <dgm:prSet presAssocID="{7A013577-8206-469A-A866-B4EC4DD4D5DC}" presName="vert1" presStyleCnt="0"/>
      <dgm:spPr/>
    </dgm:pt>
  </dgm:ptLst>
  <dgm:cxnLst>
    <dgm:cxn modelId="{9BD52707-9166-4448-99CB-5A8B27615D7B}" type="presOf" srcId="{5BE5E8BA-5123-465B-8E4C-5C6FAE3C6541}" destId="{1F21B12C-2932-4940-A821-5B3817C16B23}" srcOrd="0" destOrd="0" presId="urn:microsoft.com/office/officeart/2008/layout/LinedList"/>
    <dgm:cxn modelId="{0C429722-82A5-5943-85C9-DF63506EFA1F}" type="presOf" srcId="{7A013577-8206-469A-A866-B4EC4DD4D5DC}" destId="{A1AC6D65-B48D-2E49-A58A-3D90AE9F90F2}" srcOrd="0" destOrd="0" presId="urn:microsoft.com/office/officeart/2008/layout/LinedList"/>
    <dgm:cxn modelId="{99558D31-93D6-A146-9769-BA426BA0B0D3}" type="presOf" srcId="{1AE2E8A8-3E39-4FAA-9F14-B0C154895E34}" destId="{D4C82978-7D2F-4444-9363-8873982F4AD5}" srcOrd="0" destOrd="0" presId="urn:microsoft.com/office/officeart/2008/layout/LinedList"/>
    <dgm:cxn modelId="{FE0A1936-5FD1-4F5F-8679-DDFDF854EE2A}" srcId="{644A24BB-A623-4298-A7B4-66A88F53F068}" destId="{D26025A6-B0C8-461F-9DE3-4054A423F000}" srcOrd="0" destOrd="0" parTransId="{5CE4EB2D-C396-4A9F-A888-CBEC2D98470F}" sibTransId="{B483768C-8955-40A3-A107-6FDAA09279A7}"/>
    <dgm:cxn modelId="{C8718B58-732F-4A05-B3CA-567B4D7FCFE8}" srcId="{644A24BB-A623-4298-A7B4-66A88F53F068}" destId="{717154A6-685A-4DA6-8EF0-5B25A2834DA6}" srcOrd="1" destOrd="0" parTransId="{E0F60E98-8AAA-4B49-AA74-6D960BAC573E}" sibTransId="{8F23BCCA-EC5D-42B8-B429-133389F36DB2}"/>
    <dgm:cxn modelId="{41CCCA7E-0E40-B845-9DED-10612D5F5D76}" type="presOf" srcId="{644A24BB-A623-4298-A7B4-66A88F53F068}" destId="{600B732D-4CFB-EA4A-B442-BF785CDAB772}" srcOrd="0" destOrd="0" presId="urn:microsoft.com/office/officeart/2008/layout/LinedList"/>
    <dgm:cxn modelId="{C83C1D94-07F3-478E-A98B-A685C12574A1}" srcId="{644A24BB-A623-4298-A7B4-66A88F53F068}" destId="{5BE5E8BA-5123-465B-8E4C-5C6FAE3C6541}" srcOrd="3" destOrd="0" parTransId="{1FDF89EC-843F-490E-834E-DC9FEAB1BCF6}" sibTransId="{A91C6651-8723-4FBC-A3D7-3BE2DE0F7F27}"/>
    <dgm:cxn modelId="{4A74E796-2D5D-CB4A-9703-D32E1AFE392D}" type="presOf" srcId="{D26025A6-B0C8-461F-9DE3-4054A423F000}" destId="{A7173FBA-8E11-1D41-851C-42059C64C896}" srcOrd="0" destOrd="0" presId="urn:microsoft.com/office/officeart/2008/layout/LinedList"/>
    <dgm:cxn modelId="{BE30C7A7-976B-B24E-A739-34335A426C43}" type="presOf" srcId="{717154A6-685A-4DA6-8EF0-5B25A2834DA6}" destId="{8660EF2F-2D33-2749-B3BD-B6E811680269}" srcOrd="0" destOrd="0" presId="urn:microsoft.com/office/officeart/2008/layout/LinedList"/>
    <dgm:cxn modelId="{D53D7BB2-CFE2-0C4B-9F92-DE40A63A8CBE}" type="presOf" srcId="{ED5E9679-D2F4-4270-AF84-02C61CD71332}" destId="{DC628664-1656-0E41-8639-F1E43E32F1E3}" srcOrd="0" destOrd="0" presId="urn:microsoft.com/office/officeart/2008/layout/LinedList"/>
    <dgm:cxn modelId="{BB71ADB7-5885-4F29-BA23-C4753CDD0958}" srcId="{644A24BB-A623-4298-A7B4-66A88F53F068}" destId="{ED5E9679-D2F4-4270-AF84-02C61CD71332}" srcOrd="4" destOrd="0" parTransId="{59E64EFC-55A4-4999-A545-F3F64112D428}" sibTransId="{DF76E526-8863-4360-B909-AAB6E3E23A03}"/>
    <dgm:cxn modelId="{DE4804BA-83D7-4D88-B623-16813C79CFAC}" srcId="{644A24BB-A623-4298-A7B4-66A88F53F068}" destId="{1AE2E8A8-3E39-4FAA-9F14-B0C154895E34}" srcOrd="2" destOrd="0" parTransId="{5148BB83-B9B7-443E-A15D-B2CBC55B878F}" sibTransId="{4F32CA50-E2A9-49FB-B7EC-890DDD79AD3C}"/>
    <dgm:cxn modelId="{3F7DFDD1-75DE-4BFE-9985-D7E685F9F8D1}" srcId="{644A24BB-A623-4298-A7B4-66A88F53F068}" destId="{7A013577-8206-469A-A866-B4EC4DD4D5DC}" srcOrd="5" destOrd="0" parTransId="{2D9A4511-2AA3-4F1C-8211-254C4716F0D6}" sibTransId="{1B93C40F-DCDB-4B2B-91CD-3356474DB447}"/>
    <dgm:cxn modelId="{23D3C2C0-DADC-A747-A131-B5153F4697C6}" type="presParOf" srcId="{600B732D-4CFB-EA4A-B442-BF785CDAB772}" destId="{8B9B2BD7-175B-784D-9658-68C5FEA7A267}" srcOrd="0" destOrd="0" presId="urn:microsoft.com/office/officeart/2008/layout/LinedList"/>
    <dgm:cxn modelId="{8CE54C67-28BA-714B-9F43-C45DF1761671}" type="presParOf" srcId="{600B732D-4CFB-EA4A-B442-BF785CDAB772}" destId="{C26CB33C-BADD-E24D-A6AD-03230D9AE3BB}" srcOrd="1" destOrd="0" presId="urn:microsoft.com/office/officeart/2008/layout/LinedList"/>
    <dgm:cxn modelId="{80A80F87-EABF-CD4D-961D-5EB907C5C848}" type="presParOf" srcId="{C26CB33C-BADD-E24D-A6AD-03230D9AE3BB}" destId="{A7173FBA-8E11-1D41-851C-42059C64C896}" srcOrd="0" destOrd="0" presId="urn:microsoft.com/office/officeart/2008/layout/LinedList"/>
    <dgm:cxn modelId="{F7BC86E7-2515-4D44-88C6-E398E0D2C8EE}" type="presParOf" srcId="{C26CB33C-BADD-E24D-A6AD-03230D9AE3BB}" destId="{17F44899-8067-7E4C-8707-B387F288B604}" srcOrd="1" destOrd="0" presId="urn:microsoft.com/office/officeart/2008/layout/LinedList"/>
    <dgm:cxn modelId="{68BA160B-930E-5942-BAC0-8042DA5F7F9B}" type="presParOf" srcId="{600B732D-4CFB-EA4A-B442-BF785CDAB772}" destId="{66AC8295-07EB-5842-BD07-9E4AC99FA533}" srcOrd="2" destOrd="0" presId="urn:microsoft.com/office/officeart/2008/layout/LinedList"/>
    <dgm:cxn modelId="{4E3C9BC7-283B-FE44-B552-E3A7E0F38B5E}" type="presParOf" srcId="{600B732D-4CFB-EA4A-B442-BF785CDAB772}" destId="{948E9AF1-38EF-DD49-8951-CD4475BE7B33}" srcOrd="3" destOrd="0" presId="urn:microsoft.com/office/officeart/2008/layout/LinedList"/>
    <dgm:cxn modelId="{1BE78F77-F680-E242-BD3B-79B5CAB51D7D}" type="presParOf" srcId="{948E9AF1-38EF-DD49-8951-CD4475BE7B33}" destId="{8660EF2F-2D33-2749-B3BD-B6E811680269}" srcOrd="0" destOrd="0" presId="urn:microsoft.com/office/officeart/2008/layout/LinedList"/>
    <dgm:cxn modelId="{4DB92BB0-28E6-A94E-8E2F-F47C21A01813}" type="presParOf" srcId="{948E9AF1-38EF-DD49-8951-CD4475BE7B33}" destId="{DE2DE2E1-BE54-4045-BD8C-E760EA9F35FC}" srcOrd="1" destOrd="0" presId="urn:microsoft.com/office/officeart/2008/layout/LinedList"/>
    <dgm:cxn modelId="{00DF21E1-2DDB-2644-AE30-CA7FB7A080CC}" type="presParOf" srcId="{600B732D-4CFB-EA4A-B442-BF785CDAB772}" destId="{399DC35F-A20D-0F4F-AD94-FCEB8F530046}" srcOrd="4" destOrd="0" presId="urn:microsoft.com/office/officeart/2008/layout/LinedList"/>
    <dgm:cxn modelId="{1766EFF5-0858-3A40-A822-0E9705C25C9F}" type="presParOf" srcId="{600B732D-4CFB-EA4A-B442-BF785CDAB772}" destId="{1BD8C884-D0E8-1C4F-9AC2-7C9EB4DC1FD4}" srcOrd="5" destOrd="0" presId="urn:microsoft.com/office/officeart/2008/layout/LinedList"/>
    <dgm:cxn modelId="{4FC4FA5E-1226-BB49-9C71-899C5FDCC625}" type="presParOf" srcId="{1BD8C884-D0E8-1C4F-9AC2-7C9EB4DC1FD4}" destId="{D4C82978-7D2F-4444-9363-8873982F4AD5}" srcOrd="0" destOrd="0" presId="urn:microsoft.com/office/officeart/2008/layout/LinedList"/>
    <dgm:cxn modelId="{CC35809E-E775-234C-972B-2DD5506A21A8}" type="presParOf" srcId="{1BD8C884-D0E8-1C4F-9AC2-7C9EB4DC1FD4}" destId="{CD33747F-5E76-294B-B742-B09BE678FC40}" srcOrd="1" destOrd="0" presId="urn:microsoft.com/office/officeart/2008/layout/LinedList"/>
    <dgm:cxn modelId="{A6AE8FB4-7317-A746-9B34-0D01D936487E}" type="presParOf" srcId="{600B732D-4CFB-EA4A-B442-BF785CDAB772}" destId="{6DA52866-7484-A044-8B9D-25A5A6C9B901}" srcOrd="6" destOrd="0" presId="urn:microsoft.com/office/officeart/2008/layout/LinedList"/>
    <dgm:cxn modelId="{6FB41FCD-65FB-8247-A5CE-E27656DD9B06}" type="presParOf" srcId="{600B732D-4CFB-EA4A-B442-BF785CDAB772}" destId="{B89A0A62-39BE-A54E-AC39-27D6884F1E1A}" srcOrd="7" destOrd="0" presId="urn:microsoft.com/office/officeart/2008/layout/LinedList"/>
    <dgm:cxn modelId="{BC508258-D9AE-3C47-A6ED-C18A505FA4E9}" type="presParOf" srcId="{B89A0A62-39BE-A54E-AC39-27D6884F1E1A}" destId="{1F21B12C-2932-4940-A821-5B3817C16B23}" srcOrd="0" destOrd="0" presId="urn:microsoft.com/office/officeart/2008/layout/LinedList"/>
    <dgm:cxn modelId="{8A18E30E-B76B-7E4C-B5CB-4FB9A5594BE1}" type="presParOf" srcId="{B89A0A62-39BE-A54E-AC39-27D6884F1E1A}" destId="{F2281134-CCF6-DD41-A61E-871E7552A7DF}" srcOrd="1" destOrd="0" presId="urn:microsoft.com/office/officeart/2008/layout/LinedList"/>
    <dgm:cxn modelId="{AAAAD407-F746-C34B-93A7-8B944616212C}" type="presParOf" srcId="{600B732D-4CFB-EA4A-B442-BF785CDAB772}" destId="{1A026325-2BC2-BB47-8950-139C35CB0395}" srcOrd="8" destOrd="0" presId="urn:microsoft.com/office/officeart/2008/layout/LinedList"/>
    <dgm:cxn modelId="{D7558854-77F5-6E4D-9E57-7EE386166462}" type="presParOf" srcId="{600B732D-4CFB-EA4A-B442-BF785CDAB772}" destId="{E8E96537-49B2-B348-89EB-369F05BFECDE}" srcOrd="9" destOrd="0" presId="urn:microsoft.com/office/officeart/2008/layout/LinedList"/>
    <dgm:cxn modelId="{723EE5C7-A107-E74F-80A4-C2019831C49C}" type="presParOf" srcId="{E8E96537-49B2-B348-89EB-369F05BFECDE}" destId="{DC628664-1656-0E41-8639-F1E43E32F1E3}" srcOrd="0" destOrd="0" presId="urn:microsoft.com/office/officeart/2008/layout/LinedList"/>
    <dgm:cxn modelId="{EE9A9464-69C5-F041-80EF-842C75DF85A5}" type="presParOf" srcId="{E8E96537-49B2-B348-89EB-369F05BFECDE}" destId="{172495B6-D8BF-604D-81F7-17991B32EDA2}" srcOrd="1" destOrd="0" presId="urn:microsoft.com/office/officeart/2008/layout/LinedList"/>
    <dgm:cxn modelId="{2A7C8132-9C80-3643-B97B-57FD5F469840}" type="presParOf" srcId="{600B732D-4CFB-EA4A-B442-BF785CDAB772}" destId="{B9217E97-691C-D549-AC6F-826A501E764F}" srcOrd="10" destOrd="0" presId="urn:microsoft.com/office/officeart/2008/layout/LinedList"/>
    <dgm:cxn modelId="{76C89335-38CA-7C45-94F8-171627344511}" type="presParOf" srcId="{600B732D-4CFB-EA4A-B442-BF785CDAB772}" destId="{D45DADDB-4E45-584F-AACB-8E3D103C15EE}" srcOrd="11" destOrd="0" presId="urn:microsoft.com/office/officeart/2008/layout/LinedList"/>
    <dgm:cxn modelId="{9A240D37-C4DE-2F46-96EF-450EE26330C3}" type="presParOf" srcId="{D45DADDB-4E45-584F-AACB-8E3D103C15EE}" destId="{A1AC6D65-B48D-2E49-A58A-3D90AE9F90F2}" srcOrd="0" destOrd="0" presId="urn:microsoft.com/office/officeart/2008/layout/LinedList"/>
    <dgm:cxn modelId="{EE2924EF-B07A-C344-8C16-6B65DAF3C125}" type="presParOf" srcId="{D45DADDB-4E45-584F-AACB-8E3D103C15EE}" destId="{715A6099-3367-2A48-8D35-C71C9B01EE1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746C1BD-7934-416B-B2BF-C1F61D2F7B52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88BFBF3-A463-4F60-B8EF-53F5A27ACB20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/>
            <a:t>vzdělání a všechna dosavadní zaměstnání</a:t>
          </a:r>
          <a:endParaRPr lang="en-US"/>
        </a:p>
      </dgm:t>
    </dgm:pt>
    <dgm:pt modelId="{EDF9FA29-66A0-461B-9D50-E2ACCC17C6A3}" type="parTrans" cxnId="{B768FB2F-4DB6-4E85-90FC-8EA07D0A492D}">
      <dgm:prSet/>
      <dgm:spPr/>
      <dgm:t>
        <a:bodyPr/>
        <a:lstStyle/>
        <a:p>
          <a:endParaRPr lang="en-US"/>
        </a:p>
      </dgm:t>
    </dgm:pt>
    <dgm:pt modelId="{01557BFB-D73D-4885-A72B-FC73248CDA41}" type="sibTrans" cxnId="{B768FB2F-4DB6-4E85-90FC-8EA07D0A492D}">
      <dgm:prSet/>
      <dgm:spPr/>
      <dgm:t>
        <a:bodyPr/>
        <a:lstStyle/>
        <a:p>
          <a:endParaRPr lang="en-US"/>
        </a:p>
      </dgm:t>
    </dgm:pt>
    <dgm:pt modelId="{E662C19A-8079-4252-9358-5D41F988E6B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/>
            <a:t>pracovní zátěž (kancelářská x fyzicky náročná činnost)</a:t>
          </a:r>
          <a:endParaRPr lang="en-US"/>
        </a:p>
      </dgm:t>
    </dgm:pt>
    <dgm:pt modelId="{69F64B65-255E-44B3-95FB-2D63EED593C8}" type="parTrans" cxnId="{7A6C9744-10AB-4EA3-8ECC-D895B577F67A}">
      <dgm:prSet/>
      <dgm:spPr/>
      <dgm:t>
        <a:bodyPr/>
        <a:lstStyle/>
        <a:p>
          <a:endParaRPr lang="en-US"/>
        </a:p>
      </dgm:t>
    </dgm:pt>
    <dgm:pt modelId="{5231E521-3A8C-4ED7-A668-11269A60748A}" type="sibTrans" cxnId="{7A6C9744-10AB-4EA3-8ECC-D895B577F67A}">
      <dgm:prSet/>
      <dgm:spPr/>
      <dgm:t>
        <a:bodyPr/>
        <a:lstStyle/>
        <a:p>
          <a:endParaRPr lang="en-US"/>
        </a:p>
      </dgm:t>
    </dgm:pt>
    <dgm:pt modelId="{8EAFF545-D5C8-406B-9CF2-8590F7FBC79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/>
            <a:t>délka pracovní doby</a:t>
          </a:r>
          <a:endParaRPr lang="en-US"/>
        </a:p>
      </dgm:t>
    </dgm:pt>
    <dgm:pt modelId="{487209E6-B3AF-4C99-AAEC-D631381B19F1}" type="parTrans" cxnId="{0F68B418-D227-4EFE-808D-75F65D060127}">
      <dgm:prSet/>
      <dgm:spPr/>
      <dgm:t>
        <a:bodyPr/>
        <a:lstStyle/>
        <a:p>
          <a:endParaRPr lang="en-US"/>
        </a:p>
      </dgm:t>
    </dgm:pt>
    <dgm:pt modelId="{2DCC4217-256E-4A43-9977-0EB1B188E247}" type="sibTrans" cxnId="{0F68B418-D227-4EFE-808D-75F65D060127}">
      <dgm:prSet/>
      <dgm:spPr/>
      <dgm:t>
        <a:bodyPr/>
        <a:lstStyle/>
        <a:p>
          <a:endParaRPr lang="en-US"/>
        </a:p>
      </dgm:t>
    </dgm:pt>
    <dgm:pt modelId="{9D700F9B-174C-4A38-88BF-24408181CF9D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/>
            <a:t>spokojenost v práci a doma</a:t>
          </a:r>
          <a:endParaRPr lang="en-US"/>
        </a:p>
      </dgm:t>
    </dgm:pt>
    <dgm:pt modelId="{CB7C1BA3-6953-43F2-BA91-A1CA60962101}" type="parTrans" cxnId="{63AA9DDC-373F-43EF-BC8C-595050EF91FA}">
      <dgm:prSet/>
      <dgm:spPr/>
      <dgm:t>
        <a:bodyPr/>
        <a:lstStyle/>
        <a:p>
          <a:endParaRPr lang="en-US"/>
        </a:p>
      </dgm:t>
    </dgm:pt>
    <dgm:pt modelId="{1B7AC22D-2099-4A91-B339-6833E0C9FCBD}" type="sibTrans" cxnId="{63AA9DDC-373F-43EF-BC8C-595050EF91FA}">
      <dgm:prSet/>
      <dgm:spPr/>
      <dgm:t>
        <a:bodyPr/>
        <a:lstStyle/>
        <a:p>
          <a:endParaRPr lang="en-US"/>
        </a:p>
      </dgm:t>
    </dgm:pt>
    <dgm:pt modelId="{B1EEB6F9-A708-4E63-BD7E-295C12B3A7A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/>
            <a:t>V závislosti na potížích i podrobnější sociální anamnéza</a:t>
          </a:r>
          <a:endParaRPr lang="en-US"/>
        </a:p>
      </dgm:t>
    </dgm:pt>
    <dgm:pt modelId="{5AAE454A-92E2-4566-946D-8156AE23D849}" type="parTrans" cxnId="{2C099EC5-2FDA-46DD-B762-A9594B250AD9}">
      <dgm:prSet/>
      <dgm:spPr/>
      <dgm:t>
        <a:bodyPr/>
        <a:lstStyle/>
        <a:p>
          <a:endParaRPr lang="en-US"/>
        </a:p>
      </dgm:t>
    </dgm:pt>
    <dgm:pt modelId="{49153B2D-C669-45E8-A65A-9D36E144FE82}" type="sibTrans" cxnId="{2C099EC5-2FDA-46DD-B762-A9594B250AD9}">
      <dgm:prSet/>
      <dgm:spPr/>
      <dgm:t>
        <a:bodyPr/>
        <a:lstStyle/>
        <a:p>
          <a:endParaRPr lang="en-US"/>
        </a:p>
      </dgm:t>
    </dgm:pt>
    <dgm:pt modelId="{4A450C29-CE9F-4017-89A1-2A749D15B1FD}" type="pres">
      <dgm:prSet presAssocID="{C746C1BD-7934-416B-B2BF-C1F61D2F7B52}" presName="root" presStyleCnt="0">
        <dgm:presLayoutVars>
          <dgm:dir/>
          <dgm:resizeHandles val="exact"/>
        </dgm:presLayoutVars>
      </dgm:prSet>
      <dgm:spPr/>
    </dgm:pt>
    <dgm:pt modelId="{666191E7-2E79-4BD7-BFA9-D18A71E94D5C}" type="pres">
      <dgm:prSet presAssocID="{588BFBF3-A463-4F60-B8EF-53F5A27ACB20}" presName="compNode" presStyleCnt="0"/>
      <dgm:spPr/>
    </dgm:pt>
    <dgm:pt modelId="{969CBE53-41B8-4C6B-A040-D4A09C5EB018}" type="pres">
      <dgm:prSet presAssocID="{588BFBF3-A463-4F60-B8EF-53F5A27ACB20}" presName="iconBgRect" presStyleLbl="bgShp" presStyleIdx="0" presStyleCnt="5"/>
      <dgm:spPr/>
    </dgm:pt>
    <dgm:pt modelId="{352AB20B-91C8-4708-B055-9645A4C29022}" type="pres">
      <dgm:prSet presAssocID="{588BFBF3-A463-4F60-B8EF-53F5A27ACB20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nihy"/>
        </a:ext>
      </dgm:extLst>
    </dgm:pt>
    <dgm:pt modelId="{0CCA1D3D-7DCF-4F76-AA60-63AB61B611A6}" type="pres">
      <dgm:prSet presAssocID="{588BFBF3-A463-4F60-B8EF-53F5A27ACB20}" presName="spaceRect" presStyleCnt="0"/>
      <dgm:spPr/>
    </dgm:pt>
    <dgm:pt modelId="{7551A592-D149-4DD2-B3E1-97227A71321E}" type="pres">
      <dgm:prSet presAssocID="{588BFBF3-A463-4F60-B8EF-53F5A27ACB20}" presName="textRect" presStyleLbl="revTx" presStyleIdx="0" presStyleCnt="5">
        <dgm:presLayoutVars>
          <dgm:chMax val="1"/>
          <dgm:chPref val="1"/>
        </dgm:presLayoutVars>
      </dgm:prSet>
      <dgm:spPr/>
    </dgm:pt>
    <dgm:pt modelId="{D0BC2099-E737-48E6-9151-8972A3DD8FAA}" type="pres">
      <dgm:prSet presAssocID="{01557BFB-D73D-4885-A72B-FC73248CDA41}" presName="sibTrans" presStyleCnt="0"/>
      <dgm:spPr/>
    </dgm:pt>
    <dgm:pt modelId="{9A95EB65-1DDF-435B-A228-E6C9CFE483AC}" type="pres">
      <dgm:prSet presAssocID="{E662C19A-8079-4252-9358-5D41F988E6B2}" presName="compNode" presStyleCnt="0"/>
      <dgm:spPr/>
    </dgm:pt>
    <dgm:pt modelId="{B6A8E841-58E8-420D-A564-DDB1F13BBAE3}" type="pres">
      <dgm:prSet presAssocID="{E662C19A-8079-4252-9358-5D41F988E6B2}" presName="iconBgRect" presStyleLbl="bgShp" presStyleIdx="1" presStyleCnt="5"/>
      <dgm:spPr/>
    </dgm:pt>
    <dgm:pt modelId="{6DF19309-9D37-4A1A-ABD3-A9981D983802}" type="pres">
      <dgm:prSet presAssocID="{E662C19A-8079-4252-9358-5D41F988E6B2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lachetnice"/>
        </a:ext>
      </dgm:extLst>
    </dgm:pt>
    <dgm:pt modelId="{D47EB3C4-6162-4613-A351-27E1E4F673F1}" type="pres">
      <dgm:prSet presAssocID="{E662C19A-8079-4252-9358-5D41F988E6B2}" presName="spaceRect" presStyleCnt="0"/>
      <dgm:spPr/>
    </dgm:pt>
    <dgm:pt modelId="{EAC5BADB-0F1A-4032-9C63-64B208245558}" type="pres">
      <dgm:prSet presAssocID="{E662C19A-8079-4252-9358-5D41F988E6B2}" presName="textRect" presStyleLbl="revTx" presStyleIdx="1" presStyleCnt="5">
        <dgm:presLayoutVars>
          <dgm:chMax val="1"/>
          <dgm:chPref val="1"/>
        </dgm:presLayoutVars>
      </dgm:prSet>
      <dgm:spPr/>
    </dgm:pt>
    <dgm:pt modelId="{2A7A0262-6AE0-497F-A2ED-7161028E8C7B}" type="pres">
      <dgm:prSet presAssocID="{5231E521-3A8C-4ED7-A668-11269A60748A}" presName="sibTrans" presStyleCnt="0"/>
      <dgm:spPr/>
    </dgm:pt>
    <dgm:pt modelId="{FBC63E1B-EE3B-4D7F-943E-B3FEF74C9F77}" type="pres">
      <dgm:prSet presAssocID="{8EAFF545-D5C8-406B-9CF2-8590F7FBC799}" presName="compNode" presStyleCnt="0"/>
      <dgm:spPr/>
    </dgm:pt>
    <dgm:pt modelId="{5214132B-6A39-4CF5-8605-A00DEAACD6BA}" type="pres">
      <dgm:prSet presAssocID="{8EAFF545-D5C8-406B-9CF2-8590F7FBC799}" presName="iconBgRect" presStyleLbl="bgShp" presStyleIdx="2" presStyleCnt="5"/>
      <dgm:spPr/>
    </dgm:pt>
    <dgm:pt modelId="{0993355F-B187-4764-B1AD-A8A19D32DF86}" type="pres">
      <dgm:prSet presAssocID="{8EAFF545-D5C8-406B-9CF2-8590F7FBC799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odiny"/>
        </a:ext>
      </dgm:extLst>
    </dgm:pt>
    <dgm:pt modelId="{E8899FAF-D8D0-4F58-991B-4C79C4638604}" type="pres">
      <dgm:prSet presAssocID="{8EAFF545-D5C8-406B-9CF2-8590F7FBC799}" presName="spaceRect" presStyleCnt="0"/>
      <dgm:spPr/>
    </dgm:pt>
    <dgm:pt modelId="{DDA8B9EC-D7E4-4F5F-A65A-9FDB7970F6C5}" type="pres">
      <dgm:prSet presAssocID="{8EAFF545-D5C8-406B-9CF2-8590F7FBC799}" presName="textRect" presStyleLbl="revTx" presStyleIdx="2" presStyleCnt="5">
        <dgm:presLayoutVars>
          <dgm:chMax val="1"/>
          <dgm:chPref val="1"/>
        </dgm:presLayoutVars>
      </dgm:prSet>
      <dgm:spPr/>
    </dgm:pt>
    <dgm:pt modelId="{F283286B-9942-4160-961F-A1C4688F117B}" type="pres">
      <dgm:prSet presAssocID="{2DCC4217-256E-4A43-9977-0EB1B188E247}" presName="sibTrans" presStyleCnt="0"/>
      <dgm:spPr/>
    </dgm:pt>
    <dgm:pt modelId="{A9E61C7F-326F-4915-8D71-4EA4997588D7}" type="pres">
      <dgm:prSet presAssocID="{9D700F9B-174C-4A38-88BF-24408181CF9D}" presName="compNode" presStyleCnt="0"/>
      <dgm:spPr/>
    </dgm:pt>
    <dgm:pt modelId="{60B6EC29-B12B-49CF-A4C5-A9FB6965EEF4}" type="pres">
      <dgm:prSet presAssocID="{9D700F9B-174C-4A38-88BF-24408181CF9D}" presName="iconBgRect" presStyleLbl="bgShp" presStyleIdx="3" presStyleCnt="5"/>
      <dgm:spPr/>
    </dgm:pt>
    <dgm:pt modelId="{363BDCA3-C85F-4623-92AB-3446778ACDBF}" type="pres">
      <dgm:prSet presAssocID="{9D700F9B-174C-4A38-88BF-24408181CF9D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miling Face with No Fill"/>
        </a:ext>
      </dgm:extLst>
    </dgm:pt>
    <dgm:pt modelId="{CE5A35CE-862E-4417-AA82-F85771E11B6A}" type="pres">
      <dgm:prSet presAssocID="{9D700F9B-174C-4A38-88BF-24408181CF9D}" presName="spaceRect" presStyleCnt="0"/>
      <dgm:spPr/>
    </dgm:pt>
    <dgm:pt modelId="{F01C0133-82F4-4866-AB80-BAEC1E77955F}" type="pres">
      <dgm:prSet presAssocID="{9D700F9B-174C-4A38-88BF-24408181CF9D}" presName="textRect" presStyleLbl="revTx" presStyleIdx="3" presStyleCnt="5">
        <dgm:presLayoutVars>
          <dgm:chMax val="1"/>
          <dgm:chPref val="1"/>
        </dgm:presLayoutVars>
      </dgm:prSet>
      <dgm:spPr/>
    </dgm:pt>
    <dgm:pt modelId="{C4067185-E4AE-4E6C-8AFC-1AA29205DAC0}" type="pres">
      <dgm:prSet presAssocID="{1B7AC22D-2099-4A91-B339-6833E0C9FCBD}" presName="sibTrans" presStyleCnt="0"/>
      <dgm:spPr/>
    </dgm:pt>
    <dgm:pt modelId="{2E8D5D8E-691C-4DF2-8CE8-25A1DE3D854B}" type="pres">
      <dgm:prSet presAssocID="{B1EEB6F9-A708-4E63-BD7E-295C12B3A7A8}" presName="compNode" presStyleCnt="0"/>
      <dgm:spPr/>
    </dgm:pt>
    <dgm:pt modelId="{3C4CAD5E-E8CF-473C-A049-858D959F39BA}" type="pres">
      <dgm:prSet presAssocID="{B1EEB6F9-A708-4E63-BD7E-295C12B3A7A8}" presName="iconBgRect" presStyleLbl="bgShp" presStyleIdx="4" presStyleCnt="5"/>
      <dgm:spPr/>
    </dgm:pt>
    <dgm:pt modelId="{C10978AD-E6BE-4BFC-A616-AFE9B79235AA}" type="pres">
      <dgm:prSet presAssocID="{B1EEB6F9-A708-4E63-BD7E-295C12B3A7A8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arování"/>
        </a:ext>
      </dgm:extLst>
    </dgm:pt>
    <dgm:pt modelId="{D3CFCD67-1C63-4BF8-89E8-5682CA9BA0C6}" type="pres">
      <dgm:prSet presAssocID="{B1EEB6F9-A708-4E63-BD7E-295C12B3A7A8}" presName="spaceRect" presStyleCnt="0"/>
      <dgm:spPr/>
    </dgm:pt>
    <dgm:pt modelId="{479CFD8F-58A9-449B-B632-6F33CBFB458D}" type="pres">
      <dgm:prSet presAssocID="{B1EEB6F9-A708-4E63-BD7E-295C12B3A7A8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0F68B418-D227-4EFE-808D-75F65D060127}" srcId="{C746C1BD-7934-416B-B2BF-C1F61D2F7B52}" destId="{8EAFF545-D5C8-406B-9CF2-8590F7FBC799}" srcOrd="2" destOrd="0" parTransId="{487209E6-B3AF-4C99-AAEC-D631381B19F1}" sibTransId="{2DCC4217-256E-4A43-9977-0EB1B188E247}"/>
    <dgm:cxn modelId="{B768FB2F-4DB6-4E85-90FC-8EA07D0A492D}" srcId="{C746C1BD-7934-416B-B2BF-C1F61D2F7B52}" destId="{588BFBF3-A463-4F60-B8EF-53F5A27ACB20}" srcOrd="0" destOrd="0" parTransId="{EDF9FA29-66A0-461B-9D50-E2ACCC17C6A3}" sibTransId="{01557BFB-D73D-4885-A72B-FC73248CDA41}"/>
    <dgm:cxn modelId="{A6BF1F32-F8B0-4BA5-BFE8-5AB0AA918E2D}" type="presOf" srcId="{9D700F9B-174C-4A38-88BF-24408181CF9D}" destId="{F01C0133-82F4-4866-AB80-BAEC1E77955F}" srcOrd="0" destOrd="0" presId="urn:microsoft.com/office/officeart/2018/5/layout/IconCircleLabelList"/>
    <dgm:cxn modelId="{65991937-D654-4ECF-89A7-2D13696B4F8D}" type="presOf" srcId="{588BFBF3-A463-4F60-B8EF-53F5A27ACB20}" destId="{7551A592-D149-4DD2-B3E1-97227A71321E}" srcOrd="0" destOrd="0" presId="urn:microsoft.com/office/officeart/2018/5/layout/IconCircleLabelList"/>
    <dgm:cxn modelId="{7A6C9744-10AB-4EA3-8ECC-D895B577F67A}" srcId="{C746C1BD-7934-416B-B2BF-C1F61D2F7B52}" destId="{E662C19A-8079-4252-9358-5D41F988E6B2}" srcOrd="1" destOrd="0" parTransId="{69F64B65-255E-44B3-95FB-2D63EED593C8}" sibTransId="{5231E521-3A8C-4ED7-A668-11269A60748A}"/>
    <dgm:cxn modelId="{A30E5B7D-CC36-473B-979A-E116859F6ADC}" type="presOf" srcId="{8EAFF545-D5C8-406B-9CF2-8590F7FBC799}" destId="{DDA8B9EC-D7E4-4F5F-A65A-9FDB7970F6C5}" srcOrd="0" destOrd="0" presId="urn:microsoft.com/office/officeart/2018/5/layout/IconCircleLabelList"/>
    <dgm:cxn modelId="{F9819C93-DC50-45A1-8650-55B4975211F1}" type="presOf" srcId="{C746C1BD-7934-416B-B2BF-C1F61D2F7B52}" destId="{4A450C29-CE9F-4017-89A1-2A749D15B1FD}" srcOrd="0" destOrd="0" presId="urn:microsoft.com/office/officeart/2018/5/layout/IconCircleLabelList"/>
    <dgm:cxn modelId="{2C099EC5-2FDA-46DD-B762-A9594B250AD9}" srcId="{C746C1BD-7934-416B-B2BF-C1F61D2F7B52}" destId="{B1EEB6F9-A708-4E63-BD7E-295C12B3A7A8}" srcOrd="4" destOrd="0" parTransId="{5AAE454A-92E2-4566-946D-8156AE23D849}" sibTransId="{49153B2D-C669-45E8-A65A-9D36E144FE82}"/>
    <dgm:cxn modelId="{C36A82D3-86CF-4A0C-B507-DC09A6345F00}" type="presOf" srcId="{E662C19A-8079-4252-9358-5D41F988E6B2}" destId="{EAC5BADB-0F1A-4032-9C63-64B208245558}" srcOrd="0" destOrd="0" presId="urn:microsoft.com/office/officeart/2018/5/layout/IconCircleLabelList"/>
    <dgm:cxn modelId="{63AA9DDC-373F-43EF-BC8C-595050EF91FA}" srcId="{C746C1BD-7934-416B-B2BF-C1F61D2F7B52}" destId="{9D700F9B-174C-4A38-88BF-24408181CF9D}" srcOrd="3" destOrd="0" parTransId="{CB7C1BA3-6953-43F2-BA91-A1CA60962101}" sibTransId="{1B7AC22D-2099-4A91-B339-6833E0C9FCBD}"/>
    <dgm:cxn modelId="{EDD4DFF8-D129-4CA0-9221-B8549D7645E8}" type="presOf" srcId="{B1EEB6F9-A708-4E63-BD7E-295C12B3A7A8}" destId="{479CFD8F-58A9-449B-B632-6F33CBFB458D}" srcOrd="0" destOrd="0" presId="urn:microsoft.com/office/officeart/2018/5/layout/IconCircleLabelList"/>
    <dgm:cxn modelId="{6A138CF6-4291-4784-B667-F451BC4C3E6A}" type="presParOf" srcId="{4A450C29-CE9F-4017-89A1-2A749D15B1FD}" destId="{666191E7-2E79-4BD7-BFA9-D18A71E94D5C}" srcOrd="0" destOrd="0" presId="urn:microsoft.com/office/officeart/2018/5/layout/IconCircleLabelList"/>
    <dgm:cxn modelId="{213FED8F-3ACC-48CE-AA74-105CFB556389}" type="presParOf" srcId="{666191E7-2E79-4BD7-BFA9-D18A71E94D5C}" destId="{969CBE53-41B8-4C6B-A040-D4A09C5EB018}" srcOrd="0" destOrd="0" presId="urn:microsoft.com/office/officeart/2018/5/layout/IconCircleLabelList"/>
    <dgm:cxn modelId="{FC1AC731-2349-40C4-AFB5-0524965B0060}" type="presParOf" srcId="{666191E7-2E79-4BD7-BFA9-D18A71E94D5C}" destId="{352AB20B-91C8-4708-B055-9645A4C29022}" srcOrd="1" destOrd="0" presId="urn:microsoft.com/office/officeart/2018/5/layout/IconCircleLabelList"/>
    <dgm:cxn modelId="{590432DB-20E8-4BF0-9D09-C74FF122EE5A}" type="presParOf" srcId="{666191E7-2E79-4BD7-BFA9-D18A71E94D5C}" destId="{0CCA1D3D-7DCF-4F76-AA60-63AB61B611A6}" srcOrd="2" destOrd="0" presId="urn:microsoft.com/office/officeart/2018/5/layout/IconCircleLabelList"/>
    <dgm:cxn modelId="{E78562A2-7C69-471B-8BAF-3E51DFA802BA}" type="presParOf" srcId="{666191E7-2E79-4BD7-BFA9-D18A71E94D5C}" destId="{7551A592-D149-4DD2-B3E1-97227A71321E}" srcOrd="3" destOrd="0" presId="urn:microsoft.com/office/officeart/2018/5/layout/IconCircleLabelList"/>
    <dgm:cxn modelId="{ACCF261F-802F-4212-BF9F-7B1F62720BBF}" type="presParOf" srcId="{4A450C29-CE9F-4017-89A1-2A749D15B1FD}" destId="{D0BC2099-E737-48E6-9151-8972A3DD8FAA}" srcOrd="1" destOrd="0" presId="urn:microsoft.com/office/officeart/2018/5/layout/IconCircleLabelList"/>
    <dgm:cxn modelId="{7ABD6458-FD40-49E6-B607-C7E61F144AB2}" type="presParOf" srcId="{4A450C29-CE9F-4017-89A1-2A749D15B1FD}" destId="{9A95EB65-1DDF-435B-A228-E6C9CFE483AC}" srcOrd="2" destOrd="0" presId="urn:microsoft.com/office/officeart/2018/5/layout/IconCircleLabelList"/>
    <dgm:cxn modelId="{BDADA79C-8358-43F5-814E-F05353811ACE}" type="presParOf" srcId="{9A95EB65-1DDF-435B-A228-E6C9CFE483AC}" destId="{B6A8E841-58E8-420D-A564-DDB1F13BBAE3}" srcOrd="0" destOrd="0" presId="urn:microsoft.com/office/officeart/2018/5/layout/IconCircleLabelList"/>
    <dgm:cxn modelId="{78679C5B-ACBB-4FDF-BBD6-8BA05D9C2887}" type="presParOf" srcId="{9A95EB65-1DDF-435B-A228-E6C9CFE483AC}" destId="{6DF19309-9D37-4A1A-ABD3-A9981D983802}" srcOrd="1" destOrd="0" presId="urn:microsoft.com/office/officeart/2018/5/layout/IconCircleLabelList"/>
    <dgm:cxn modelId="{424B0186-E70D-40C7-A248-E7E3BD578643}" type="presParOf" srcId="{9A95EB65-1DDF-435B-A228-E6C9CFE483AC}" destId="{D47EB3C4-6162-4613-A351-27E1E4F673F1}" srcOrd="2" destOrd="0" presId="urn:microsoft.com/office/officeart/2018/5/layout/IconCircleLabelList"/>
    <dgm:cxn modelId="{1661D5AD-FE94-426A-AF25-239C814E5517}" type="presParOf" srcId="{9A95EB65-1DDF-435B-A228-E6C9CFE483AC}" destId="{EAC5BADB-0F1A-4032-9C63-64B208245558}" srcOrd="3" destOrd="0" presId="urn:microsoft.com/office/officeart/2018/5/layout/IconCircleLabelList"/>
    <dgm:cxn modelId="{4ABF7444-2E09-4B4F-AAC5-DC6DD02B1C66}" type="presParOf" srcId="{4A450C29-CE9F-4017-89A1-2A749D15B1FD}" destId="{2A7A0262-6AE0-497F-A2ED-7161028E8C7B}" srcOrd="3" destOrd="0" presId="urn:microsoft.com/office/officeart/2018/5/layout/IconCircleLabelList"/>
    <dgm:cxn modelId="{553266A3-27CF-49F5-BE27-AB914C8858EA}" type="presParOf" srcId="{4A450C29-CE9F-4017-89A1-2A749D15B1FD}" destId="{FBC63E1B-EE3B-4D7F-943E-B3FEF74C9F77}" srcOrd="4" destOrd="0" presId="urn:microsoft.com/office/officeart/2018/5/layout/IconCircleLabelList"/>
    <dgm:cxn modelId="{55F2AE04-97D3-4832-B29E-CABFBB003288}" type="presParOf" srcId="{FBC63E1B-EE3B-4D7F-943E-B3FEF74C9F77}" destId="{5214132B-6A39-4CF5-8605-A00DEAACD6BA}" srcOrd="0" destOrd="0" presId="urn:microsoft.com/office/officeart/2018/5/layout/IconCircleLabelList"/>
    <dgm:cxn modelId="{5EC757CE-842A-4E41-A444-7DB87EB9E53F}" type="presParOf" srcId="{FBC63E1B-EE3B-4D7F-943E-B3FEF74C9F77}" destId="{0993355F-B187-4764-B1AD-A8A19D32DF86}" srcOrd="1" destOrd="0" presId="urn:microsoft.com/office/officeart/2018/5/layout/IconCircleLabelList"/>
    <dgm:cxn modelId="{C9A8B99D-C6EC-42FB-AE49-2C5F7BB3E632}" type="presParOf" srcId="{FBC63E1B-EE3B-4D7F-943E-B3FEF74C9F77}" destId="{E8899FAF-D8D0-4F58-991B-4C79C4638604}" srcOrd="2" destOrd="0" presId="urn:microsoft.com/office/officeart/2018/5/layout/IconCircleLabelList"/>
    <dgm:cxn modelId="{FB6BAA21-D16D-43A3-BBC9-A4AB5A57C6B3}" type="presParOf" srcId="{FBC63E1B-EE3B-4D7F-943E-B3FEF74C9F77}" destId="{DDA8B9EC-D7E4-4F5F-A65A-9FDB7970F6C5}" srcOrd="3" destOrd="0" presId="urn:microsoft.com/office/officeart/2018/5/layout/IconCircleLabelList"/>
    <dgm:cxn modelId="{F3936037-72CE-429F-B942-82FE0D769464}" type="presParOf" srcId="{4A450C29-CE9F-4017-89A1-2A749D15B1FD}" destId="{F283286B-9942-4160-961F-A1C4688F117B}" srcOrd="5" destOrd="0" presId="urn:microsoft.com/office/officeart/2018/5/layout/IconCircleLabelList"/>
    <dgm:cxn modelId="{B59F6D57-A395-477C-AE21-B5075946257D}" type="presParOf" srcId="{4A450C29-CE9F-4017-89A1-2A749D15B1FD}" destId="{A9E61C7F-326F-4915-8D71-4EA4997588D7}" srcOrd="6" destOrd="0" presId="urn:microsoft.com/office/officeart/2018/5/layout/IconCircleLabelList"/>
    <dgm:cxn modelId="{AF155800-B224-47D3-ACE0-9F203E645A08}" type="presParOf" srcId="{A9E61C7F-326F-4915-8D71-4EA4997588D7}" destId="{60B6EC29-B12B-49CF-A4C5-A9FB6965EEF4}" srcOrd="0" destOrd="0" presId="urn:microsoft.com/office/officeart/2018/5/layout/IconCircleLabelList"/>
    <dgm:cxn modelId="{4B92CF4A-2213-4F53-B573-7C51012239C9}" type="presParOf" srcId="{A9E61C7F-326F-4915-8D71-4EA4997588D7}" destId="{363BDCA3-C85F-4623-92AB-3446778ACDBF}" srcOrd="1" destOrd="0" presId="urn:microsoft.com/office/officeart/2018/5/layout/IconCircleLabelList"/>
    <dgm:cxn modelId="{4710B0E3-C24A-49DA-BC22-9B2529AC875D}" type="presParOf" srcId="{A9E61C7F-326F-4915-8D71-4EA4997588D7}" destId="{CE5A35CE-862E-4417-AA82-F85771E11B6A}" srcOrd="2" destOrd="0" presId="urn:microsoft.com/office/officeart/2018/5/layout/IconCircleLabelList"/>
    <dgm:cxn modelId="{AB17670F-E9A8-4728-8418-17AD9FDEAFFA}" type="presParOf" srcId="{A9E61C7F-326F-4915-8D71-4EA4997588D7}" destId="{F01C0133-82F4-4866-AB80-BAEC1E77955F}" srcOrd="3" destOrd="0" presId="urn:microsoft.com/office/officeart/2018/5/layout/IconCircleLabelList"/>
    <dgm:cxn modelId="{4FAFA951-1789-4D44-BF10-9FE09C1D3C26}" type="presParOf" srcId="{4A450C29-CE9F-4017-89A1-2A749D15B1FD}" destId="{C4067185-E4AE-4E6C-8AFC-1AA29205DAC0}" srcOrd="7" destOrd="0" presId="urn:microsoft.com/office/officeart/2018/5/layout/IconCircleLabelList"/>
    <dgm:cxn modelId="{6EE41B20-7C3A-4255-B3F7-A9D907C14AE0}" type="presParOf" srcId="{4A450C29-CE9F-4017-89A1-2A749D15B1FD}" destId="{2E8D5D8E-691C-4DF2-8CE8-25A1DE3D854B}" srcOrd="8" destOrd="0" presId="urn:microsoft.com/office/officeart/2018/5/layout/IconCircleLabelList"/>
    <dgm:cxn modelId="{CE1DAA5A-0FE9-4BA7-9197-22CA75D94326}" type="presParOf" srcId="{2E8D5D8E-691C-4DF2-8CE8-25A1DE3D854B}" destId="{3C4CAD5E-E8CF-473C-A049-858D959F39BA}" srcOrd="0" destOrd="0" presId="urn:microsoft.com/office/officeart/2018/5/layout/IconCircleLabelList"/>
    <dgm:cxn modelId="{C22E1AF6-DF3C-4DBB-B7DC-031419AA0EED}" type="presParOf" srcId="{2E8D5D8E-691C-4DF2-8CE8-25A1DE3D854B}" destId="{C10978AD-E6BE-4BFC-A616-AFE9B79235AA}" srcOrd="1" destOrd="0" presId="urn:microsoft.com/office/officeart/2018/5/layout/IconCircleLabelList"/>
    <dgm:cxn modelId="{AD8246E6-01B7-4E98-8837-CC44EE8CA3AE}" type="presParOf" srcId="{2E8D5D8E-691C-4DF2-8CE8-25A1DE3D854B}" destId="{D3CFCD67-1C63-4BF8-89E8-5682CA9BA0C6}" srcOrd="2" destOrd="0" presId="urn:microsoft.com/office/officeart/2018/5/layout/IconCircleLabelList"/>
    <dgm:cxn modelId="{AA8D8931-5C65-4BC5-AB11-798EE65C118C}" type="presParOf" srcId="{2E8D5D8E-691C-4DF2-8CE8-25A1DE3D854B}" destId="{479CFD8F-58A9-449B-B632-6F33CBFB458D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A7A1600-5F7C-4C5E-A6AA-2BB03522625F}" type="doc">
      <dgm:prSet loTypeId="urn:microsoft.com/office/officeart/2018/2/layout/IconCircle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92812C98-9F28-4DFB-A4BC-208B36838271}">
      <dgm:prSet/>
      <dgm:spPr/>
      <dgm:t>
        <a:bodyPr/>
        <a:lstStyle/>
        <a:p>
          <a:r>
            <a:rPr lang="cs-CZ"/>
            <a:t>Historie</a:t>
          </a:r>
          <a:endParaRPr lang="en-US"/>
        </a:p>
      </dgm:t>
    </dgm:pt>
    <dgm:pt modelId="{6955EE18-7908-4621-905F-BC83AE2504CE}" type="parTrans" cxnId="{5711685B-2CD7-4F0E-86C5-DBAFD3FB7713}">
      <dgm:prSet/>
      <dgm:spPr/>
      <dgm:t>
        <a:bodyPr/>
        <a:lstStyle/>
        <a:p>
          <a:endParaRPr lang="en-US"/>
        </a:p>
      </dgm:t>
    </dgm:pt>
    <dgm:pt modelId="{5F4C39F7-F10A-41A2-BF6A-192B3A2ABDBE}" type="sibTrans" cxnId="{5711685B-2CD7-4F0E-86C5-DBAFD3FB7713}">
      <dgm:prSet/>
      <dgm:spPr/>
      <dgm:t>
        <a:bodyPr/>
        <a:lstStyle/>
        <a:p>
          <a:endParaRPr lang="en-US"/>
        </a:p>
      </dgm:t>
    </dgm:pt>
    <dgm:pt modelId="{74F72267-AF23-4004-91E5-091AC1B435FA}">
      <dgm:prSet/>
      <dgm:spPr/>
      <dgm:t>
        <a:bodyPr/>
        <a:lstStyle/>
        <a:p>
          <a:r>
            <a:rPr lang="cs-CZ"/>
            <a:t>typ sportu / druhy pohybové aktivity </a:t>
          </a:r>
          <a:endParaRPr lang="en-US"/>
        </a:p>
      </dgm:t>
    </dgm:pt>
    <dgm:pt modelId="{F2EC5A4B-042D-4A67-87D8-127462BA93E2}" type="parTrans" cxnId="{9D0DB598-F116-4B8B-B997-5B54A6064AC8}">
      <dgm:prSet/>
      <dgm:spPr/>
      <dgm:t>
        <a:bodyPr/>
        <a:lstStyle/>
        <a:p>
          <a:endParaRPr lang="en-US"/>
        </a:p>
      </dgm:t>
    </dgm:pt>
    <dgm:pt modelId="{57EE1241-7F03-4D11-ABBB-53A6A2D2F389}" type="sibTrans" cxnId="{9D0DB598-F116-4B8B-B997-5B54A6064AC8}">
      <dgm:prSet/>
      <dgm:spPr/>
      <dgm:t>
        <a:bodyPr/>
        <a:lstStyle/>
        <a:p>
          <a:endParaRPr lang="en-US"/>
        </a:p>
      </dgm:t>
    </dgm:pt>
    <dgm:pt modelId="{B91AB1CE-2503-4BCA-B756-3299658FC49B}">
      <dgm:prSet/>
      <dgm:spPr/>
      <dgm:t>
        <a:bodyPr/>
        <a:lstStyle/>
        <a:p>
          <a:r>
            <a:rPr lang="cs-CZ"/>
            <a:t>Intenzita</a:t>
          </a:r>
          <a:endParaRPr lang="en-US"/>
        </a:p>
      </dgm:t>
    </dgm:pt>
    <dgm:pt modelId="{CAB2CEF3-DFAB-429C-A7DC-01E95345A93E}" type="parTrans" cxnId="{B3BCADBD-8C8A-4FE0-8831-351D4FD61813}">
      <dgm:prSet/>
      <dgm:spPr/>
      <dgm:t>
        <a:bodyPr/>
        <a:lstStyle/>
        <a:p>
          <a:endParaRPr lang="en-US"/>
        </a:p>
      </dgm:t>
    </dgm:pt>
    <dgm:pt modelId="{6F44AAD2-75A8-44C4-8DF5-8AA2C85D49E3}" type="sibTrans" cxnId="{B3BCADBD-8C8A-4FE0-8831-351D4FD61813}">
      <dgm:prSet/>
      <dgm:spPr/>
      <dgm:t>
        <a:bodyPr/>
        <a:lstStyle/>
        <a:p>
          <a:endParaRPr lang="en-US"/>
        </a:p>
      </dgm:t>
    </dgm:pt>
    <dgm:pt modelId="{D500A283-DB0A-4A94-B59C-B9EE31A9191B}">
      <dgm:prSet/>
      <dgm:spPr/>
      <dgm:t>
        <a:bodyPr/>
        <a:lstStyle/>
        <a:p>
          <a:r>
            <a:rPr lang="cs-CZ"/>
            <a:t>Frekvence</a:t>
          </a:r>
          <a:endParaRPr lang="en-US"/>
        </a:p>
      </dgm:t>
    </dgm:pt>
    <dgm:pt modelId="{16265AE2-1A76-4DA8-8771-416964A25DEA}" type="parTrans" cxnId="{DA230FCD-622E-4DAB-9FE2-B430E9E1C23F}">
      <dgm:prSet/>
      <dgm:spPr/>
      <dgm:t>
        <a:bodyPr/>
        <a:lstStyle/>
        <a:p>
          <a:endParaRPr lang="en-US"/>
        </a:p>
      </dgm:t>
    </dgm:pt>
    <dgm:pt modelId="{F22B81F1-A5D2-4A8A-890B-8D2DBB8D2040}" type="sibTrans" cxnId="{DA230FCD-622E-4DAB-9FE2-B430E9E1C23F}">
      <dgm:prSet/>
      <dgm:spPr/>
      <dgm:t>
        <a:bodyPr/>
        <a:lstStyle/>
        <a:p>
          <a:endParaRPr lang="en-US"/>
        </a:p>
      </dgm:t>
    </dgm:pt>
    <dgm:pt modelId="{8CECE7CD-03BE-49CD-AE4E-1ABC81BC0AA9}">
      <dgm:prSet/>
      <dgm:spPr/>
      <dgm:t>
        <a:bodyPr/>
        <a:lstStyle/>
        <a:p>
          <a:r>
            <a:rPr lang="cs-CZ"/>
            <a:t>Regenerace</a:t>
          </a:r>
          <a:endParaRPr lang="en-US"/>
        </a:p>
      </dgm:t>
    </dgm:pt>
    <dgm:pt modelId="{24FDC1CE-DC68-43DB-9AD4-6F9687EBAD3C}" type="parTrans" cxnId="{10214C69-59F7-4E30-A7CD-59C1691B0F88}">
      <dgm:prSet/>
      <dgm:spPr/>
      <dgm:t>
        <a:bodyPr/>
        <a:lstStyle/>
        <a:p>
          <a:endParaRPr lang="en-US"/>
        </a:p>
      </dgm:t>
    </dgm:pt>
    <dgm:pt modelId="{78C835BD-7699-4D33-810D-E67565510907}" type="sibTrans" cxnId="{10214C69-59F7-4E30-A7CD-59C1691B0F88}">
      <dgm:prSet/>
      <dgm:spPr/>
      <dgm:t>
        <a:bodyPr/>
        <a:lstStyle/>
        <a:p>
          <a:endParaRPr lang="en-US"/>
        </a:p>
      </dgm:t>
    </dgm:pt>
    <dgm:pt modelId="{F7874894-F788-48DB-8317-DC3A60DF0B17}">
      <dgm:prSet/>
      <dgm:spPr/>
      <dgm:t>
        <a:bodyPr/>
        <a:lstStyle/>
        <a:p>
          <a:r>
            <a:rPr lang="cs-CZ"/>
            <a:t>náhodné trénovaní x plánování tréninku, periodizace </a:t>
          </a:r>
        </a:p>
      </dgm:t>
    </dgm:pt>
    <dgm:pt modelId="{80E2CA05-7705-4D76-A30D-41C89EB7E2B1}" type="parTrans" cxnId="{B59116CE-710B-4ACD-B30B-AEC127F34018}">
      <dgm:prSet/>
      <dgm:spPr/>
      <dgm:t>
        <a:bodyPr/>
        <a:lstStyle/>
        <a:p>
          <a:endParaRPr lang="en-US"/>
        </a:p>
      </dgm:t>
    </dgm:pt>
    <dgm:pt modelId="{A392A7B0-3305-4614-B85D-1A7F24C680A9}" type="sibTrans" cxnId="{B59116CE-710B-4ACD-B30B-AEC127F34018}">
      <dgm:prSet/>
      <dgm:spPr/>
      <dgm:t>
        <a:bodyPr/>
        <a:lstStyle/>
        <a:p>
          <a:endParaRPr lang="en-US"/>
        </a:p>
      </dgm:t>
    </dgm:pt>
    <dgm:pt modelId="{60AE7190-D7AA-4043-9002-699E8F499451}" type="pres">
      <dgm:prSet presAssocID="{BA7A1600-5F7C-4C5E-A6AA-2BB03522625F}" presName="root" presStyleCnt="0">
        <dgm:presLayoutVars>
          <dgm:dir/>
          <dgm:resizeHandles val="exact"/>
        </dgm:presLayoutVars>
      </dgm:prSet>
      <dgm:spPr/>
    </dgm:pt>
    <dgm:pt modelId="{872DC0B8-A298-473B-9A82-D73410341187}" type="pres">
      <dgm:prSet presAssocID="{BA7A1600-5F7C-4C5E-A6AA-2BB03522625F}" presName="container" presStyleCnt="0">
        <dgm:presLayoutVars>
          <dgm:dir/>
          <dgm:resizeHandles val="exact"/>
        </dgm:presLayoutVars>
      </dgm:prSet>
      <dgm:spPr/>
    </dgm:pt>
    <dgm:pt modelId="{B863E2E7-00EA-48A2-B993-44C3E43FB508}" type="pres">
      <dgm:prSet presAssocID="{92812C98-9F28-4DFB-A4BC-208B36838271}" presName="compNode" presStyleCnt="0"/>
      <dgm:spPr/>
    </dgm:pt>
    <dgm:pt modelId="{D1800D30-1565-40E4-A3D5-087E3895786F}" type="pres">
      <dgm:prSet presAssocID="{92812C98-9F28-4DFB-A4BC-208B36838271}" presName="iconBgRect" presStyleLbl="bgShp" presStyleIdx="0" presStyleCnt="6"/>
      <dgm:spPr/>
    </dgm:pt>
    <dgm:pt modelId="{D9B85DF5-A05D-46DD-8032-559F3E3B2C66}" type="pres">
      <dgm:prSet presAssocID="{92812C98-9F28-4DFB-A4BC-208B36838271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řesýpací hodiny – dokončeno"/>
        </a:ext>
      </dgm:extLst>
    </dgm:pt>
    <dgm:pt modelId="{93F21C7E-B74B-4B06-A134-BF7063CCB8BC}" type="pres">
      <dgm:prSet presAssocID="{92812C98-9F28-4DFB-A4BC-208B36838271}" presName="spaceRect" presStyleCnt="0"/>
      <dgm:spPr/>
    </dgm:pt>
    <dgm:pt modelId="{05644B87-BE94-49EB-A7BA-D4C70D39ECB8}" type="pres">
      <dgm:prSet presAssocID="{92812C98-9F28-4DFB-A4BC-208B36838271}" presName="textRect" presStyleLbl="revTx" presStyleIdx="0" presStyleCnt="6">
        <dgm:presLayoutVars>
          <dgm:chMax val="1"/>
          <dgm:chPref val="1"/>
        </dgm:presLayoutVars>
      </dgm:prSet>
      <dgm:spPr/>
    </dgm:pt>
    <dgm:pt modelId="{8A6B165C-2D86-44EB-B2CD-3604305C3AEB}" type="pres">
      <dgm:prSet presAssocID="{5F4C39F7-F10A-41A2-BF6A-192B3A2ABDBE}" presName="sibTrans" presStyleLbl="sibTrans2D1" presStyleIdx="0" presStyleCnt="0"/>
      <dgm:spPr/>
    </dgm:pt>
    <dgm:pt modelId="{CC2B4F9F-1FFA-4D4A-B97E-32D74E872267}" type="pres">
      <dgm:prSet presAssocID="{74F72267-AF23-4004-91E5-091AC1B435FA}" presName="compNode" presStyleCnt="0"/>
      <dgm:spPr/>
    </dgm:pt>
    <dgm:pt modelId="{8AA5C72B-FBB2-4B84-BA01-A3640D446290}" type="pres">
      <dgm:prSet presAssocID="{74F72267-AF23-4004-91E5-091AC1B435FA}" presName="iconBgRect" presStyleLbl="bgShp" presStyleIdx="1" presStyleCnt="6"/>
      <dgm:spPr/>
    </dgm:pt>
    <dgm:pt modelId="{6728C41D-BF5C-415A-9479-372613B3157B}" type="pres">
      <dgm:prSet presAssocID="{74F72267-AF23-4004-91E5-091AC1B435FA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riket"/>
        </a:ext>
      </dgm:extLst>
    </dgm:pt>
    <dgm:pt modelId="{7F9153A6-D842-4CA4-BF91-33197BB8AB4A}" type="pres">
      <dgm:prSet presAssocID="{74F72267-AF23-4004-91E5-091AC1B435FA}" presName="spaceRect" presStyleCnt="0"/>
      <dgm:spPr/>
    </dgm:pt>
    <dgm:pt modelId="{8B12DFA4-6419-407F-9F87-337B24088473}" type="pres">
      <dgm:prSet presAssocID="{74F72267-AF23-4004-91E5-091AC1B435FA}" presName="textRect" presStyleLbl="revTx" presStyleIdx="1" presStyleCnt="6">
        <dgm:presLayoutVars>
          <dgm:chMax val="1"/>
          <dgm:chPref val="1"/>
        </dgm:presLayoutVars>
      </dgm:prSet>
      <dgm:spPr/>
    </dgm:pt>
    <dgm:pt modelId="{B79E53DA-0A3B-4C23-A3CE-74553651B5EE}" type="pres">
      <dgm:prSet presAssocID="{57EE1241-7F03-4D11-ABBB-53A6A2D2F389}" presName="sibTrans" presStyleLbl="sibTrans2D1" presStyleIdx="0" presStyleCnt="0"/>
      <dgm:spPr/>
    </dgm:pt>
    <dgm:pt modelId="{D3827906-67CA-4E45-9E8F-3F3DB09E72FF}" type="pres">
      <dgm:prSet presAssocID="{B91AB1CE-2503-4BCA-B756-3299658FC49B}" presName="compNode" presStyleCnt="0"/>
      <dgm:spPr/>
    </dgm:pt>
    <dgm:pt modelId="{C50A7F89-E668-4F4D-A3AC-95EA965EB2D7}" type="pres">
      <dgm:prSet presAssocID="{B91AB1CE-2503-4BCA-B756-3299658FC49B}" presName="iconBgRect" presStyleLbl="bgShp" presStyleIdx="2" presStyleCnt="6"/>
      <dgm:spPr/>
    </dgm:pt>
    <dgm:pt modelId="{BCF7985D-AE4C-4EF3-9882-0D98CEF03224}" type="pres">
      <dgm:prSet presAssocID="{B91AB1CE-2503-4BCA-B756-3299658FC49B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kazatel"/>
        </a:ext>
      </dgm:extLst>
    </dgm:pt>
    <dgm:pt modelId="{5E46B81C-DF2E-4D4A-9BEA-1B8FA68826C4}" type="pres">
      <dgm:prSet presAssocID="{B91AB1CE-2503-4BCA-B756-3299658FC49B}" presName="spaceRect" presStyleCnt="0"/>
      <dgm:spPr/>
    </dgm:pt>
    <dgm:pt modelId="{4B23C8B0-8175-4C2A-8463-96F8398AB3FA}" type="pres">
      <dgm:prSet presAssocID="{B91AB1CE-2503-4BCA-B756-3299658FC49B}" presName="textRect" presStyleLbl="revTx" presStyleIdx="2" presStyleCnt="6">
        <dgm:presLayoutVars>
          <dgm:chMax val="1"/>
          <dgm:chPref val="1"/>
        </dgm:presLayoutVars>
      </dgm:prSet>
      <dgm:spPr/>
    </dgm:pt>
    <dgm:pt modelId="{2E7721E9-0C06-4AB5-A106-2EB9BD933A56}" type="pres">
      <dgm:prSet presAssocID="{6F44AAD2-75A8-44C4-8DF5-8AA2C85D49E3}" presName="sibTrans" presStyleLbl="sibTrans2D1" presStyleIdx="0" presStyleCnt="0"/>
      <dgm:spPr/>
    </dgm:pt>
    <dgm:pt modelId="{76A347EA-29ED-4454-922F-97A279B36E49}" type="pres">
      <dgm:prSet presAssocID="{D500A283-DB0A-4A94-B59C-B9EE31A9191B}" presName="compNode" presStyleCnt="0"/>
      <dgm:spPr/>
    </dgm:pt>
    <dgm:pt modelId="{2344BF3B-696B-4416-9C2F-510879BB1D0E}" type="pres">
      <dgm:prSet presAssocID="{D500A283-DB0A-4A94-B59C-B9EE31A9191B}" presName="iconBgRect" presStyleLbl="bgShp" presStyleIdx="3" presStyleCnt="6"/>
      <dgm:spPr/>
    </dgm:pt>
    <dgm:pt modelId="{8D291423-7539-4376-BF98-23E222F9B1A1}" type="pres">
      <dgm:prSet presAssocID="{D500A283-DB0A-4A94-B59C-B9EE31A9191B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aškrtnutí"/>
        </a:ext>
      </dgm:extLst>
    </dgm:pt>
    <dgm:pt modelId="{E6867440-85AD-406A-B21C-E2A9D381C64A}" type="pres">
      <dgm:prSet presAssocID="{D500A283-DB0A-4A94-B59C-B9EE31A9191B}" presName="spaceRect" presStyleCnt="0"/>
      <dgm:spPr/>
    </dgm:pt>
    <dgm:pt modelId="{7B06DAEE-1D14-44E8-9A2C-030A5CC329E6}" type="pres">
      <dgm:prSet presAssocID="{D500A283-DB0A-4A94-B59C-B9EE31A9191B}" presName="textRect" presStyleLbl="revTx" presStyleIdx="3" presStyleCnt="6">
        <dgm:presLayoutVars>
          <dgm:chMax val="1"/>
          <dgm:chPref val="1"/>
        </dgm:presLayoutVars>
      </dgm:prSet>
      <dgm:spPr/>
    </dgm:pt>
    <dgm:pt modelId="{68CF16ED-6C6B-496E-ACA6-46940AF9205F}" type="pres">
      <dgm:prSet presAssocID="{F22B81F1-A5D2-4A8A-890B-8D2DBB8D2040}" presName="sibTrans" presStyleLbl="sibTrans2D1" presStyleIdx="0" presStyleCnt="0"/>
      <dgm:spPr/>
    </dgm:pt>
    <dgm:pt modelId="{2FD99BC2-3A84-4B68-A1A5-5FB575F7BB36}" type="pres">
      <dgm:prSet presAssocID="{8CECE7CD-03BE-49CD-AE4E-1ABC81BC0AA9}" presName="compNode" presStyleCnt="0"/>
      <dgm:spPr/>
    </dgm:pt>
    <dgm:pt modelId="{84FBD93B-EA1D-448E-9339-2497065122AC}" type="pres">
      <dgm:prSet presAssocID="{8CECE7CD-03BE-49CD-AE4E-1ABC81BC0AA9}" presName="iconBgRect" presStyleLbl="bgShp" presStyleIdx="4" presStyleCnt="6"/>
      <dgm:spPr/>
    </dgm:pt>
    <dgm:pt modelId="{E12FB5BE-5669-415B-B5E4-98B3B9C9D0B3}" type="pres">
      <dgm:prSet presAssocID="{8CECE7CD-03BE-49CD-AE4E-1ABC81BC0AA9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stlina"/>
        </a:ext>
      </dgm:extLst>
    </dgm:pt>
    <dgm:pt modelId="{700C9391-DE21-4B81-8C70-B0A20AAEC771}" type="pres">
      <dgm:prSet presAssocID="{8CECE7CD-03BE-49CD-AE4E-1ABC81BC0AA9}" presName="spaceRect" presStyleCnt="0"/>
      <dgm:spPr/>
    </dgm:pt>
    <dgm:pt modelId="{857230DC-9379-45CF-9525-6F7A5290F7A6}" type="pres">
      <dgm:prSet presAssocID="{8CECE7CD-03BE-49CD-AE4E-1ABC81BC0AA9}" presName="textRect" presStyleLbl="revTx" presStyleIdx="4" presStyleCnt="6">
        <dgm:presLayoutVars>
          <dgm:chMax val="1"/>
          <dgm:chPref val="1"/>
        </dgm:presLayoutVars>
      </dgm:prSet>
      <dgm:spPr/>
    </dgm:pt>
    <dgm:pt modelId="{0057A914-4436-491A-9BB6-DFCE02B2661D}" type="pres">
      <dgm:prSet presAssocID="{78C835BD-7699-4D33-810D-E67565510907}" presName="sibTrans" presStyleLbl="sibTrans2D1" presStyleIdx="0" presStyleCnt="0"/>
      <dgm:spPr/>
    </dgm:pt>
    <dgm:pt modelId="{A29621E2-A5EF-4358-8703-C343FA221630}" type="pres">
      <dgm:prSet presAssocID="{F7874894-F788-48DB-8317-DC3A60DF0B17}" presName="compNode" presStyleCnt="0"/>
      <dgm:spPr/>
    </dgm:pt>
    <dgm:pt modelId="{207678D2-3740-4FDB-9EC9-58B374F2C215}" type="pres">
      <dgm:prSet presAssocID="{F7874894-F788-48DB-8317-DC3A60DF0B17}" presName="iconBgRect" presStyleLbl="bgShp" presStyleIdx="5" presStyleCnt="6"/>
      <dgm:spPr/>
    </dgm:pt>
    <dgm:pt modelId="{E341C479-B21C-4342-A8C2-B2BBDCB62597}" type="pres">
      <dgm:prSet presAssocID="{F7874894-F788-48DB-8317-DC3A60DF0B17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FCC67487-FEFD-40B5-8619-ADB7175250D4}" type="pres">
      <dgm:prSet presAssocID="{F7874894-F788-48DB-8317-DC3A60DF0B17}" presName="spaceRect" presStyleCnt="0"/>
      <dgm:spPr/>
    </dgm:pt>
    <dgm:pt modelId="{BBE4AADC-2431-495D-9F63-DD8FA1632FB2}" type="pres">
      <dgm:prSet presAssocID="{F7874894-F788-48DB-8317-DC3A60DF0B17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F6381000-6734-4E67-A130-876ABA9A944B}" type="presOf" srcId="{92812C98-9F28-4DFB-A4BC-208B36838271}" destId="{05644B87-BE94-49EB-A7BA-D4C70D39ECB8}" srcOrd="0" destOrd="0" presId="urn:microsoft.com/office/officeart/2018/2/layout/IconCircleList"/>
    <dgm:cxn modelId="{41CECE17-650E-4514-814A-6B74DA3B66DC}" type="presOf" srcId="{D500A283-DB0A-4A94-B59C-B9EE31A9191B}" destId="{7B06DAEE-1D14-44E8-9A2C-030A5CC329E6}" srcOrd="0" destOrd="0" presId="urn:microsoft.com/office/officeart/2018/2/layout/IconCircleList"/>
    <dgm:cxn modelId="{3C448625-88B1-4BF2-8904-A53DDE9DA369}" type="presOf" srcId="{6F44AAD2-75A8-44C4-8DF5-8AA2C85D49E3}" destId="{2E7721E9-0C06-4AB5-A106-2EB9BD933A56}" srcOrd="0" destOrd="0" presId="urn:microsoft.com/office/officeart/2018/2/layout/IconCircleList"/>
    <dgm:cxn modelId="{55C8C231-F097-42C9-8B86-32A4B28B27E8}" type="presOf" srcId="{5F4C39F7-F10A-41A2-BF6A-192B3A2ABDBE}" destId="{8A6B165C-2D86-44EB-B2CD-3604305C3AEB}" srcOrd="0" destOrd="0" presId="urn:microsoft.com/office/officeart/2018/2/layout/IconCircleList"/>
    <dgm:cxn modelId="{514DAE4C-4B2A-46BE-A0D4-E63FB2D0C4B2}" type="presOf" srcId="{8CECE7CD-03BE-49CD-AE4E-1ABC81BC0AA9}" destId="{857230DC-9379-45CF-9525-6F7A5290F7A6}" srcOrd="0" destOrd="0" presId="urn:microsoft.com/office/officeart/2018/2/layout/IconCircleList"/>
    <dgm:cxn modelId="{5711685B-2CD7-4F0E-86C5-DBAFD3FB7713}" srcId="{BA7A1600-5F7C-4C5E-A6AA-2BB03522625F}" destId="{92812C98-9F28-4DFB-A4BC-208B36838271}" srcOrd="0" destOrd="0" parTransId="{6955EE18-7908-4621-905F-BC83AE2504CE}" sibTransId="{5F4C39F7-F10A-41A2-BF6A-192B3A2ABDBE}"/>
    <dgm:cxn modelId="{20DF9062-8F7F-4E20-8978-98EEB10EB388}" type="presOf" srcId="{F22B81F1-A5D2-4A8A-890B-8D2DBB8D2040}" destId="{68CF16ED-6C6B-496E-ACA6-46940AF9205F}" srcOrd="0" destOrd="0" presId="urn:microsoft.com/office/officeart/2018/2/layout/IconCircleList"/>
    <dgm:cxn modelId="{10214C69-59F7-4E30-A7CD-59C1691B0F88}" srcId="{BA7A1600-5F7C-4C5E-A6AA-2BB03522625F}" destId="{8CECE7CD-03BE-49CD-AE4E-1ABC81BC0AA9}" srcOrd="4" destOrd="0" parTransId="{24FDC1CE-DC68-43DB-9AD4-6F9687EBAD3C}" sibTransId="{78C835BD-7699-4D33-810D-E67565510907}"/>
    <dgm:cxn modelId="{78BFDB6D-3C6B-473F-91E5-35D638DFE8CE}" type="presOf" srcId="{57EE1241-7F03-4D11-ABBB-53A6A2D2F389}" destId="{B79E53DA-0A3B-4C23-A3CE-74553651B5EE}" srcOrd="0" destOrd="0" presId="urn:microsoft.com/office/officeart/2018/2/layout/IconCircleList"/>
    <dgm:cxn modelId="{E71EBC76-21E4-4DBB-910E-35165EFE5BDF}" type="presOf" srcId="{78C835BD-7699-4D33-810D-E67565510907}" destId="{0057A914-4436-491A-9BB6-DFCE02B2661D}" srcOrd="0" destOrd="0" presId="urn:microsoft.com/office/officeart/2018/2/layout/IconCircleList"/>
    <dgm:cxn modelId="{9D0DB598-F116-4B8B-B997-5B54A6064AC8}" srcId="{BA7A1600-5F7C-4C5E-A6AA-2BB03522625F}" destId="{74F72267-AF23-4004-91E5-091AC1B435FA}" srcOrd="1" destOrd="0" parTransId="{F2EC5A4B-042D-4A67-87D8-127462BA93E2}" sibTransId="{57EE1241-7F03-4D11-ABBB-53A6A2D2F389}"/>
    <dgm:cxn modelId="{F28E869A-2D51-4269-A1DB-2733818B949E}" type="presOf" srcId="{BA7A1600-5F7C-4C5E-A6AA-2BB03522625F}" destId="{60AE7190-D7AA-4043-9002-699E8F499451}" srcOrd="0" destOrd="0" presId="urn:microsoft.com/office/officeart/2018/2/layout/IconCircleList"/>
    <dgm:cxn modelId="{C9F4799E-9F36-43DD-9414-3B08734F70A7}" type="presOf" srcId="{F7874894-F788-48DB-8317-DC3A60DF0B17}" destId="{BBE4AADC-2431-495D-9F63-DD8FA1632FB2}" srcOrd="0" destOrd="0" presId="urn:microsoft.com/office/officeart/2018/2/layout/IconCircleList"/>
    <dgm:cxn modelId="{B3BCADBD-8C8A-4FE0-8831-351D4FD61813}" srcId="{BA7A1600-5F7C-4C5E-A6AA-2BB03522625F}" destId="{B91AB1CE-2503-4BCA-B756-3299658FC49B}" srcOrd="2" destOrd="0" parTransId="{CAB2CEF3-DFAB-429C-A7DC-01E95345A93E}" sibTransId="{6F44AAD2-75A8-44C4-8DF5-8AA2C85D49E3}"/>
    <dgm:cxn modelId="{DA230FCD-622E-4DAB-9FE2-B430E9E1C23F}" srcId="{BA7A1600-5F7C-4C5E-A6AA-2BB03522625F}" destId="{D500A283-DB0A-4A94-B59C-B9EE31A9191B}" srcOrd="3" destOrd="0" parTransId="{16265AE2-1A76-4DA8-8771-416964A25DEA}" sibTransId="{F22B81F1-A5D2-4A8A-890B-8D2DBB8D2040}"/>
    <dgm:cxn modelId="{B59116CE-710B-4ACD-B30B-AEC127F34018}" srcId="{BA7A1600-5F7C-4C5E-A6AA-2BB03522625F}" destId="{F7874894-F788-48DB-8317-DC3A60DF0B17}" srcOrd="5" destOrd="0" parTransId="{80E2CA05-7705-4D76-A30D-41C89EB7E2B1}" sibTransId="{A392A7B0-3305-4614-B85D-1A7F24C680A9}"/>
    <dgm:cxn modelId="{B9D6EFD8-7D98-402F-968C-9C4572ED7EDF}" type="presOf" srcId="{B91AB1CE-2503-4BCA-B756-3299658FC49B}" destId="{4B23C8B0-8175-4C2A-8463-96F8398AB3FA}" srcOrd="0" destOrd="0" presId="urn:microsoft.com/office/officeart/2018/2/layout/IconCircleList"/>
    <dgm:cxn modelId="{F1575AEA-A900-4B27-8E64-6587E6AF33A6}" type="presOf" srcId="{74F72267-AF23-4004-91E5-091AC1B435FA}" destId="{8B12DFA4-6419-407F-9F87-337B24088473}" srcOrd="0" destOrd="0" presId="urn:microsoft.com/office/officeart/2018/2/layout/IconCircleList"/>
    <dgm:cxn modelId="{EEB028FD-AB1C-4A85-A5D2-BA891DE8A4D2}" type="presParOf" srcId="{60AE7190-D7AA-4043-9002-699E8F499451}" destId="{872DC0B8-A298-473B-9A82-D73410341187}" srcOrd="0" destOrd="0" presId="urn:microsoft.com/office/officeart/2018/2/layout/IconCircleList"/>
    <dgm:cxn modelId="{562A9817-E5EF-4DC2-A7B7-8F71B54EED6E}" type="presParOf" srcId="{872DC0B8-A298-473B-9A82-D73410341187}" destId="{B863E2E7-00EA-48A2-B993-44C3E43FB508}" srcOrd="0" destOrd="0" presId="urn:microsoft.com/office/officeart/2018/2/layout/IconCircleList"/>
    <dgm:cxn modelId="{3D5CB1D8-441E-4012-A3D0-431CFA52D00C}" type="presParOf" srcId="{B863E2E7-00EA-48A2-B993-44C3E43FB508}" destId="{D1800D30-1565-40E4-A3D5-087E3895786F}" srcOrd="0" destOrd="0" presId="urn:microsoft.com/office/officeart/2018/2/layout/IconCircleList"/>
    <dgm:cxn modelId="{990BB0BA-306A-4C91-BA9B-C0F82F445E0B}" type="presParOf" srcId="{B863E2E7-00EA-48A2-B993-44C3E43FB508}" destId="{D9B85DF5-A05D-46DD-8032-559F3E3B2C66}" srcOrd="1" destOrd="0" presId="urn:microsoft.com/office/officeart/2018/2/layout/IconCircleList"/>
    <dgm:cxn modelId="{D684D114-F0BE-4D2B-96F7-4275A9843A3A}" type="presParOf" srcId="{B863E2E7-00EA-48A2-B993-44C3E43FB508}" destId="{93F21C7E-B74B-4B06-A134-BF7063CCB8BC}" srcOrd="2" destOrd="0" presId="urn:microsoft.com/office/officeart/2018/2/layout/IconCircleList"/>
    <dgm:cxn modelId="{25CFB59C-750D-499B-A065-39F65FFCCA94}" type="presParOf" srcId="{B863E2E7-00EA-48A2-B993-44C3E43FB508}" destId="{05644B87-BE94-49EB-A7BA-D4C70D39ECB8}" srcOrd="3" destOrd="0" presId="urn:microsoft.com/office/officeart/2018/2/layout/IconCircleList"/>
    <dgm:cxn modelId="{D0734E22-C755-4BD3-B745-94F6E6B2FCE2}" type="presParOf" srcId="{872DC0B8-A298-473B-9A82-D73410341187}" destId="{8A6B165C-2D86-44EB-B2CD-3604305C3AEB}" srcOrd="1" destOrd="0" presId="urn:microsoft.com/office/officeart/2018/2/layout/IconCircleList"/>
    <dgm:cxn modelId="{BC01900F-7A9D-44EA-A11B-635C42D66351}" type="presParOf" srcId="{872DC0B8-A298-473B-9A82-D73410341187}" destId="{CC2B4F9F-1FFA-4D4A-B97E-32D74E872267}" srcOrd="2" destOrd="0" presId="urn:microsoft.com/office/officeart/2018/2/layout/IconCircleList"/>
    <dgm:cxn modelId="{758ADAA9-0CC0-4EB9-A7AE-9BCBD867C930}" type="presParOf" srcId="{CC2B4F9F-1FFA-4D4A-B97E-32D74E872267}" destId="{8AA5C72B-FBB2-4B84-BA01-A3640D446290}" srcOrd="0" destOrd="0" presId="urn:microsoft.com/office/officeart/2018/2/layout/IconCircleList"/>
    <dgm:cxn modelId="{24919447-8F95-41CB-A9AC-04D01AA56B5F}" type="presParOf" srcId="{CC2B4F9F-1FFA-4D4A-B97E-32D74E872267}" destId="{6728C41D-BF5C-415A-9479-372613B3157B}" srcOrd="1" destOrd="0" presId="urn:microsoft.com/office/officeart/2018/2/layout/IconCircleList"/>
    <dgm:cxn modelId="{08AEB9C2-148D-41D8-A672-CA43C5C9934D}" type="presParOf" srcId="{CC2B4F9F-1FFA-4D4A-B97E-32D74E872267}" destId="{7F9153A6-D842-4CA4-BF91-33197BB8AB4A}" srcOrd="2" destOrd="0" presId="urn:microsoft.com/office/officeart/2018/2/layout/IconCircleList"/>
    <dgm:cxn modelId="{70DD4AE3-2FA1-4096-B526-5CF7E4ECA6CA}" type="presParOf" srcId="{CC2B4F9F-1FFA-4D4A-B97E-32D74E872267}" destId="{8B12DFA4-6419-407F-9F87-337B24088473}" srcOrd="3" destOrd="0" presId="urn:microsoft.com/office/officeart/2018/2/layout/IconCircleList"/>
    <dgm:cxn modelId="{7C72D1C1-47B3-4085-B8FB-6900546EA7E8}" type="presParOf" srcId="{872DC0B8-A298-473B-9A82-D73410341187}" destId="{B79E53DA-0A3B-4C23-A3CE-74553651B5EE}" srcOrd="3" destOrd="0" presId="urn:microsoft.com/office/officeart/2018/2/layout/IconCircleList"/>
    <dgm:cxn modelId="{5C82452D-E2DC-4C8E-B2C0-A1C485B02FEF}" type="presParOf" srcId="{872DC0B8-A298-473B-9A82-D73410341187}" destId="{D3827906-67CA-4E45-9E8F-3F3DB09E72FF}" srcOrd="4" destOrd="0" presId="urn:microsoft.com/office/officeart/2018/2/layout/IconCircleList"/>
    <dgm:cxn modelId="{BAA99C4C-34B4-4A15-A5B7-FAEB69104FD0}" type="presParOf" srcId="{D3827906-67CA-4E45-9E8F-3F3DB09E72FF}" destId="{C50A7F89-E668-4F4D-A3AC-95EA965EB2D7}" srcOrd="0" destOrd="0" presId="urn:microsoft.com/office/officeart/2018/2/layout/IconCircleList"/>
    <dgm:cxn modelId="{97F133C6-97FE-476C-ADE7-E8624E7728AD}" type="presParOf" srcId="{D3827906-67CA-4E45-9E8F-3F3DB09E72FF}" destId="{BCF7985D-AE4C-4EF3-9882-0D98CEF03224}" srcOrd="1" destOrd="0" presId="urn:microsoft.com/office/officeart/2018/2/layout/IconCircleList"/>
    <dgm:cxn modelId="{B530038C-83BD-4119-A11A-C91D147B077C}" type="presParOf" srcId="{D3827906-67CA-4E45-9E8F-3F3DB09E72FF}" destId="{5E46B81C-DF2E-4D4A-9BEA-1B8FA68826C4}" srcOrd="2" destOrd="0" presId="urn:microsoft.com/office/officeart/2018/2/layout/IconCircleList"/>
    <dgm:cxn modelId="{7A7A078F-9A25-4621-AE80-6D407EE4A876}" type="presParOf" srcId="{D3827906-67CA-4E45-9E8F-3F3DB09E72FF}" destId="{4B23C8B0-8175-4C2A-8463-96F8398AB3FA}" srcOrd="3" destOrd="0" presId="urn:microsoft.com/office/officeart/2018/2/layout/IconCircleList"/>
    <dgm:cxn modelId="{03D8D418-2E0D-4F78-AC67-081F8AC43977}" type="presParOf" srcId="{872DC0B8-A298-473B-9A82-D73410341187}" destId="{2E7721E9-0C06-4AB5-A106-2EB9BD933A56}" srcOrd="5" destOrd="0" presId="urn:microsoft.com/office/officeart/2018/2/layout/IconCircleList"/>
    <dgm:cxn modelId="{7B72A171-5033-4893-957B-3AEB74A6F784}" type="presParOf" srcId="{872DC0B8-A298-473B-9A82-D73410341187}" destId="{76A347EA-29ED-4454-922F-97A279B36E49}" srcOrd="6" destOrd="0" presId="urn:microsoft.com/office/officeart/2018/2/layout/IconCircleList"/>
    <dgm:cxn modelId="{826B2F98-5939-4FCB-B121-076DF74553B3}" type="presParOf" srcId="{76A347EA-29ED-4454-922F-97A279B36E49}" destId="{2344BF3B-696B-4416-9C2F-510879BB1D0E}" srcOrd="0" destOrd="0" presId="urn:microsoft.com/office/officeart/2018/2/layout/IconCircleList"/>
    <dgm:cxn modelId="{F82FE683-0139-4EF6-9DEE-9B1D8A6328D1}" type="presParOf" srcId="{76A347EA-29ED-4454-922F-97A279B36E49}" destId="{8D291423-7539-4376-BF98-23E222F9B1A1}" srcOrd="1" destOrd="0" presId="urn:microsoft.com/office/officeart/2018/2/layout/IconCircleList"/>
    <dgm:cxn modelId="{49927E52-A060-4490-92E9-FF1EA51B4625}" type="presParOf" srcId="{76A347EA-29ED-4454-922F-97A279B36E49}" destId="{E6867440-85AD-406A-B21C-E2A9D381C64A}" srcOrd="2" destOrd="0" presId="urn:microsoft.com/office/officeart/2018/2/layout/IconCircleList"/>
    <dgm:cxn modelId="{F4CC86F2-4BB8-4340-83A1-E4DC43DE10B6}" type="presParOf" srcId="{76A347EA-29ED-4454-922F-97A279B36E49}" destId="{7B06DAEE-1D14-44E8-9A2C-030A5CC329E6}" srcOrd="3" destOrd="0" presId="urn:microsoft.com/office/officeart/2018/2/layout/IconCircleList"/>
    <dgm:cxn modelId="{2BEC9A67-2AE0-4877-8760-859F3F68B324}" type="presParOf" srcId="{872DC0B8-A298-473B-9A82-D73410341187}" destId="{68CF16ED-6C6B-496E-ACA6-46940AF9205F}" srcOrd="7" destOrd="0" presId="urn:microsoft.com/office/officeart/2018/2/layout/IconCircleList"/>
    <dgm:cxn modelId="{23A8F2EC-A8E4-43C7-8C24-091ED7812EC4}" type="presParOf" srcId="{872DC0B8-A298-473B-9A82-D73410341187}" destId="{2FD99BC2-3A84-4B68-A1A5-5FB575F7BB36}" srcOrd="8" destOrd="0" presId="urn:microsoft.com/office/officeart/2018/2/layout/IconCircleList"/>
    <dgm:cxn modelId="{BC39BF04-3B95-4DF2-9535-31048BEE549D}" type="presParOf" srcId="{2FD99BC2-3A84-4B68-A1A5-5FB575F7BB36}" destId="{84FBD93B-EA1D-448E-9339-2497065122AC}" srcOrd="0" destOrd="0" presId="urn:microsoft.com/office/officeart/2018/2/layout/IconCircleList"/>
    <dgm:cxn modelId="{17485304-643E-4D36-93BB-03754C3C9B35}" type="presParOf" srcId="{2FD99BC2-3A84-4B68-A1A5-5FB575F7BB36}" destId="{E12FB5BE-5669-415B-B5E4-98B3B9C9D0B3}" srcOrd="1" destOrd="0" presId="urn:microsoft.com/office/officeart/2018/2/layout/IconCircleList"/>
    <dgm:cxn modelId="{0EF0F084-7A7A-4858-BD64-E963AF58A800}" type="presParOf" srcId="{2FD99BC2-3A84-4B68-A1A5-5FB575F7BB36}" destId="{700C9391-DE21-4B81-8C70-B0A20AAEC771}" srcOrd="2" destOrd="0" presId="urn:microsoft.com/office/officeart/2018/2/layout/IconCircleList"/>
    <dgm:cxn modelId="{3FB2A11E-DACC-4D07-AB6F-4F6834FCA34B}" type="presParOf" srcId="{2FD99BC2-3A84-4B68-A1A5-5FB575F7BB36}" destId="{857230DC-9379-45CF-9525-6F7A5290F7A6}" srcOrd="3" destOrd="0" presId="urn:microsoft.com/office/officeart/2018/2/layout/IconCircleList"/>
    <dgm:cxn modelId="{6D927BA9-7541-42BD-9D97-402A6AA52A0D}" type="presParOf" srcId="{872DC0B8-A298-473B-9A82-D73410341187}" destId="{0057A914-4436-491A-9BB6-DFCE02B2661D}" srcOrd="9" destOrd="0" presId="urn:microsoft.com/office/officeart/2018/2/layout/IconCircleList"/>
    <dgm:cxn modelId="{52D2D188-EC3F-4CD6-BE4A-147DB86451E3}" type="presParOf" srcId="{872DC0B8-A298-473B-9A82-D73410341187}" destId="{A29621E2-A5EF-4358-8703-C343FA221630}" srcOrd="10" destOrd="0" presId="urn:microsoft.com/office/officeart/2018/2/layout/IconCircleList"/>
    <dgm:cxn modelId="{33DA825E-4BE0-4688-9ED5-630A5DB6E65E}" type="presParOf" srcId="{A29621E2-A5EF-4358-8703-C343FA221630}" destId="{207678D2-3740-4FDB-9EC9-58B374F2C215}" srcOrd="0" destOrd="0" presId="urn:microsoft.com/office/officeart/2018/2/layout/IconCircleList"/>
    <dgm:cxn modelId="{CA669716-735B-4341-9B66-7FF6FBFFCD75}" type="presParOf" srcId="{A29621E2-A5EF-4358-8703-C343FA221630}" destId="{E341C479-B21C-4342-A8C2-B2BBDCB62597}" srcOrd="1" destOrd="0" presId="urn:microsoft.com/office/officeart/2018/2/layout/IconCircleList"/>
    <dgm:cxn modelId="{1EA28AB9-03E6-423A-AC0F-9E8D0B453D5A}" type="presParOf" srcId="{A29621E2-A5EF-4358-8703-C343FA221630}" destId="{FCC67487-FEFD-40B5-8619-ADB7175250D4}" srcOrd="2" destOrd="0" presId="urn:microsoft.com/office/officeart/2018/2/layout/IconCircleList"/>
    <dgm:cxn modelId="{C4E21843-3630-410D-90E6-05160C0727FB}" type="presParOf" srcId="{A29621E2-A5EF-4358-8703-C343FA221630}" destId="{BBE4AADC-2431-495D-9F63-DD8FA1632FB2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224127-3C00-D842-B009-FD1035901EF3}">
      <dsp:nvSpPr>
        <dsp:cNvPr id="0" name=""/>
        <dsp:cNvSpPr/>
      </dsp:nvSpPr>
      <dsp:spPr>
        <a:xfrm>
          <a:off x="0" y="0"/>
          <a:ext cx="6451920" cy="9107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Semináře – aktivní účast </a:t>
          </a:r>
          <a:endParaRPr lang="en-US" sz="2500" kern="1200" dirty="0"/>
        </a:p>
      </dsp:txBody>
      <dsp:txXfrm>
        <a:off x="26676" y="26676"/>
        <a:ext cx="5392134" cy="857447"/>
      </dsp:txXfrm>
    </dsp:sp>
    <dsp:sp modelId="{A52BBDD9-FB80-0043-81EF-B7E668090769}">
      <dsp:nvSpPr>
        <dsp:cNvPr id="0" name=""/>
        <dsp:cNvSpPr/>
      </dsp:nvSpPr>
      <dsp:spPr>
        <a:xfrm>
          <a:off x="540348" y="1076399"/>
          <a:ext cx="6451920" cy="9107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Povinná docházka – max. 2 absence </a:t>
          </a:r>
          <a:r>
            <a:rPr lang="cs-CZ" sz="1800" kern="1200" dirty="0"/>
            <a:t>(evidence IS – kontrola)</a:t>
          </a:r>
          <a:endParaRPr lang="en-US" sz="2500" kern="1200" dirty="0"/>
        </a:p>
      </dsp:txBody>
      <dsp:txXfrm>
        <a:off x="567024" y="1103075"/>
        <a:ext cx="5266199" cy="857447"/>
      </dsp:txXfrm>
    </dsp:sp>
    <dsp:sp modelId="{95BB52F7-3C45-CB4E-8D45-B696B9E7D0D0}">
      <dsp:nvSpPr>
        <dsp:cNvPr id="0" name=""/>
        <dsp:cNvSpPr/>
      </dsp:nvSpPr>
      <dsp:spPr>
        <a:xfrm>
          <a:off x="1072631" y="2152798"/>
          <a:ext cx="6451920" cy="9107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2 průběžné testy – min. 70% bodů</a:t>
          </a:r>
          <a:endParaRPr lang="en-US" sz="2500" kern="1200" dirty="0"/>
        </a:p>
      </dsp:txBody>
      <dsp:txXfrm>
        <a:off x="1099307" y="2179474"/>
        <a:ext cx="5274264" cy="857447"/>
      </dsp:txXfrm>
    </dsp:sp>
    <dsp:sp modelId="{97A0DB83-A80A-DE48-9102-4A0B71D194D5}">
      <dsp:nvSpPr>
        <dsp:cNvPr id="0" name=""/>
        <dsp:cNvSpPr/>
      </dsp:nvSpPr>
      <dsp:spPr>
        <a:xfrm>
          <a:off x="1612979" y="3229198"/>
          <a:ext cx="6451920" cy="9107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b="1" kern="1200" dirty="0"/>
            <a:t>1 závěrečný test – min. 70% bodů</a:t>
          </a:r>
          <a:endParaRPr lang="en-US" sz="2500" kern="1200" dirty="0"/>
        </a:p>
      </dsp:txBody>
      <dsp:txXfrm>
        <a:off x="1639655" y="3255874"/>
        <a:ext cx="5266199" cy="857447"/>
      </dsp:txXfrm>
    </dsp:sp>
    <dsp:sp modelId="{8ADD3A19-0723-984A-BD41-0D25D800CE90}">
      <dsp:nvSpPr>
        <dsp:cNvPr id="0" name=""/>
        <dsp:cNvSpPr/>
      </dsp:nvSpPr>
      <dsp:spPr>
        <a:xfrm>
          <a:off x="5859900" y="697589"/>
          <a:ext cx="592019" cy="59201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5993104" y="697589"/>
        <a:ext cx="325611" cy="445494"/>
      </dsp:txXfrm>
    </dsp:sp>
    <dsp:sp modelId="{2FA7995E-8D67-E540-9756-5B1B11AE9FB2}">
      <dsp:nvSpPr>
        <dsp:cNvPr id="0" name=""/>
        <dsp:cNvSpPr/>
      </dsp:nvSpPr>
      <dsp:spPr>
        <a:xfrm>
          <a:off x="6400248" y="1773989"/>
          <a:ext cx="592019" cy="59201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6533452" y="1773989"/>
        <a:ext cx="325611" cy="445494"/>
      </dsp:txXfrm>
    </dsp:sp>
    <dsp:sp modelId="{5F2F2733-82A8-6845-BF4C-C1CF48B2EF57}">
      <dsp:nvSpPr>
        <dsp:cNvPr id="0" name=""/>
        <dsp:cNvSpPr/>
      </dsp:nvSpPr>
      <dsp:spPr>
        <a:xfrm>
          <a:off x="6932531" y="2850388"/>
          <a:ext cx="592019" cy="59201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7065735" y="2850388"/>
        <a:ext cx="325611" cy="44549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794B78-5CAF-4D65-9786-80B94B7195FD}">
      <dsp:nvSpPr>
        <dsp:cNvPr id="0" name=""/>
        <dsp:cNvSpPr/>
      </dsp:nvSpPr>
      <dsp:spPr>
        <a:xfrm>
          <a:off x="436125" y="1533"/>
          <a:ext cx="2084858" cy="125091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/>
            <a:t>Diety</a:t>
          </a:r>
          <a:endParaRPr lang="en-US" sz="2600" kern="1200"/>
        </a:p>
      </dsp:txBody>
      <dsp:txXfrm>
        <a:off x="436125" y="1533"/>
        <a:ext cx="2084858" cy="1250915"/>
      </dsp:txXfrm>
    </dsp:sp>
    <dsp:sp modelId="{F2D108B2-373D-40F0-976E-32F7FE8F4D85}">
      <dsp:nvSpPr>
        <dsp:cNvPr id="0" name=""/>
        <dsp:cNvSpPr/>
      </dsp:nvSpPr>
      <dsp:spPr>
        <a:xfrm>
          <a:off x="2729470" y="1533"/>
          <a:ext cx="2084858" cy="1250915"/>
        </a:xfrm>
        <a:prstGeom prst="rect">
          <a:avLst/>
        </a:prstGeom>
        <a:solidFill>
          <a:schemeClr val="accent2">
            <a:hueOff val="-3213186"/>
            <a:satOff val="3061"/>
            <a:lumOff val="-441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Alternativní směry</a:t>
          </a:r>
          <a:endParaRPr lang="en-US" sz="2600" kern="1200" dirty="0"/>
        </a:p>
      </dsp:txBody>
      <dsp:txXfrm>
        <a:off x="2729470" y="1533"/>
        <a:ext cx="2084858" cy="1250915"/>
      </dsp:txXfrm>
    </dsp:sp>
    <dsp:sp modelId="{94BC0DC8-7124-460B-827F-5A40EB849654}">
      <dsp:nvSpPr>
        <dsp:cNvPr id="0" name=""/>
        <dsp:cNvSpPr/>
      </dsp:nvSpPr>
      <dsp:spPr>
        <a:xfrm>
          <a:off x="5022815" y="1533"/>
          <a:ext cx="2084858" cy="1250915"/>
        </a:xfrm>
        <a:prstGeom prst="rect">
          <a:avLst/>
        </a:prstGeom>
        <a:solidFill>
          <a:schemeClr val="accent2">
            <a:hueOff val="-6426371"/>
            <a:satOff val="6122"/>
            <a:lumOff val="-882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Doplňky stravy</a:t>
          </a:r>
          <a:endParaRPr lang="en-US" sz="2600" kern="1200" dirty="0"/>
        </a:p>
      </dsp:txBody>
      <dsp:txXfrm>
        <a:off x="5022815" y="1533"/>
        <a:ext cx="2084858" cy="1250915"/>
      </dsp:txXfrm>
    </dsp:sp>
    <dsp:sp modelId="{EE735D30-CB39-48BD-8060-8658008A41FD}">
      <dsp:nvSpPr>
        <dsp:cNvPr id="0" name=""/>
        <dsp:cNvSpPr/>
      </dsp:nvSpPr>
      <dsp:spPr>
        <a:xfrm>
          <a:off x="1582798" y="1460934"/>
          <a:ext cx="2084858" cy="1250915"/>
        </a:xfrm>
        <a:prstGeom prst="rect">
          <a:avLst/>
        </a:prstGeom>
        <a:solidFill>
          <a:schemeClr val="accent2">
            <a:hueOff val="-9639556"/>
            <a:satOff val="9184"/>
            <a:lumOff val="-1323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Vývoj váhy v průběhu času</a:t>
          </a:r>
          <a:endParaRPr lang="en-US" sz="2600" kern="1200" dirty="0"/>
        </a:p>
      </dsp:txBody>
      <dsp:txXfrm>
        <a:off x="1582798" y="1460934"/>
        <a:ext cx="2084858" cy="1250915"/>
      </dsp:txXfrm>
    </dsp:sp>
    <dsp:sp modelId="{1846D8F8-A20B-4832-9622-FE34B04E7D74}">
      <dsp:nvSpPr>
        <dsp:cNvPr id="0" name=""/>
        <dsp:cNvSpPr/>
      </dsp:nvSpPr>
      <dsp:spPr>
        <a:xfrm>
          <a:off x="3876142" y="1460934"/>
          <a:ext cx="2084858" cy="1250915"/>
        </a:xfrm>
        <a:prstGeom prst="rect">
          <a:avLst/>
        </a:prstGeom>
        <a:solidFill>
          <a:schemeClr val="accent2">
            <a:hueOff val="-12852742"/>
            <a:satOff val="12245"/>
            <a:lumOff val="-1764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Spokojenost s postavou, váhou</a:t>
          </a:r>
          <a:endParaRPr lang="en-US" sz="2600" kern="1200" dirty="0"/>
        </a:p>
      </dsp:txBody>
      <dsp:txXfrm>
        <a:off x="3876142" y="1460934"/>
        <a:ext cx="2084858" cy="125091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6121A1-2D4B-4B65-99A8-E6450B609EEC}">
      <dsp:nvSpPr>
        <dsp:cNvPr id="0" name=""/>
        <dsp:cNvSpPr/>
      </dsp:nvSpPr>
      <dsp:spPr>
        <a:xfrm>
          <a:off x="1029712" y="39695"/>
          <a:ext cx="1518750" cy="15187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805476-AB23-40BF-886E-21F516EA2037}">
      <dsp:nvSpPr>
        <dsp:cNvPr id="0" name=""/>
        <dsp:cNvSpPr/>
      </dsp:nvSpPr>
      <dsp:spPr>
        <a:xfrm>
          <a:off x="101587" y="1953688"/>
          <a:ext cx="3375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0" kern="1200"/>
            <a:t>Spánek </a:t>
          </a:r>
          <a:endParaRPr lang="en-US" sz="5000" kern="1200"/>
        </a:p>
      </dsp:txBody>
      <dsp:txXfrm>
        <a:off x="101587" y="1953688"/>
        <a:ext cx="3375000" cy="720000"/>
      </dsp:txXfrm>
    </dsp:sp>
    <dsp:sp modelId="{554F5C66-6CA4-4385-9AD5-EF85EE8BFE5C}">
      <dsp:nvSpPr>
        <dsp:cNvPr id="0" name=""/>
        <dsp:cNvSpPr/>
      </dsp:nvSpPr>
      <dsp:spPr>
        <a:xfrm>
          <a:off x="4995337" y="39695"/>
          <a:ext cx="1518750" cy="15187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E490BA-A95F-4A70-85CB-A9772ACC039D}">
      <dsp:nvSpPr>
        <dsp:cNvPr id="0" name=""/>
        <dsp:cNvSpPr/>
      </dsp:nvSpPr>
      <dsp:spPr>
        <a:xfrm>
          <a:off x="4067212" y="1953688"/>
          <a:ext cx="3375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0" kern="1200"/>
            <a:t>Stres </a:t>
          </a:r>
          <a:endParaRPr lang="en-US" sz="5000" kern="1200"/>
        </a:p>
      </dsp:txBody>
      <dsp:txXfrm>
        <a:off x="4067212" y="1953688"/>
        <a:ext cx="3375000" cy="72000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EF7BE3-DB22-41D3-949E-89879AFBE322}">
      <dsp:nvSpPr>
        <dsp:cNvPr id="0" name=""/>
        <dsp:cNvSpPr/>
      </dsp:nvSpPr>
      <dsp:spPr>
        <a:xfrm>
          <a:off x="436125" y="1533"/>
          <a:ext cx="2084858" cy="125091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Většinou důvod proč Vás klient vyhledal </a:t>
          </a:r>
          <a:endParaRPr lang="en-US" sz="2000" kern="1200"/>
        </a:p>
      </dsp:txBody>
      <dsp:txXfrm>
        <a:off x="436125" y="1533"/>
        <a:ext cx="2084858" cy="1250915"/>
      </dsp:txXfrm>
    </dsp:sp>
    <dsp:sp modelId="{718CB22D-83FC-406C-B98E-C0A9AAF0DC2E}">
      <dsp:nvSpPr>
        <dsp:cNvPr id="0" name=""/>
        <dsp:cNvSpPr/>
      </dsp:nvSpPr>
      <dsp:spPr>
        <a:xfrm>
          <a:off x="2729470" y="1533"/>
          <a:ext cx="2084858" cy="1250915"/>
        </a:xfrm>
        <a:prstGeom prst="rect">
          <a:avLst/>
        </a:prstGeom>
        <a:solidFill>
          <a:schemeClr val="accent2">
            <a:hueOff val="-3213186"/>
            <a:satOff val="3061"/>
            <a:lumOff val="-441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Základní popis, průběh, délka trvání, charakter </a:t>
          </a:r>
          <a:endParaRPr lang="en-US" sz="2000" kern="1200"/>
        </a:p>
      </dsp:txBody>
      <dsp:txXfrm>
        <a:off x="2729470" y="1533"/>
        <a:ext cx="2084858" cy="1250915"/>
      </dsp:txXfrm>
    </dsp:sp>
    <dsp:sp modelId="{61342545-95E7-4188-A5B0-C5368A8356C8}">
      <dsp:nvSpPr>
        <dsp:cNvPr id="0" name=""/>
        <dsp:cNvSpPr/>
      </dsp:nvSpPr>
      <dsp:spPr>
        <a:xfrm>
          <a:off x="5022815" y="1533"/>
          <a:ext cx="2084858" cy="1250915"/>
        </a:xfrm>
        <a:prstGeom prst="rect">
          <a:avLst/>
        </a:prstGeom>
        <a:solidFill>
          <a:schemeClr val="accent2">
            <a:hueOff val="-6426371"/>
            <a:satOff val="6122"/>
            <a:lumOff val="-882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Bolest </a:t>
          </a:r>
          <a:endParaRPr lang="en-US" sz="2000" kern="1200"/>
        </a:p>
      </dsp:txBody>
      <dsp:txXfrm>
        <a:off x="5022815" y="1533"/>
        <a:ext cx="2084858" cy="1250915"/>
      </dsp:txXfrm>
    </dsp:sp>
    <dsp:sp modelId="{603D9BA9-C7EC-4886-ABE4-09E4203F880E}">
      <dsp:nvSpPr>
        <dsp:cNvPr id="0" name=""/>
        <dsp:cNvSpPr/>
      </dsp:nvSpPr>
      <dsp:spPr>
        <a:xfrm>
          <a:off x="1582798" y="1460934"/>
          <a:ext cx="2084858" cy="1250915"/>
        </a:xfrm>
        <a:prstGeom prst="rect">
          <a:avLst/>
        </a:prstGeom>
        <a:solidFill>
          <a:schemeClr val="accent2">
            <a:hueOff val="-9639556"/>
            <a:satOff val="9184"/>
            <a:lumOff val="-1323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/>
            <a:t>Co od Vás klient očekává? </a:t>
          </a:r>
          <a:endParaRPr lang="en-US" sz="2000" b="1" kern="1200" dirty="0"/>
        </a:p>
      </dsp:txBody>
      <dsp:txXfrm>
        <a:off x="1582798" y="1460934"/>
        <a:ext cx="2084858" cy="1250915"/>
      </dsp:txXfrm>
    </dsp:sp>
    <dsp:sp modelId="{C6FC4928-8524-4DBB-AEF9-B2868EB3D74A}">
      <dsp:nvSpPr>
        <dsp:cNvPr id="0" name=""/>
        <dsp:cNvSpPr/>
      </dsp:nvSpPr>
      <dsp:spPr>
        <a:xfrm>
          <a:off x="3876142" y="1460934"/>
          <a:ext cx="2084858" cy="1250915"/>
        </a:xfrm>
        <a:prstGeom prst="rect">
          <a:avLst/>
        </a:prstGeom>
        <a:solidFill>
          <a:schemeClr val="accent2">
            <a:hueOff val="-12852742"/>
            <a:satOff val="12245"/>
            <a:lumOff val="-1764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/>
            <a:t>Co je ochotný udělat pro to, aby došlo k nějaké změně? </a:t>
          </a:r>
          <a:endParaRPr lang="en-US" sz="2000" b="1" kern="1200" dirty="0"/>
        </a:p>
      </dsp:txBody>
      <dsp:txXfrm>
        <a:off x="3876142" y="1460934"/>
        <a:ext cx="2084858" cy="125091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C605C1-DBE9-4340-9481-5B1154C538C8}">
      <dsp:nvSpPr>
        <dsp:cNvPr id="0" name=""/>
        <dsp:cNvSpPr/>
      </dsp:nvSpPr>
      <dsp:spPr>
        <a:xfrm>
          <a:off x="1029712" y="39695"/>
          <a:ext cx="1518750" cy="15187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38CE16-A111-48B3-9E03-B802906DD16F}">
      <dsp:nvSpPr>
        <dsp:cNvPr id="0" name=""/>
        <dsp:cNvSpPr/>
      </dsp:nvSpPr>
      <dsp:spPr>
        <a:xfrm>
          <a:off x="101587" y="1953688"/>
          <a:ext cx="3375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Shrnutí nejdůležitějších bodů </a:t>
          </a:r>
          <a:endParaRPr lang="en-US" sz="2400" kern="1200"/>
        </a:p>
      </dsp:txBody>
      <dsp:txXfrm>
        <a:off x="101587" y="1953688"/>
        <a:ext cx="3375000" cy="720000"/>
      </dsp:txXfrm>
    </dsp:sp>
    <dsp:sp modelId="{63B4405C-0906-42F1-84DE-5F31BDE774D6}">
      <dsp:nvSpPr>
        <dsp:cNvPr id="0" name=""/>
        <dsp:cNvSpPr/>
      </dsp:nvSpPr>
      <dsp:spPr>
        <a:xfrm>
          <a:off x="4995337" y="39695"/>
          <a:ext cx="1518750" cy="15187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4CD0F8-CB27-4A75-A530-53CC1BF55F4A}">
      <dsp:nvSpPr>
        <dsp:cNvPr id="0" name=""/>
        <dsp:cNvSpPr/>
      </dsp:nvSpPr>
      <dsp:spPr>
        <a:xfrm>
          <a:off x="4067212" y="1953688"/>
          <a:ext cx="3375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Vytvoření primární hypotézy – příčina obtíží </a:t>
          </a:r>
          <a:endParaRPr lang="en-US" sz="2400" kern="1200"/>
        </a:p>
      </dsp:txBody>
      <dsp:txXfrm>
        <a:off x="4067212" y="1953688"/>
        <a:ext cx="337500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224127-3C00-D842-B009-FD1035901EF3}">
      <dsp:nvSpPr>
        <dsp:cNvPr id="0" name=""/>
        <dsp:cNvSpPr/>
      </dsp:nvSpPr>
      <dsp:spPr>
        <a:xfrm>
          <a:off x="0" y="0"/>
          <a:ext cx="6451920" cy="9107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 dirty="0"/>
            <a:t>Semináře – aktivní účast </a:t>
          </a:r>
          <a:endParaRPr lang="en-US" sz="3600" kern="1200" dirty="0"/>
        </a:p>
      </dsp:txBody>
      <dsp:txXfrm>
        <a:off x="26676" y="26676"/>
        <a:ext cx="5392134" cy="857447"/>
      </dsp:txXfrm>
    </dsp:sp>
    <dsp:sp modelId="{A52BBDD9-FB80-0043-81EF-B7E668090769}">
      <dsp:nvSpPr>
        <dsp:cNvPr id="0" name=""/>
        <dsp:cNvSpPr/>
      </dsp:nvSpPr>
      <dsp:spPr>
        <a:xfrm>
          <a:off x="540348" y="1076399"/>
          <a:ext cx="6451920" cy="9107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Povinná docházka – absence řešit s vyučujícím předem </a:t>
          </a:r>
          <a:r>
            <a:rPr lang="cs-CZ" sz="1800" kern="1200" dirty="0"/>
            <a:t>(evidence IS – kontrola)</a:t>
          </a:r>
          <a:endParaRPr lang="en-US" sz="2500" kern="1200" dirty="0"/>
        </a:p>
      </dsp:txBody>
      <dsp:txXfrm>
        <a:off x="567024" y="1103075"/>
        <a:ext cx="5266199" cy="857447"/>
      </dsp:txXfrm>
    </dsp:sp>
    <dsp:sp modelId="{95BB52F7-3C45-CB4E-8D45-B696B9E7D0D0}">
      <dsp:nvSpPr>
        <dsp:cNvPr id="0" name=""/>
        <dsp:cNvSpPr/>
      </dsp:nvSpPr>
      <dsp:spPr>
        <a:xfrm>
          <a:off x="1072631" y="2152798"/>
          <a:ext cx="6451920" cy="9107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2 průběžné online testy – min. 70% bodů </a:t>
          </a:r>
          <a:r>
            <a:rPr lang="cs-CZ" sz="1600" kern="1200" dirty="0"/>
            <a:t>(vždy Vám přijde informace emailem)</a:t>
          </a:r>
          <a:endParaRPr lang="en-US" sz="2200" kern="1200" dirty="0"/>
        </a:p>
      </dsp:txBody>
      <dsp:txXfrm>
        <a:off x="1099307" y="2179474"/>
        <a:ext cx="5274264" cy="857447"/>
      </dsp:txXfrm>
    </dsp:sp>
    <dsp:sp modelId="{97A0DB83-A80A-DE48-9102-4A0B71D194D5}">
      <dsp:nvSpPr>
        <dsp:cNvPr id="0" name=""/>
        <dsp:cNvSpPr/>
      </dsp:nvSpPr>
      <dsp:spPr>
        <a:xfrm>
          <a:off x="1612979" y="3229198"/>
          <a:ext cx="6451920" cy="9107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/>
            <a:t>1 závěrečný test – min. 70% bodů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/>
            <a:t>(termíny zápočtu – prezenčně na fakultě)</a:t>
          </a:r>
          <a:endParaRPr lang="en-US" sz="1600" kern="1200" dirty="0"/>
        </a:p>
      </dsp:txBody>
      <dsp:txXfrm>
        <a:off x="1639655" y="3255874"/>
        <a:ext cx="5266199" cy="857447"/>
      </dsp:txXfrm>
    </dsp:sp>
    <dsp:sp modelId="{8ADD3A19-0723-984A-BD41-0D25D800CE90}">
      <dsp:nvSpPr>
        <dsp:cNvPr id="0" name=""/>
        <dsp:cNvSpPr/>
      </dsp:nvSpPr>
      <dsp:spPr>
        <a:xfrm>
          <a:off x="5859900" y="697589"/>
          <a:ext cx="592019" cy="59201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5993104" y="697589"/>
        <a:ext cx="325611" cy="445494"/>
      </dsp:txXfrm>
    </dsp:sp>
    <dsp:sp modelId="{2FA7995E-8D67-E540-9756-5B1B11AE9FB2}">
      <dsp:nvSpPr>
        <dsp:cNvPr id="0" name=""/>
        <dsp:cNvSpPr/>
      </dsp:nvSpPr>
      <dsp:spPr>
        <a:xfrm>
          <a:off x="6400248" y="1773989"/>
          <a:ext cx="592019" cy="59201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6533452" y="1773989"/>
        <a:ext cx="325611" cy="445494"/>
      </dsp:txXfrm>
    </dsp:sp>
    <dsp:sp modelId="{5F2F2733-82A8-6845-BF4C-C1CF48B2EF57}">
      <dsp:nvSpPr>
        <dsp:cNvPr id="0" name=""/>
        <dsp:cNvSpPr/>
      </dsp:nvSpPr>
      <dsp:spPr>
        <a:xfrm>
          <a:off x="6932531" y="2850388"/>
          <a:ext cx="592019" cy="592019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/>
        </a:p>
      </dsp:txBody>
      <dsp:txXfrm>
        <a:off x="7065735" y="2850388"/>
        <a:ext cx="325611" cy="4454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0A2542-41CB-4B26-B6C0-7B4646FAB4CD}">
      <dsp:nvSpPr>
        <dsp:cNvPr id="0" name=""/>
        <dsp:cNvSpPr/>
      </dsp:nvSpPr>
      <dsp:spPr>
        <a:xfrm>
          <a:off x="0" y="343078"/>
          <a:ext cx="3914999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8568BF-D06F-44FE-AEB3-B5CF2C622544}">
      <dsp:nvSpPr>
        <dsp:cNvPr id="0" name=""/>
        <dsp:cNvSpPr/>
      </dsp:nvSpPr>
      <dsp:spPr>
        <a:xfrm>
          <a:off x="195749" y="77398"/>
          <a:ext cx="2740499" cy="53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584" tIns="0" rIns="103584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Klinická kineziologie </a:t>
          </a:r>
          <a:endParaRPr lang="en-US" sz="1800" kern="1200"/>
        </a:p>
      </dsp:txBody>
      <dsp:txXfrm>
        <a:off x="221688" y="103337"/>
        <a:ext cx="2688621" cy="479482"/>
      </dsp:txXfrm>
    </dsp:sp>
    <dsp:sp modelId="{6C97D21D-313A-41D1-9441-9B55AA9C13F7}">
      <dsp:nvSpPr>
        <dsp:cNvPr id="0" name=""/>
        <dsp:cNvSpPr/>
      </dsp:nvSpPr>
      <dsp:spPr>
        <a:xfrm>
          <a:off x="0" y="1159559"/>
          <a:ext cx="3914999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E8C0EF-92C1-440A-A08F-2A0F2466DABF}">
      <dsp:nvSpPr>
        <dsp:cNvPr id="0" name=""/>
        <dsp:cNvSpPr/>
      </dsp:nvSpPr>
      <dsp:spPr>
        <a:xfrm>
          <a:off x="195749" y="893878"/>
          <a:ext cx="2740499" cy="53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584" tIns="0" rIns="103584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Vývojová kineziologie </a:t>
          </a:r>
          <a:endParaRPr lang="en-US" sz="1800" kern="1200"/>
        </a:p>
      </dsp:txBody>
      <dsp:txXfrm>
        <a:off x="221688" y="919817"/>
        <a:ext cx="2688621" cy="479482"/>
      </dsp:txXfrm>
    </dsp:sp>
    <dsp:sp modelId="{F7D9DEC6-B7BF-472E-B011-1400FCF799BC}">
      <dsp:nvSpPr>
        <dsp:cNvPr id="0" name=""/>
        <dsp:cNvSpPr/>
      </dsp:nvSpPr>
      <dsp:spPr>
        <a:xfrm>
          <a:off x="0" y="1976038"/>
          <a:ext cx="3914999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8C6A81-B71D-4824-9C20-A5D19FA7A235}">
      <dsp:nvSpPr>
        <dsp:cNvPr id="0" name=""/>
        <dsp:cNvSpPr/>
      </dsp:nvSpPr>
      <dsp:spPr>
        <a:xfrm>
          <a:off x="195749" y="1710358"/>
          <a:ext cx="2740499" cy="53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584" tIns="0" rIns="103584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Patokineziologie </a:t>
          </a:r>
          <a:endParaRPr lang="en-US" sz="1800" kern="1200"/>
        </a:p>
      </dsp:txBody>
      <dsp:txXfrm>
        <a:off x="221688" y="1736297"/>
        <a:ext cx="2688621" cy="479482"/>
      </dsp:txXfrm>
    </dsp:sp>
    <dsp:sp modelId="{9B4725A8-CB6B-4481-99F3-777127F394BE}">
      <dsp:nvSpPr>
        <dsp:cNvPr id="0" name=""/>
        <dsp:cNvSpPr/>
      </dsp:nvSpPr>
      <dsp:spPr>
        <a:xfrm>
          <a:off x="0" y="2792519"/>
          <a:ext cx="3914999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5B41AA-9FCA-40F3-BC63-E9CF692EC511}">
      <dsp:nvSpPr>
        <dsp:cNvPr id="0" name=""/>
        <dsp:cNvSpPr/>
      </dsp:nvSpPr>
      <dsp:spPr>
        <a:xfrm>
          <a:off x="195749" y="2526838"/>
          <a:ext cx="2740499" cy="53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584" tIns="0" rIns="103584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Pracovní kineziologie </a:t>
          </a:r>
          <a:endParaRPr lang="en-US" sz="1800" kern="1200"/>
        </a:p>
      </dsp:txBody>
      <dsp:txXfrm>
        <a:off x="221688" y="2552777"/>
        <a:ext cx="2688621" cy="479482"/>
      </dsp:txXfrm>
    </dsp:sp>
    <dsp:sp modelId="{22FA099D-7D8E-4F40-AAC7-932DDF6BAD3B}">
      <dsp:nvSpPr>
        <dsp:cNvPr id="0" name=""/>
        <dsp:cNvSpPr/>
      </dsp:nvSpPr>
      <dsp:spPr>
        <a:xfrm>
          <a:off x="0" y="3608999"/>
          <a:ext cx="3914999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0A88C2-97E7-48CB-B7FB-DF86F40B7F34}">
      <dsp:nvSpPr>
        <dsp:cNvPr id="0" name=""/>
        <dsp:cNvSpPr/>
      </dsp:nvSpPr>
      <dsp:spPr>
        <a:xfrm>
          <a:off x="195749" y="3343318"/>
          <a:ext cx="2740499" cy="53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584" tIns="0" rIns="103584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Sportovní kineziologie </a:t>
          </a:r>
          <a:endParaRPr lang="en-US" sz="1800" kern="1200" dirty="0"/>
        </a:p>
      </dsp:txBody>
      <dsp:txXfrm>
        <a:off x="221688" y="3369257"/>
        <a:ext cx="2688621" cy="47948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1A486A-CCCE-344F-AB3F-209B5F2D44B6}">
      <dsp:nvSpPr>
        <dsp:cNvPr id="0" name=""/>
        <dsp:cNvSpPr/>
      </dsp:nvSpPr>
      <dsp:spPr>
        <a:xfrm>
          <a:off x="0" y="270617"/>
          <a:ext cx="80649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83C3CBA-DADD-FD4F-B604-4C562F6A8D8E}">
      <dsp:nvSpPr>
        <dsp:cNvPr id="0" name=""/>
        <dsp:cNvSpPr/>
      </dsp:nvSpPr>
      <dsp:spPr>
        <a:xfrm>
          <a:off x="403245" y="49217"/>
          <a:ext cx="5645430" cy="4428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3384" tIns="0" rIns="213384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kern="1200"/>
            <a:t>Anamnéza = vstupní rozhovor </a:t>
          </a:r>
          <a:endParaRPr lang="en-US" sz="1500" kern="1200"/>
        </a:p>
      </dsp:txBody>
      <dsp:txXfrm>
        <a:off x="424861" y="70833"/>
        <a:ext cx="5602198" cy="399568"/>
      </dsp:txXfrm>
    </dsp:sp>
    <dsp:sp modelId="{40FF28BE-C292-B34C-826C-597F842C076F}">
      <dsp:nvSpPr>
        <dsp:cNvPr id="0" name=""/>
        <dsp:cNvSpPr/>
      </dsp:nvSpPr>
      <dsp:spPr>
        <a:xfrm>
          <a:off x="0" y="951017"/>
          <a:ext cx="8064900" cy="850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25926" tIns="312420" rIns="625926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b="0" kern="1200"/>
            <a:t>Vyšetření stoje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b="0" kern="1200"/>
            <a:t>Vyšetření chůze + pohybové stereotypy</a:t>
          </a:r>
          <a:endParaRPr lang="en-US" sz="1500" kern="1200"/>
        </a:p>
      </dsp:txBody>
      <dsp:txXfrm>
        <a:off x="0" y="951017"/>
        <a:ext cx="8064900" cy="850500"/>
      </dsp:txXfrm>
    </dsp:sp>
    <dsp:sp modelId="{4CD19AB8-B7CC-E54F-AEE7-B9343B91917C}">
      <dsp:nvSpPr>
        <dsp:cNvPr id="0" name=""/>
        <dsp:cNvSpPr/>
      </dsp:nvSpPr>
      <dsp:spPr>
        <a:xfrm>
          <a:off x="403245" y="729617"/>
          <a:ext cx="5645430" cy="4428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3384" tIns="0" rIns="213384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kern="1200"/>
            <a:t>Aspekce = vyšetření pohledem </a:t>
          </a:r>
          <a:endParaRPr lang="en-US" sz="1500" kern="1200"/>
        </a:p>
      </dsp:txBody>
      <dsp:txXfrm>
        <a:off x="424861" y="751233"/>
        <a:ext cx="5602198" cy="399568"/>
      </dsp:txXfrm>
    </dsp:sp>
    <dsp:sp modelId="{408B7FC2-A7DB-C142-B28D-2ACE53218F1D}">
      <dsp:nvSpPr>
        <dsp:cNvPr id="0" name=""/>
        <dsp:cNvSpPr/>
      </dsp:nvSpPr>
      <dsp:spPr>
        <a:xfrm>
          <a:off x="0" y="2103917"/>
          <a:ext cx="8064900" cy="62606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25926" tIns="312420" rIns="625926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b="0" kern="1200" dirty="0"/>
            <a:t>další palpační vyšetření (Fyzioterapeut) </a:t>
          </a:r>
          <a:endParaRPr lang="en-US" sz="1500" kern="1200" dirty="0"/>
        </a:p>
      </dsp:txBody>
      <dsp:txXfrm>
        <a:off x="0" y="2103917"/>
        <a:ext cx="8064900" cy="626062"/>
      </dsp:txXfrm>
    </dsp:sp>
    <dsp:sp modelId="{855FA469-C3F9-334E-809B-4981AC71BE83}">
      <dsp:nvSpPr>
        <dsp:cNvPr id="0" name=""/>
        <dsp:cNvSpPr/>
      </dsp:nvSpPr>
      <dsp:spPr>
        <a:xfrm>
          <a:off x="403245" y="1882517"/>
          <a:ext cx="5645430" cy="4428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3384" tIns="0" rIns="213384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kern="1200" dirty="0"/>
            <a:t>Vyšetření pánve</a:t>
          </a:r>
          <a:endParaRPr lang="en-US" sz="1500" kern="1200" dirty="0"/>
        </a:p>
      </dsp:txBody>
      <dsp:txXfrm>
        <a:off x="424861" y="1904133"/>
        <a:ext cx="5602198" cy="399568"/>
      </dsp:txXfrm>
    </dsp:sp>
    <dsp:sp modelId="{77F77AA7-A0B1-C747-8563-E78136E12F81}">
      <dsp:nvSpPr>
        <dsp:cNvPr id="0" name=""/>
        <dsp:cNvSpPr/>
      </dsp:nvSpPr>
      <dsp:spPr>
        <a:xfrm>
          <a:off x="0" y="3032380"/>
          <a:ext cx="80649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F73E3B9-09B2-664D-A4C7-A1D9A5AAF5F7}">
      <dsp:nvSpPr>
        <dsp:cNvPr id="0" name=""/>
        <dsp:cNvSpPr/>
      </dsp:nvSpPr>
      <dsp:spPr>
        <a:xfrm>
          <a:off x="403245" y="2810980"/>
          <a:ext cx="5645430" cy="4428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3384" tIns="0" rIns="213384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0" kern="1200"/>
            <a:t>Specifické testy </a:t>
          </a:r>
          <a:endParaRPr lang="en-US" sz="1500" kern="1200"/>
        </a:p>
      </dsp:txBody>
      <dsp:txXfrm>
        <a:off x="424861" y="2832596"/>
        <a:ext cx="5602198" cy="399568"/>
      </dsp:txXfrm>
    </dsp:sp>
    <dsp:sp modelId="{375580B4-F3E1-7747-8420-0F1C523540D0}">
      <dsp:nvSpPr>
        <dsp:cNvPr id="0" name=""/>
        <dsp:cNvSpPr/>
      </dsp:nvSpPr>
      <dsp:spPr>
        <a:xfrm>
          <a:off x="0" y="3712780"/>
          <a:ext cx="8064900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93408F4-1DD0-D848-BC9A-C725017A02EA}">
      <dsp:nvSpPr>
        <dsp:cNvPr id="0" name=""/>
        <dsp:cNvSpPr/>
      </dsp:nvSpPr>
      <dsp:spPr>
        <a:xfrm>
          <a:off x="403245" y="3491380"/>
          <a:ext cx="5645430" cy="4428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3384" tIns="0" rIns="213384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1" kern="1200"/>
            <a:t>Stanovení závěru → stanovení plánu</a:t>
          </a:r>
          <a:endParaRPr lang="en-US" sz="1500" kern="1200"/>
        </a:p>
      </dsp:txBody>
      <dsp:txXfrm>
        <a:off x="424861" y="3512996"/>
        <a:ext cx="5602198" cy="39956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0F2E41-8C48-43E4-939D-EE64EAA8B126}">
      <dsp:nvSpPr>
        <dsp:cNvPr id="0" name=""/>
        <dsp:cNvSpPr/>
      </dsp:nvSpPr>
      <dsp:spPr>
        <a:xfrm>
          <a:off x="0" y="571075"/>
          <a:ext cx="2121693" cy="13472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DC995A-99CA-46D2-A8EB-4321BF88572B}">
      <dsp:nvSpPr>
        <dsp:cNvPr id="0" name=""/>
        <dsp:cNvSpPr/>
      </dsp:nvSpPr>
      <dsp:spPr>
        <a:xfrm>
          <a:off x="235743" y="795032"/>
          <a:ext cx="2121693" cy="13472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Výtěžnost anamnézy často stoupá se zkušeností </a:t>
          </a:r>
          <a:endParaRPr lang="en-US" sz="1500" kern="1200"/>
        </a:p>
      </dsp:txBody>
      <dsp:txXfrm>
        <a:off x="275203" y="834492"/>
        <a:ext cx="2042773" cy="1268355"/>
      </dsp:txXfrm>
    </dsp:sp>
    <dsp:sp modelId="{ADFD4073-A0C0-42E3-8848-07287A13B0AB}">
      <dsp:nvSpPr>
        <dsp:cNvPr id="0" name=""/>
        <dsp:cNvSpPr/>
      </dsp:nvSpPr>
      <dsp:spPr>
        <a:xfrm>
          <a:off x="2593181" y="571075"/>
          <a:ext cx="2121693" cy="13472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7735EA-8C4C-40DD-9705-D07165EE659D}">
      <dsp:nvSpPr>
        <dsp:cNvPr id="0" name=""/>
        <dsp:cNvSpPr/>
      </dsp:nvSpPr>
      <dsp:spPr>
        <a:xfrm>
          <a:off x="2828925" y="795032"/>
          <a:ext cx="2121693" cy="13472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Utváří první vztah mezi Vámi a klientem </a:t>
          </a:r>
          <a:endParaRPr lang="en-US" sz="1500" kern="1200"/>
        </a:p>
      </dsp:txBody>
      <dsp:txXfrm>
        <a:off x="2868385" y="834492"/>
        <a:ext cx="2042773" cy="1268355"/>
      </dsp:txXfrm>
    </dsp:sp>
    <dsp:sp modelId="{EDBB9A5E-8982-463D-BD62-BFD03344A1E2}">
      <dsp:nvSpPr>
        <dsp:cNvPr id="0" name=""/>
        <dsp:cNvSpPr/>
      </dsp:nvSpPr>
      <dsp:spPr>
        <a:xfrm>
          <a:off x="5186362" y="571075"/>
          <a:ext cx="2121693" cy="134727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FC30E5-D133-40CE-A340-3785E0E902DB}">
      <dsp:nvSpPr>
        <dsp:cNvPr id="0" name=""/>
        <dsp:cNvSpPr/>
      </dsp:nvSpPr>
      <dsp:spPr>
        <a:xfrm>
          <a:off x="5422106" y="795032"/>
          <a:ext cx="2121693" cy="134727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Nemusí se kompletně odehrát v prvním sezení – doptáváte se a anamnézu doplňujete postupně</a:t>
          </a:r>
          <a:endParaRPr lang="en-US" sz="1500" kern="1200" dirty="0"/>
        </a:p>
      </dsp:txBody>
      <dsp:txXfrm>
        <a:off x="5461566" y="834492"/>
        <a:ext cx="2042773" cy="126835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EB02FB-9258-4F99-A867-F053B47B2020}">
      <dsp:nvSpPr>
        <dsp:cNvPr id="0" name=""/>
        <dsp:cNvSpPr/>
      </dsp:nvSpPr>
      <dsp:spPr>
        <a:xfrm>
          <a:off x="2312277" y="436582"/>
          <a:ext cx="33768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7682" y="4572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471911" y="480461"/>
        <a:ext cx="18414" cy="3682"/>
      </dsp:txXfrm>
    </dsp:sp>
    <dsp:sp modelId="{F6D72802-12FD-47A2-B4CF-73CE57A616FA}">
      <dsp:nvSpPr>
        <dsp:cNvPr id="0" name=""/>
        <dsp:cNvSpPr/>
      </dsp:nvSpPr>
      <dsp:spPr>
        <a:xfrm>
          <a:off x="712851" y="1934"/>
          <a:ext cx="1601226" cy="96073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461" tIns="82359" rIns="78461" bIns="82359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Základní údaje </a:t>
          </a:r>
          <a:endParaRPr lang="en-US" sz="1500" kern="1200"/>
        </a:p>
      </dsp:txBody>
      <dsp:txXfrm>
        <a:off x="712851" y="1934"/>
        <a:ext cx="1601226" cy="960735"/>
      </dsp:txXfrm>
    </dsp:sp>
    <dsp:sp modelId="{31876420-5033-4A3A-BACD-1000B4F21378}">
      <dsp:nvSpPr>
        <dsp:cNvPr id="0" name=""/>
        <dsp:cNvSpPr/>
      </dsp:nvSpPr>
      <dsp:spPr>
        <a:xfrm>
          <a:off x="4281785" y="436582"/>
          <a:ext cx="33768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7682" y="45720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441419" y="480461"/>
        <a:ext cx="18414" cy="3682"/>
      </dsp:txXfrm>
    </dsp:sp>
    <dsp:sp modelId="{4E4107F0-0ADE-4900-A56A-4C7E36E178AA}">
      <dsp:nvSpPr>
        <dsp:cNvPr id="0" name=""/>
        <dsp:cNvSpPr/>
      </dsp:nvSpPr>
      <dsp:spPr>
        <a:xfrm>
          <a:off x="2682359" y="1934"/>
          <a:ext cx="1601226" cy="96073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461" tIns="82359" rIns="78461" bIns="82359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OA</a:t>
          </a:r>
          <a:endParaRPr lang="en-US" sz="1500" kern="1200"/>
        </a:p>
      </dsp:txBody>
      <dsp:txXfrm>
        <a:off x="2682359" y="1934"/>
        <a:ext cx="1601226" cy="960735"/>
      </dsp:txXfrm>
    </dsp:sp>
    <dsp:sp modelId="{6915142C-98FB-4A58-9F8E-5DA0B63ABC30}">
      <dsp:nvSpPr>
        <dsp:cNvPr id="0" name=""/>
        <dsp:cNvSpPr/>
      </dsp:nvSpPr>
      <dsp:spPr>
        <a:xfrm>
          <a:off x="6251293" y="436582"/>
          <a:ext cx="33768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7682" y="45720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410927" y="480461"/>
        <a:ext cx="18414" cy="3682"/>
      </dsp:txXfrm>
    </dsp:sp>
    <dsp:sp modelId="{2763F123-DEE9-4516-84A1-4B9718C45169}">
      <dsp:nvSpPr>
        <dsp:cNvPr id="0" name=""/>
        <dsp:cNvSpPr/>
      </dsp:nvSpPr>
      <dsp:spPr>
        <a:xfrm>
          <a:off x="4651867" y="1934"/>
          <a:ext cx="1601226" cy="96073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461" tIns="82359" rIns="78461" bIns="82359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RA </a:t>
          </a:r>
          <a:endParaRPr lang="en-US" sz="1500" kern="1200"/>
        </a:p>
      </dsp:txBody>
      <dsp:txXfrm>
        <a:off x="4651867" y="1934"/>
        <a:ext cx="1601226" cy="960735"/>
      </dsp:txXfrm>
    </dsp:sp>
    <dsp:sp modelId="{11414BA8-8FCE-4058-BD01-B17E3A421270}">
      <dsp:nvSpPr>
        <dsp:cNvPr id="0" name=""/>
        <dsp:cNvSpPr/>
      </dsp:nvSpPr>
      <dsp:spPr>
        <a:xfrm>
          <a:off x="1513464" y="960870"/>
          <a:ext cx="5908524" cy="337682"/>
        </a:xfrm>
        <a:custGeom>
          <a:avLst/>
          <a:gdLst/>
          <a:ahLst/>
          <a:cxnLst/>
          <a:rect l="0" t="0" r="0" b="0"/>
          <a:pathLst>
            <a:path>
              <a:moveTo>
                <a:pt x="5908524" y="0"/>
              </a:moveTo>
              <a:lnTo>
                <a:pt x="5908524" y="185941"/>
              </a:lnTo>
              <a:lnTo>
                <a:pt x="0" y="185941"/>
              </a:lnTo>
              <a:lnTo>
                <a:pt x="0" y="337682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319726" y="1127870"/>
        <a:ext cx="295999" cy="3682"/>
      </dsp:txXfrm>
    </dsp:sp>
    <dsp:sp modelId="{16E62F8B-C9B4-41BB-A2A6-8C0443454EB1}">
      <dsp:nvSpPr>
        <dsp:cNvPr id="0" name=""/>
        <dsp:cNvSpPr/>
      </dsp:nvSpPr>
      <dsp:spPr>
        <a:xfrm>
          <a:off x="6621375" y="1934"/>
          <a:ext cx="1601226" cy="96073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461" tIns="82359" rIns="78461" bIns="82359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PA a SA</a:t>
          </a:r>
          <a:endParaRPr lang="en-US" sz="1500" kern="1200"/>
        </a:p>
      </dsp:txBody>
      <dsp:txXfrm>
        <a:off x="6621375" y="1934"/>
        <a:ext cx="1601226" cy="960735"/>
      </dsp:txXfrm>
    </dsp:sp>
    <dsp:sp modelId="{A99B4297-D93B-4991-8BD3-1DFFC2498707}">
      <dsp:nvSpPr>
        <dsp:cNvPr id="0" name=""/>
        <dsp:cNvSpPr/>
      </dsp:nvSpPr>
      <dsp:spPr>
        <a:xfrm>
          <a:off x="2312277" y="1765600"/>
          <a:ext cx="33768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7682" y="45720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471911" y="1809479"/>
        <a:ext cx="18414" cy="3682"/>
      </dsp:txXfrm>
    </dsp:sp>
    <dsp:sp modelId="{CE10CD69-0977-4550-B518-E35513EFE9C5}">
      <dsp:nvSpPr>
        <dsp:cNvPr id="0" name=""/>
        <dsp:cNvSpPr/>
      </dsp:nvSpPr>
      <dsp:spPr>
        <a:xfrm>
          <a:off x="712851" y="1330952"/>
          <a:ext cx="1601226" cy="96073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461" tIns="82359" rIns="78461" bIns="82359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SpA</a:t>
          </a:r>
          <a:endParaRPr lang="en-US" sz="1500" kern="1200"/>
        </a:p>
      </dsp:txBody>
      <dsp:txXfrm>
        <a:off x="712851" y="1330952"/>
        <a:ext cx="1601226" cy="960735"/>
      </dsp:txXfrm>
    </dsp:sp>
    <dsp:sp modelId="{4CADA7F1-A629-492A-B131-38E4C07C615E}">
      <dsp:nvSpPr>
        <dsp:cNvPr id="0" name=""/>
        <dsp:cNvSpPr/>
      </dsp:nvSpPr>
      <dsp:spPr>
        <a:xfrm>
          <a:off x="4281785" y="1765600"/>
          <a:ext cx="33768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7682" y="4572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441419" y="1809479"/>
        <a:ext cx="18414" cy="3682"/>
      </dsp:txXfrm>
    </dsp:sp>
    <dsp:sp modelId="{84F41109-8AE4-44DA-AE47-9BC5EAB8F04A}">
      <dsp:nvSpPr>
        <dsp:cNvPr id="0" name=""/>
        <dsp:cNvSpPr/>
      </dsp:nvSpPr>
      <dsp:spPr>
        <a:xfrm>
          <a:off x="2682359" y="1330952"/>
          <a:ext cx="1601226" cy="96073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461" tIns="82359" rIns="78461" bIns="82359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NA</a:t>
          </a:r>
          <a:endParaRPr lang="en-US" sz="1500" kern="1200"/>
        </a:p>
      </dsp:txBody>
      <dsp:txXfrm>
        <a:off x="2682359" y="1330952"/>
        <a:ext cx="1601226" cy="960735"/>
      </dsp:txXfrm>
    </dsp:sp>
    <dsp:sp modelId="{369EC0E4-CB2E-48E8-BD20-63393973DBFC}">
      <dsp:nvSpPr>
        <dsp:cNvPr id="0" name=""/>
        <dsp:cNvSpPr/>
      </dsp:nvSpPr>
      <dsp:spPr>
        <a:xfrm>
          <a:off x="6251293" y="1765600"/>
          <a:ext cx="33768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7682" y="45720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410927" y="1809479"/>
        <a:ext cx="18414" cy="3682"/>
      </dsp:txXfrm>
    </dsp:sp>
    <dsp:sp modelId="{37CD7666-426F-4276-BABA-8304F3D7D33B}">
      <dsp:nvSpPr>
        <dsp:cNvPr id="0" name=""/>
        <dsp:cNvSpPr/>
      </dsp:nvSpPr>
      <dsp:spPr>
        <a:xfrm>
          <a:off x="4651867" y="1330952"/>
          <a:ext cx="1601226" cy="96073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461" tIns="82359" rIns="78461" bIns="82359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FF</a:t>
          </a:r>
          <a:endParaRPr lang="en-US" sz="1500" kern="1200"/>
        </a:p>
      </dsp:txBody>
      <dsp:txXfrm>
        <a:off x="4651867" y="1330952"/>
        <a:ext cx="1601226" cy="960735"/>
      </dsp:txXfrm>
    </dsp:sp>
    <dsp:sp modelId="{B393326C-1845-4512-9651-9A4DA97ABCC4}">
      <dsp:nvSpPr>
        <dsp:cNvPr id="0" name=""/>
        <dsp:cNvSpPr/>
      </dsp:nvSpPr>
      <dsp:spPr>
        <a:xfrm>
          <a:off x="1513464" y="2289888"/>
          <a:ext cx="5908524" cy="337682"/>
        </a:xfrm>
        <a:custGeom>
          <a:avLst/>
          <a:gdLst/>
          <a:ahLst/>
          <a:cxnLst/>
          <a:rect l="0" t="0" r="0" b="0"/>
          <a:pathLst>
            <a:path>
              <a:moveTo>
                <a:pt x="5908524" y="0"/>
              </a:moveTo>
              <a:lnTo>
                <a:pt x="5908524" y="185941"/>
              </a:lnTo>
              <a:lnTo>
                <a:pt x="0" y="185941"/>
              </a:lnTo>
              <a:lnTo>
                <a:pt x="0" y="337682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319726" y="2456887"/>
        <a:ext cx="295999" cy="3682"/>
      </dsp:txXfrm>
    </dsp:sp>
    <dsp:sp modelId="{3A27BA11-6F8F-4041-92F6-4AC749365419}">
      <dsp:nvSpPr>
        <dsp:cNvPr id="0" name=""/>
        <dsp:cNvSpPr/>
      </dsp:nvSpPr>
      <dsp:spPr>
        <a:xfrm>
          <a:off x="6621375" y="1330952"/>
          <a:ext cx="1601226" cy="96073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461" tIns="82359" rIns="78461" bIns="82359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NO, MO</a:t>
          </a:r>
          <a:endParaRPr lang="en-US" sz="1500" kern="1200"/>
        </a:p>
      </dsp:txBody>
      <dsp:txXfrm>
        <a:off x="6621375" y="1330952"/>
        <a:ext cx="1601226" cy="960735"/>
      </dsp:txXfrm>
    </dsp:sp>
    <dsp:sp modelId="{ABCFAE27-4162-42BE-89A5-CED327E269E0}">
      <dsp:nvSpPr>
        <dsp:cNvPr id="0" name=""/>
        <dsp:cNvSpPr/>
      </dsp:nvSpPr>
      <dsp:spPr>
        <a:xfrm>
          <a:off x="712851" y="2659970"/>
          <a:ext cx="1601226" cy="96073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461" tIns="82359" rIns="78461" bIns="82359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Co klient od vás a spolupráce s Vámi očekává</a:t>
          </a:r>
          <a:endParaRPr lang="en-US" sz="1500" kern="1200"/>
        </a:p>
      </dsp:txBody>
      <dsp:txXfrm>
        <a:off x="712851" y="2659970"/>
        <a:ext cx="1601226" cy="96073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9B2BD7-175B-784D-9658-68C5FEA7A267}">
      <dsp:nvSpPr>
        <dsp:cNvPr id="0" name=""/>
        <dsp:cNvSpPr/>
      </dsp:nvSpPr>
      <dsp:spPr>
        <a:xfrm>
          <a:off x="0" y="2021"/>
          <a:ext cx="391499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173FBA-8E11-1D41-851C-42059C64C896}">
      <dsp:nvSpPr>
        <dsp:cNvPr id="0" name=""/>
        <dsp:cNvSpPr/>
      </dsp:nvSpPr>
      <dsp:spPr>
        <a:xfrm>
          <a:off x="0" y="2021"/>
          <a:ext cx="3914999" cy="689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Jméno a příjmení (iniciály)</a:t>
          </a:r>
          <a:endParaRPr lang="en-US" sz="2500" kern="1200"/>
        </a:p>
      </dsp:txBody>
      <dsp:txXfrm>
        <a:off x="0" y="2021"/>
        <a:ext cx="3914999" cy="689325"/>
      </dsp:txXfrm>
    </dsp:sp>
    <dsp:sp modelId="{66AC8295-07EB-5842-BD07-9E4AC99FA533}">
      <dsp:nvSpPr>
        <dsp:cNvPr id="0" name=""/>
        <dsp:cNvSpPr/>
      </dsp:nvSpPr>
      <dsp:spPr>
        <a:xfrm>
          <a:off x="0" y="691347"/>
          <a:ext cx="391499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60EF2F-2D33-2749-B3BD-B6E811680269}">
      <dsp:nvSpPr>
        <dsp:cNvPr id="0" name=""/>
        <dsp:cNvSpPr/>
      </dsp:nvSpPr>
      <dsp:spPr>
        <a:xfrm>
          <a:off x="0" y="691347"/>
          <a:ext cx="3914999" cy="689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Pohlaví </a:t>
          </a:r>
          <a:endParaRPr lang="en-US" sz="2500" kern="1200"/>
        </a:p>
      </dsp:txBody>
      <dsp:txXfrm>
        <a:off x="0" y="691347"/>
        <a:ext cx="3914999" cy="689325"/>
      </dsp:txXfrm>
    </dsp:sp>
    <dsp:sp modelId="{399DC35F-A20D-0F4F-AD94-FCEB8F530046}">
      <dsp:nvSpPr>
        <dsp:cNvPr id="0" name=""/>
        <dsp:cNvSpPr/>
      </dsp:nvSpPr>
      <dsp:spPr>
        <a:xfrm>
          <a:off x="0" y="1380673"/>
          <a:ext cx="391499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C82978-7D2F-4444-9363-8873982F4AD5}">
      <dsp:nvSpPr>
        <dsp:cNvPr id="0" name=""/>
        <dsp:cNvSpPr/>
      </dsp:nvSpPr>
      <dsp:spPr>
        <a:xfrm>
          <a:off x="0" y="1380673"/>
          <a:ext cx="3914999" cy="689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Věk </a:t>
          </a:r>
          <a:endParaRPr lang="en-US" sz="2500" kern="1200"/>
        </a:p>
      </dsp:txBody>
      <dsp:txXfrm>
        <a:off x="0" y="1380673"/>
        <a:ext cx="3914999" cy="689325"/>
      </dsp:txXfrm>
    </dsp:sp>
    <dsp:sp modelId="{6DA52866-7484-A044-8B9D-25A5A6C9B901}">
      <dsp:nvSpPr>
        <dsp:cNvPr id="0" name=""/>
        <dsp:cNvSpPr/>
      </dsp:nvSpPr>
      <dsp:spPr>
        <a:xfrm>
          <a:off x="0" y="2069999"/>
          <a:ext cx="391499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21B12C-2932-4940-A821-5B3817C16B23}">
      <dsp:nvSpPr>
        <dsp:cNvPr id="0" name=""/>
        <dsp:cNvSpPr/>
      </dsp:nvSpPr>
      <dsp:spPr>
        <a:xfrm>
          <a:off x="0" y="2069999"/>
          <a:ext cx="3914999" cy="689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Výška</a:t>
          </a:r>
          <a:endParaRPr lang="en-US" sz="2500" kern="1200"/>
        </a:p>
      </dsp:txBody>
      <dsp:txXfrm>
        <a:off x="0" y="2069999"/>
        <a:ext cx="3914999" cy="689325"/>
      </dsp:txXfrm>
    </dsp:sp>
    <dsp:sp modelId="{1A026325-2BC2-BB47-8950-139C35CB0395}">
      <dsp:nvSpPr>
        <dsp:cNvPr id="0" name=""/>
        <dsp:cNvSpPr/>
      </dsp:nvSpPr>
      <dsp:spPr>
        <a:xfrm>
          <a:off x="0" y="2759324"/>
          <a:ext cx="391499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628664-1656-0E41-8639-F1E43E32F1E3}">
      <dsp:nvSpPr>
        <dsp:cNvPr id="0" name=""/>
        <dsp:cNvSpPr/>
      </dsp:nvSpPr>
      <dsp:spPr>
        <a:xfrm>
          <a:off x="0" y="2759324"/>
          <a:ext cx="3914999" cy="689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Váha </a:t>
          </a:r>
          <a:endParaRPr lang="en-US" sz="2500" kern="1200"/>
        </a:p>
      </dsp:txBody>
      <dsp:txXfrm>
        <a:off x="0" y="2759324"/>
        <a:ext cx="3914999" cy="689325"/>
      </dsp:txXfrm>
    </dsp:sp>
    <dsp:sp modelId="{B9217E97-691C-D549-AC6F-826A501E764F}">
      <dsp:nvSpPr>
        <dsp:cNvPr id="0" name=""/>
        <dsp:cNvSpPr/>
      </dsp:nvSpPr>
      <dsp:spPr>
        <a:xfrm>
          <a:off x="0" y="3448650"/>
          <a:ext cx="391499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AC6D65-B48D-2E49-A58A-3D90AE9F90F2}">
      <dsp:nvSpPr>
        <dsp:cNvPr id="0" name=""/>
        <dsp:cNvSpPr/>
      </dsp:nvSpPr>
      <dsp:spPr>
        <a:xfrm>
          <a:off x="0" y="3448650"/>
          <a:ext cx="3914999" cy="6893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Lateralita (HK, DK) </a:t>
          </a:r>
          <a:endParaRPr lang="en-US" sz="2500" kern="1200"/>
        </a:p>
      </dsp:txBody>
      <dsp:txXfrm>
        <a:off x="0" y="3448650"/>
        <a:ext cx="3914999" cy="68932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9CBE53-41B8-4C6B-A040-D4A09C5EB018}">
      <dsp:nvSpPr>
        <dsp:cNvPr id="0" name=""/>
        <dsp:cNvSpPr/>
      </dsp:nvSpPr>
      <dsp:spPr>
        <a:xfrm>
          <a:off x="291367" y="844404"/>
          <a:ext cx="906064" cy="90606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2AB20B-91C8-4708-B055-9645A4C29022}">
      <dsp:nvSpPr>
        <dsp:cNvPr id="0" name=""/>
        <dsp:cNvSpPr/>
      </dsp:nvSpPr>
      <dsp:spPr>
        <a:xfrm>
          <a:off x="484462" y="1037500"/>
          <a:ext cx="519873" cy="51987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51A592-D149-4DD2-B3E1-97227A71321E}">
      <dsp:nvSpPr>
        <dsp:cNvPr id="0" name=""/>
        <dsp:cNvSpPr/>
      </dsp:nvSpPr>
      <dsp:spPr>
        <a:xfrm>
          <a:off x="1723" y="2032685"/>
          <a:ext cx="1485351" cy="594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100" kern="1200"/>
            <a:t>vzdělání a všechna dosavadní zaměstnání</a:t>
          </a:r>
          <a:endParaRPr lang="en-US" sz="1100" kern="1200"/>
        </a:p>
      </dsp:txBody>
      <dsp:txXfrm>
        <a:off x="1723" y="2032685"/>
        <a:ext cx="1485351" cy="594140"/>
      </dsp:txXfrm>
    </dsp:sp>
    <dsp:sp modelId="{B6A8E841-58E8-420D-A564-DDB1F13BBAE3}">
      <dsp:nvSpPr>
        <dsp:cNvPr id="0" name=""/>
        <dsp:cNvSpPr/>
      </dsp:nvSpPr>
      <dsp:spPr>
        <a:xfrm>
          <a:off x="2036655" y="844404"/>
          <a:ext cx="906064" cy="90606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F19309-9D37-4A1A-ABD3-A9981D983802}">
      <dsp:nvSpPr>
        <dsp:cNvPr id="0" name=""/>
        <dsp:cNvSpPr/>
      </dsp:nvSpPr>
      <dsp:spPr>
        <a:xfrm>
          <a:off x="2229750" y="1037500"/>
          <a:ext cx="519873" cy="51987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5BADB-0F1A-4032-9C63-64B208245558}">
      <dsp:nvSpPr>
        <dsp:cNvPr id="0" name=""/>
        <dsp:cNvSpPr/>
      </dsp:nvSpPr>
      <dsp:spPr>
        <a:xfrm>
          <a:off x="1747011" y="2032685"/>
          <a:ext cx="1485351" cy="594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100" kern="1200"/>
            <a:t>pracovní zátěž (kancelářská x fyzicky náročná činnost)</a:t>
          </a:r>
          <a:endParaRPr lang="en-US" sz="1100" kern="1200"/>
        </a:p>
      </dsp:txBody>
      <dsp:txXfrm>
        <a:off x="1747011" y="2032685"/>
        <a:ext cx="1485351" cy="594140"/>
      </dsp:txXfrm>
    </dsp:sp>
    <dsp:sp modelId="{5214132B-6A39-4CF5-8605-A00DEAACD6BA}">
      <dsp:nvSpPr>
        <dsp:cNvPr id="0" name=""/>
        <dsp:cNvSpPr/>
      </dsp:nvSpPr>
      <dsp:spPr>
        <a:xfrm>
          <a:off x="3781943" y="844404"/>
          <a:ext cx="906064" cy="90606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93355F-B187-4764-B1AD-A8A19D32DF86}">
      <dsp:nvSpPr>
        <dsp:cNvPr id="0" name=""/>
        <dsp:cNvSpPr/>
      </dsp:nvSpPr>
      <dsp:spPr>
        <a:xfrm>
          <a:off x="3975038" y="1037500"/>
          <a:ext cx="519873" cy="51987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A8B9EC-D7E4-4F5F-A65A-9FDB7970F6C5}">
      <dsp:nvSpPr>
        <dsp:cNvPr id="0" name=""/>
        <dsp:cNvSpPr/>
      </dsp:nvSpPr>
      <dsp:spPr>
        <a:xfrm>
          <a:off x="3492299" y="2032685"/>
          <a:ext cx="1485351" cy="594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100" kern="1200"/>
            <a:t>délka pracovní doby</a:t>
          </a:r>
          <a:endParaRPr lang="en-US" sz="1100" kern="1200"/>
        </a:p>
      </dsp:txBody>
      <dsp:txXfrm>
        <a:off x="3492299" y="2032685"/>
        <a:ext cx="1485351" cy="594140"/>
      </dsp:txXfrm>
    </dsp:sp>
    <dsp:sp modelId="{60B6EC29-B12B-49CF-A4C5-A9FB6965EEF4}">
      <dsp:nvSpPr>
        <dsp:cNvPr id="0" name=""/>
        <dsp:cNvSpPr/>
      </dsp:nvSpPr>
      <dsp:spPr>
        <a:xfrm>
          <a:off x="5527231" y="844404"/>
          <a:ext cx="906064" cy="90606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3BDCA3-C85F-4623-92AB-3446778ACDBF}">
      <dsp:nvSpPr>
        <dsp:cNvPr id="0" name=""/>
        <dsp:cNvSpPr/>
      </dsp:nvSpPr>
      <dsp:spPr>
        <a:xfrm>
          <a:off x="5720327" y="1037500"/>
          <a:ext cx="519873" cy="51987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1C0133-82F4-4866-AB80-BAEC1E77955F}">
      <dsp:nvSpPr>
        <dsp:cNvPr id="0" name=""/>
        <dsp:cNvSpPr/>
      </dsp:nvSpPr>
      <dsp:spPr>
        <a:xfrm>
          <a:off x="5237587" y="2032685"/>
          <a:ext cx="1485351" cy="594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100" kern="1200"/>
            <a:t>spokojenost v práci a doma</a:t>
          </a:r>
          <a:endParaRPr lang="en-US" sz="1100" kern="1200"/>
        </a:p>
      </dsp:txBody>
      <dsp:txXfrm>
        <a:off x="5237587" y="2032685"/>
        <a:ext cx="1485351" cy="594140"/>
      </dsp:txXfrm>
    </dsp:sp>
    <dsp:sp modelId="{3C4CAD5E-E8CF-473C-A049-858D959F39BA}">
      <dsp:nvSpPr>
        <dsp:cNvPr id="0" name=""/>
        <dsp:cNvSpPr/>
      </dsp:nvSpPr>
      <dsp:spPr>
        <a:xfrm>
          <a:off x="7272519" y="844404"/>
          <a:ext cx="906064" cy="906064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0978AD-E6BE-4BFC-A616-AFE9B79235AA}">
      <dsp:nvSpPr>
        <dsp:cNvPr id="0" name=""/>
        <dsp:cNvSpPr/>
      </dsp:nvSpPr>
      <dsp:spPr>
        <a:xfrm>
          <a:off x="7465615" y="1037500"/>
          <a:ext cx="519873" cy="51987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9CFD8F-58A9-449B-B632-6F33CBFB458D}">
      <dsp:nvSpPr>
        <dsp:cNvPr id="0" name=""/>
        <dsp:cNvSpPr/>
      </dsp:nvSpPr>
      <dsp:spPr>
        <a:xfrm>
          <a:off x="6982875" y="2032685"/>
          <a:ext cx="1485351" cy="594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1100" kern="1200"/>
            <a:t>V závislosti na potížích i podrobnější sociální anamnéza</a:t>
          </a:r>
          <a:endParaRPr lang="en-US" sz="1100" kern="1200"/>
        </a:p>
      </dsp:txBody>
      <dsp:txXfrm>
        <a:off x="6982875" y="2032685"/>
        <a:ext cx="1485351" cy="59414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800D30-1565-40E4-A3D5-087E3895786F}">
      <dsp:nvSpPr>
        <dsp:cNvPr id="0" name=""/>
        <dsp:cNvSpPr/>
      </dsp:nvSpPr>
      <dsp:spPr>
        <a:xfrm>
          <a:off x="772557" y="71490"/>
          <a:ext cx="863139" cy="863139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B85DF5-A05D-46DD-8032-559F3E3B2C66}">
      <dsp:nvSpPr>
        <dsp:cNvPr id="0" name=""/>
        <dsp:cNvSpPr/>
      </dsp:nvSpPr>
      <dsp:spPr>
        <a:xfrm>
          <a:off x="953816" y="252749"/>
          <a:ext cx="500620" cy="5006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644B87-BE94-49EB-A7BA-D4C70D39ECB8}">
      <dsp:nvSpPr>
        <dsp:cNvPr id="0" name=""/>
        <dsp:cNvSpPr/>
      </dsp:nvSpPr>
      <dsp:spPr>
        <a:xfrm>
          <a:off x="1820655" y="71490"/>
          <a:ext cx="2034542" cy="863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Historie</a:t>
          </a:r>
          <a:endParaRPr lang="en-US" sz="1700" kern="1200"/>
        </a:p>
      </dsp:txBody>
      <dsp:txXfrm>
        <a:off x="1820655" y="71490"/>
        <a:ext cx="2034542" cy="863139"/>
      </dsp:txXfrm>
    </dsp:sp>
    <dsp:sp modelId="{8AA5C72B-FBB2-4B84-BA01-A3640D446290}">
      <dsp:nvSpPr>
        <dsp:cNvPr id="0" name=""/>
        <dsp:cNvSpPr/>
      </dsp:nvSpPr>
      <dsp:spPr>
        <a:xfrm>
          <a:off x="4209701" y="71490"/>
          <a:ext cx="863139" cy="863139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28C41D-BF5C-415A-9479-372613B3157B}">
      <dsp:nvSpPr>
        <dsp:cNvPr id="0" name=""/>
        <dsp:cNvSpPr/>
      </dsp:nvSpPr>
      <dsp:spPr>
        <a:xfrm>
          <a:off x="4390961" y="252749"/>
          <a:ext cx="500620" cy="5006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12DFA4-6419-407F-9F87-337B24088473}">
      <dsp:nvSpPr>
        <dsp:cNvPr id="0" name=""/>
        <dsp:cNvSpPr/>
      </dsp:nvSpPr>
      <dsp:spPr>
        <a:xfrm>
          <a:off x="5257799" y="71490"/>
          <a:ext cx="2034542" cy="863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typ sportu / druhy pohybové aktivity </a:t>
          </a:r>
          <a:endParaRPr lang="en-US" sz="1700" kern="1200"/>
        </a:p>
      </dsp:txBody>
      <dsp:txXfrm>
        <a:off x="5257799" y="71490"/>
        <a:ext cx="2034542" cy="863139"/>
      </dsp:txXfrm>
    </dsp:sp>
    <dsp:sp modelId="{C50A7F89-E668-4F4D-A3AC-95EA965EB2D7}">
      <dsp:nvSpPr>
        <dsp:cNvPr id="0" name=""/>
        <dsp:cNvSpPr/>
      </dsp:nvSpPr>
      <dsp:spPr>
        <a:xfrm>
          <a:off x="772557" y="1638429"/>
          <a:ext cx="863139" cy="863139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F7985D-AE4C-4EF3-9882-0D98CEF03224}">
      <dsp:nvSpPr>
        <dsp:cNvPr id="0" name=""/>
        <dsp:cNvSpPr/>
      </dsp:nvSpPr>
      <dsp:spPr>
        <a:xfrm>
          <a:off x="953816" y="1819688"/>
          <a:ext cx="500620" cy="5006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23C8B0-8175-4C2A-8463-96F8398AB3FA}">
      <dsp:nvSpPr>
        <dsp:cNvPr id="0" name=""/>
        <dsp:cNvSpPr/>
      </dsp:nvSpPr>
      <dsp:spPr>
        <a:xfrm>
          <a:off x="1820655" y="1638429"/>
          <a:ext cx="2034542" cy="863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Intenzita</a:t>
          </a:r>
          <a:endParaRPr lang="en-US" sz="1700" kern="1200"/>
        </a:p>
      </dsp:txBody>
      <dsp:txXfrm>
        <a:off x="1820655" y="1638429"/>
        <a:ext cx="2034542" cy="863139"/>
      </dsp:txXfrm>
    </dsp:sp>
    <dsp:sp modelId="{2344BF3B-696B-4416-9C2F-510879BB1D0E}">
      <dsp:nvSpPr>
        <dsp:cNvPr id="0" name=""/>
        <dsp:cNvSpPr/>
      </dsp:nvSpPr>
      <dsp:spPr>
        <a:xfrm>
          <a:off x="4209701" y="1638429"/>
          <a:ext cx="863139" cy="863139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291423-7539-4376-BF98-23E222F9B1A1}">
      <dsp:nvSpPr>
        <dsp:cNvPr id="0" name=""/>
        <dsp:cNvSpPr/>
      </dsp:nvSpPr>
      <dsp:spPr>
        <a:xfrm>
          <a:off x="4390961" y="1819688"/>
          <a:ext cx="500620" cy="50062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06DAEE-1D14-44E8-9A2C-030A5CC329E6}">
      <dsp:nvSpPr>
        <dsp:cNvPr id="0" name=""/>
        <dsp:cNvSpPr/>
      </dsp:nvSpPr>
      <dsp:spPr>
        <a:xfrm>
          <a:off x="5257799" y="1638429"/>
          <a:ext cx="2034542" cy="863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Frekvence</a:t>
          </a:r>
          <a:endParaRPr lang="en-US" sz="1700" kern="1200"/>
        </a:p>
      </dsp:txBody>
      <dsp:txXfrm>
        <a:off x="5257799" y="1638429"/>
        <a:ext cx="2034542" cy="863139"/>
      </dsp:txXfrm>
    </dsp:sp>
    <dsp:sp modelId="{84FBD93B-EA1D-448E-9339-2497065122AC}">
      <dsp:nvSpPr>
        <dsp:cNvPr id="0" name=""/>
        <dsp:cNvSpPr/>
      </dsp:nvSpPr>
      <dsp:spPr>
        <a:xfrm>
          <a:off x="772557" y="3205368"/>
          <a:ext cx="863139" cy="863139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2FB5BE-5669-415B-B5E4-98B3B9C9D0B3}">
      <dsp:nvSpPr>
        <dsp:cNvPr id="0" name=""/>
        <dsp:cNvSpPr/>
      </dsp:nvSpPr>
      <dsp:spPr>
        <a:xfrm>
          <a:off x="953816" y="3386627"/>
          <a:ext cx="500620" cy="50062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7230DC-9379-45CF-9525-6F7A5290F7A6}">
      <dsp:nvSpPr>
        <dsp:cNvPr id="0" name=""/>
        <dsp:cNvSpPr/>
      </dsp:nvSpPr>
      <dsp:spPr>
        <a:xfrm>
          <a:off x="1820655" y="3205368"/>
          <a:ext cx="2034542" cy="863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Regenerace</a:t>
          </a:r>
          <a:endParaRPr lang="en-US" sz="1700" kern="1200"/>
        </a:p>
      </dsp:txBody>
      <dsp:txXfrm>
        <a:off x="1820655" y="3205368"/>
        <a:ext cx="2034542" cy="863139"/>
      </dsp:txXfrm>
    </dsp:sp>
    <dsp:sp modelId="{207678D2-3740-4FDB-9EC9-58B374F2C215}">
      <dsp:nvSpPr>
        <dsp:cNvPr id="0" name=""/>
        <dsp:cNvSpPr/>
      </dsp:nvSpPr>
      <dsp:spPr>
        <a:xfrm>
          <a:off x="4209701" y="3205368"/>
          <a:ext cx="863139" cy="863139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41C479-B21C-4342-A8C2-B2BBDCB62597}">
      <dsp:nvSpPr>
        <dsp:cNvPr id="0" name=""/>
        <dsp:cNvSpPr/>
      </dsp:nvSpPr>
      <dsp:spPr>
        <a:xfrm>
          <a:off x="4390961" y="3386627"/>
          <a:ext cx="500620" cy="500620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E4AADC-2431-495D-9F63-DD8FA1632FB2}">
      <dsp:nvSpPr>
        <dsp:cNvPr id="0" name=""/>
        <dsp:cNvSpPr/>
      </dsp:nvSpPr>
      <dsp:spPr>
        <a:xfrm>
          <a:off x="5257799" y="3205368"/>
          <a:ext cx="2034542" cy="863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náhodné trénovaní x plánování tréninku, periodizace </a:t>
          </a:r>
        </a:p>
      </dsp:txBody>
      <dsp:txXfrm>
        <a:off x="5257799" y="3205368"/>
        <a:ext cx="2034542" cy="8631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1D3E6C-8A25-405E-A952-4F92A22C6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800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Grafický objekt 5">
            <a:extLst>
              <a:ext uri="{FF2B5EF4-FFF2-40B4-BE49-F238E27FC236}">
                <a16:creationId xmlns:a16="http://schemas.microsoft.com/office/drawing/2014/main" id="{6A09EE1D-83AA-0845-937E-1AE67E6C42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Grafický objekt 5">
            <a:extLst>
              <a:ext uri="{FF2B5EF4-FFF2-40B4-BE49-F238E27FC236}">
                <a16:creationId xmlns:a16="http://schemas.microsoft.com/office/drawing/2014/main" id="{DCB35D92-D29B-3146-9611-5C6D08A960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8" name="Grafický objekt 5">
            <a:extLst>
              <a:ext uri="{FF2B5EF4-FFF2-40B4-BE49-F238E27FC236}">
                <a16:creationId xmlns:a16="http://schemas.microsoft.com/office/drawing/2014/main" id="{F739C49A-2754-B34F-887F-DB0B6C7FEF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800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8AD3602B-143C-9941-B297-40F5CE0AE1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799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DF3500E4-D17A-554A-8F33-305045D9D7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799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38E54EF0-AC4F-BE42-B3C9-EBE082A37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400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PORT slide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9DDF373-DAF6-45FC-9BE7-AC33B6CEF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7400" y="2012012"/>
            <a:ext cx="5389200" cy="28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17" y="2731338"/>
            <a:ext cx="5381966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C08AF-84E6-4329-8E67-FEA434B47075}" type="datetimeFigureOut">
              <a:rPr lang="en-US" dirty="0"/>
              <a:t>2/20/24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340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4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050">
                <a:solidFill>
                  <a:schemeClr val="accent1">
                    <a:lumMod val="50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EFB91-0324-450E-B17F-36DC0ECCE413}" type="datetimeFigureOut">
              <a:rPr lang="en-US" dirty="0"/>
              <a:t>2/20/24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8551294" y="6229681"/>
            <a:ext cx="3429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537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DAA1A8A-524E-644B-B0AF-51411DA79C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B4D4E801-FF72-8844-8AD5-63FB20258D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5">
            <a:extLst>
              <a:ext uri="{FF2B5EF4-FFF2-40B4-BE49-F238E27FC236}">
                <a16:creationId xmlns:a16="http://schemas.microsoft.com/office/drawing/2014/main" id="{F883A8A2-A2CB-1C44-9EE7-C8EC2B49AC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2" name="Grafický objekt 5">
            <a:extLst>
              <a:ext uri="{FF2B5EF4-FFF2-40B4-BE49-F238E27FC236}">
                <a16:creationId xmlns:a16="http://schemas.microsoft.com/office/drawing/2014/main" id="{74D748FC-9EE4-7249-93AA-8B20FF894E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97DE4E81-77F5-2840-B51A-ABFA42B1D2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Grafický objekt 5">
            <a:extLst>
              <a:ext uri="{FF2B5EF4-FFF2-40B4-BE49-F238E27FC236}">
                <a16:creationId xmlns:a16="http://schemas.microsoft.com/office/drawing/2014/main" id="{3B83724A-CCE0-7C4E-A0DB-C689F6D00D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7" name="Grafický objekt 5">
            <a:extLst>
              <a:ext uri="{FF2B5EF4-FFF2-40B4-BE49-F238E27FC236}">
                <a16:creationId xmlns:a16="http://schemas.microsoft.com/office/drawing/2014/main" id="{576A8657-DBEB-4A49-B538-3607859965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A1DA44D0-A644-7041-8A44-D0B2BE45C4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  <p:sldLayoutId id="2147483700" r:id="rId19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1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diagramLayout" Target="../diagrams/layout3.xml"/><Relationship Id="rId7" Type="http://schemas.openxmlformats.org/officeDocument/2006/relationships/image" Target="../media/image1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fyzmatik.pise.cz/371-teziste-lidskeho-tela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International_Standard_Book_Number" TargetMode="External"/><Relationship Id="rId2" Type="http://schemas.openxmlformats.org/officeDocument/2006/relationships/hyperlink" Target="https://www.researchgate.net/publication/280087667_Posturalni_stabilita_Cast_1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s.muni.cz/do/1451/e-learning/kineziologie/elportal/index.html" TargetMode="External"/><Relationship Id="rId4" Type="http://schemas.openxmlformats.org/officeDocument/2006/relationships/hyperlink" Target="https://cs.wikipedia.org/wiki/Speci%C3%A1ln%C3%AD:Zdroje_knih/978-80-248-4263-9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6C805-D43D-9246-8F45-F7D14F2D2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Kineziologie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1AC406-9E40-DE47-946B-D00D18C67F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878" y="3878040"/>
            <a:ext cx="2612556" cy="449643"/>
          </a:xfrm>
        </p:spPr>
        <p:txBody>
          <a:bodyPr/>
          <a:lstStyle/>
          <a:p>
            <a:r>
              <a:rPr lang="cs-CZ" dirty="0"/>
              <a:t>Jaro 2024</a:t>
            </a:r>
          </a:p>
          <a:p>
            <a:r>
              <a:rPr lang="cs-CZ" dirty="0"/>
              <a:t> </a:t>
            </a:r>
          </a:p>
          <a:p>
            <a:endParaRPr lang="cs-CZ" dirty="0"/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4E2D23D8-D85D-E482-43BE-D5D8492E1357}"/>
              </a:ext>
            </a:extLst>
          </p:cNvPr>
          <p:cNvSpPr txBox="1">
            <a:spLocks/>
          </p:cNvSpPr>
          <p:nvPr/>
        </p:nvSpPr>
        <p:spPr>
          <a:xfrm>
            <a:off x="298879" y="4895062"/>
            <a:ext cx="2612555" cy="44964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685800" indent="0" algn="ctr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350" b="0">
                <a:solidFill>
                  <a:schemeClr val="tx1"/>
                </a:solidFill>
                <a:latin typeface="+mn-lt"/>
              </a:defRPr>
            </a:lvl3pPr>
            <a:lvl4pPr marL="1028700" indent="0" algn="ctr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200" b="0">
                <a:solidFill>
                  <a:schemeClr val="tx1"/>
                </a:solidFill>
                <a:latin typeface="+mn-lt"/>
              </a:defRPr>
            </a:lvl4pPr>
            <a:lvl5pPr marL="1371600" indent="0" algn="ctr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200" b="0">
                <a:solidFill>
                  <a:schemeClr val="tx1"/>
                </a:solidFill>
                <a:latin typeface="+mn-lt"/>
              </a:defRPr>
            </a:lvl5pPr>
            <a:lvl6pPr marL="17145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200">
                <a:solidFill>
                  <a:schemeClr val="tx1"/>
                </a:solidFill>
                <a:latin typeface="+mn-lt"/>
              </a:defRPr>
            </a:lvl6pPr>
            <a:lvl7pPr marL="2057400" indent="0" algn="ctr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200" baseline="0">
                <a:solidFill>
                  <a:schemeClr val="tx1"/>
                </a:solidFill>
                <a:latin typeface="+mn-lt"/>
              </a:defRPr>
            </a:lvl7pPr>
            <a:lvl8pPr marL="2400300" indent="0" algn="ctr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+mn-lt"/>
              </a:defRPr>
            </a:lvl8pPr>
            <a:lvl9pPr marL="2743200" indent="0" algn="ctr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kern="0" dirty="0"/>
              <a:t>Mgr. Pavlína Bazalová</a:t>
            </a:r>
          </a:p>
        </p:txBody>
      </p:sp>
    </p:spTree>
    <p:extLst>
      <p:ext uri="{BB962C8B-B14F-4D97-AF65-F5344CB8AC3E}">
        <p14:creationId xmlns:p14="http://schemas.microsoft.com/office/powerpoint/2010/main" val="1158939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9D1CEE-0C25-0E8E-E9B5-940EEBE312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91"/>
          <a:stretch/>
        </p:blipFill>
        <p:spPr>
          <a:xfrm>
            <a:off x="20" y="1"/>
            <a:ext cx="9143980" cy="5842000"/>
          </a:xfrm>
          <a:prstGeom prst="rect">
            <a:avLst/>
          </a:prstGeom>
          <a:noFill/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9178B1A8-9EC2-4780-AD8D-68918251FC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4840" y="6347168"/>
            <a:ext cx="7137397" cy="51083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sz="3200" b="1" dirty="0">
                <a:solidFill>
                  <a:schemeClr val="tx2">
                    <a:lumMod val="75000"/>
                  </a:schemeClr>
                </a:solidFill>
              </a:rPr>
              <a:t>Kineziologie – úvodní terminologie </a:t>
            </a:r>
          </a:p>
        </p:txBody>
      </p:sp>
      <p:sp>
        <p:nvSpPr>
          <p:cNvPr id="3" name="Zástupný symbol pro číslo snímku 2" hidden="1">
            <a:extLst>
              <a:ext uri="{FF2B5EF4-FFF2-40B4-BE49-F238E27FC236}">
                <a16:creationId xmlns:a16="http://schemas.microsoft.com/office/drawing/2014/main" id="{24DF7711-726E-EE03-F3EA-F44494C90DE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10500" y="6228000"/>
            <a:ext cx="189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82325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FF3F7B2-A96C-120B-7FC7-76426EAF5F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034D603-3590-FE35-5AFF-287519DBA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Rozdíly v pojmech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A57C7F6-C172-EBB5-A27A-432DF37F24D8}"/>
              </a:ext>
            </a:extLst>
          </p:cNvPr>
          <p:cNvSpPr txBox="1"/>
          <p:nvPr/>
        </p:nvSpPr>
        <p:spPr>
          <a:xfrm>
            <a:off x="729842" y="2181137"/>
            <a:ext cx="2125903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Kineziologie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86AB4A6-18C1-5F11-DC4E-14DE0B46C6F8}"/>
              </a:ext>
            </a:extLst>
          </p:cNvPr>
          <p:cNvSpPr txBox="1"/>
          <p:nvPr/>
        </p:nvSpPr>
        <p:spPr>
          <a:xfrm>
            <a:off x="5349702" y="2905780"/>
            <a:ext cx="246574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cs-CZ" sz="2800" dirty="0"/>
              <a:t>Kinezioterapie</a:t>
            </a:r>
            <a:endParaRPr lang="cs-CZ" sz="2800" dirty="0">
              <a:latin typeface="+mn-lt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444262C-A751-542D-4FDE-538948743E57}"/>
              </a:ext>
            </a:extLst>
          </p:cNvPr>
          <p:cNvSpPr txBox="1"/>
          <p:nvPr/>
        </p:nvSpPr>
        <p:spPr>
          <a:xfrm>
            <a:off x="2662748" y="4650420"/>
            <a:ext cx="268695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Kinantropologie</a:t>
            </a:r>
          </a:p>
        </p:txBody>
      </p:sp>
    </p:spTree>
    <p:extLst>
      <p:ext uri="{BB962C8B-B14F-4D97-AF65-F5344CB8AC3E}">
        <p14:creationId xmlns:p14="http://schemas.microsoft.com/office/powerpoint/2010/main" val="3482055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4A00DB8-16BA-D206-356F-C744199AED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12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C780224-E28A-2238-9BA5-76CA48681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dirty="0"/>
              <a:t>Kineziologie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9E7014D-2E9E-5D51-7CD3-F4BD2414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8064900" cy="413999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b="1" dirty="0"/>
              <a:t>z řečtiny (</a:t>
            </a:r>
            <a:r>
              <a:rPr lang="cs-CZ" b="1" dirty="0" err="1"/>
              <a:t>kinesis</a:t>
            </a:r>
            <a:r>
              <a:rPr lang="cs-CZ" b="1" dirty="0"/>
              <a:t> = pohyb a logos = slovo, řeč, věda)</a:t>
            </a:r>
          </a:p>
          <a:p>
            <a:pPr>
              <a:spcAft>
                <a:spcPts val="600"/>
              </a:spcAft>
            </a:pPr>
            <a:r>
              <a:rPr lang="cs-CZ" dirty="0"/>
              <a:t>rozdílné pojetí ČR x USA </a:t>
            </a:r>
          </a:p>
          <a:p>
            <a:pPr>
              <a:spcAft>
                <a:spcPts val="600"/>
              </a:spcAft>
            </a:pPr>
            <a:r>
              <a:rPr lang="cs-CZ" dirty="0"/>
              <a:t>princip fungování pohybových segmentů lidského těla a nervové soustavy (spojený systém)</a:t>
            </a:r>
          </a:p>
          <a:p>
            <a:pPr>
              <a:spcAft>
                <a:spcPts val="600"/>
              </a:spcAft>
            </a:pPr>
            <a:r>
              <a:rPr lang="cs-CZ" dirty="0"/>
              <a:t>Kineziologie studuje funkční a anatomické zákonitosti pohybového systému při vykonávání pohybu (Balatka, 2002).</a:t>
            </a:r>
          </a:p>
          <a:p>
            <a:pPr>
              <a:spcAft>
                <a:spcPts val="600"/>
              </a:spcAft>
            </a:pPr>
            <a:r>
              <a:rPr lang="cs-CZ" b="1" dirty="0"/>
              <a:t>Kombinace poznatků: fyziologie, biomechaniky, anatomie, neurofyziologie    </a:t>
            </a:r>
            <a:r>
              <a:rPr lang="cs-CZ" dirty="0"/>
              <a:t>(psychologie, sociologie)</a:t>
            </a:r>
          </a:p>
          <a:p>
            <a:pPr marL="54000" indent="0">
              <a:spcAft>
                <a:spcPts val="600"/>
              </a:spcAft>
              <a:buNone/>
            </a:pPr>
            <a:r>
              <a:rPr lang="cs-CZ" dirty="0"/>
              <a:t>		→ 	INTERDISCIPLINÁRNÍ VĚDA </a:t>
            </a:r>
          </a:p>
        </p:txBody>
      </p:sp>
    </p:spTree>
    <p:extLst>
      <p:ext uri="{BB962C8B-B14F-4D97-AF65-F5344CB8AC3E}">
        <p14:creationId xmlns:p14="http://schemas.microsoft.com/office/powerpoint/2010/main" val="1980857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5D9DE89-5FC7-A0D3-016D-4DC267C870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11" name="Nadpis 10">
            <a:extLst>
              <a:ext uri="{FF2B5EF4-FFF2-40B4-BE49-F238E27FC236}">
                <a16:creationId xmlns:a16="http://schemas.microsoft.com/office/drawing/2014/main" id="{9BF672DE-8772-90B5-6E71-04566CE35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Definice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EF4541ED-0338-D65F-FD10-955564803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0" y="1715571"/>
            <a:ext cx="8064900" cy="584905"/>
          </a:xfrm>
        </p:spPr>
        <p:txBody>
          <a:bodyPr/>
          <a:lstStyle/>
          <a:p>
            <a:r>
              <a:rPr lang="cs-CZ" dirty="0"/>
              <a:t>Nejjednodušší definice kineziologie </a:t>
            </a:r>
            <a:r>
              <a:rPr lang="cs-CZ" i="1" dirty="0"/>
              <a:t>„věda o pohybu a jeho řízení“.</a:t>
            </a:r>
          </a:p>
        </p:txBody>
      </p:sp>
      <p:sp>
        <p:nvSpPr>
          <p:cNvPr id="9" name="Zástupný obsah 7">
            <a:extLst>
              <a:ext uri="{FF2B5EF4-FFF2-40B4-BE49-F238E27FC236}">
                <a16:creationId xmlns:a16="http://schemas.microsoft.com/office/drawing/2014/main" id="{2430DCE4-7796-5E4B-E89C-D65D40DFC1FF}"/>
              </a:ext>
            </a:extLst>
          </p:cNvPr>
          <p:cNvSpPr txBox="1">
            <a:spLocks/>
          </p:cNvSpPr>
          <p:nvPr/>
        </p:nvSpPr>
        <p:spPr>
          <a:xfrm>
            <a:off x="539550" y="2529583"/>
            <a:ext cx="8064900" cy="12454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9000" marR="0" indent="-135000" algn="l" defTabSz="914400" rtl="0" eaLnBrk="1" fontAlgn="base" latinLnBrk="0" hangingPunct="1">
              <a:lnSpc>
                <a:spcPts val="27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8000" indent="-135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>
                <a:solidFill>
                  <a:schemeClr val="tx1"/>
                </a:solidFill>
                <a:latin typeface="+mn-lt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200" b="0">
                <a:solidFill>
                  <a:schemeClr val="tx1"/>
                </a:solidFill>
                <a:latin typeface="+mn-lt"/>
              </a:defRPr>
            </a:lvl3pPr>
            <a:lvl4pPr marL="10287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4pPr>
            <a:lvl5pPr marL="13716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kern="0" dirty="0"/>
              <a:t>profesor </a:t>
            </a:r>
            <a:r>
              <a:rPr lang="cs-CZ" kern="0" dirty="0" err="1"/>
              <a:t>Dylevský</a:t>
            </a:r>
            <a:r>
              <a:rPr lang="cs-CZ" kern="0" dirty="0"/>
              <a:t>: </a:t>
            </a:r>
            <a:r>
              <a:rPr lang="cs-CZ" i="1" kern="0" dirty="0"/>
              <a:t>„Kineziologie je věda o </a:t>
            </a:r>
            <a:r>
              <a:rPr lang="cs-CZ" i="1" u="sng" kern="0" dirty="0"/>
              <a:t>biologických komponentách</a:t>
            </a:r>
            <a:r>
              <a:rPr lang="cs-CZ" i="1" kern="0" dirty="0"/>
              <a:t>, aspektech a atributech pohybu </a:t>
            </a:r>
            <a:r>
              <a:rPr lang="cs-CZ" i="1" u="sng" kern="0" dirty="0"/>
              <a:t>v procesu vývoje </a:t>
            </a:r>
            <a:r>
              <a:rPr lang="cs-CZ" i="1" kern="0" dirty="0"/>
              <a:t>a o </a:t>
            </a:r>
            <a:r>
              <a:rPr lang="cs-CZ" i="1" u="sng" kern="0" dirty="0"/>
              <a:t>vlivu pohybu na biologické struktury</a:t>
            </a:r>
            <a:r>
              <a:rPr lang="cs-CZ" i="1" kern="0" dirty="0"/>
              <a:t>“.</a:t>
            </a:r>
          </a:p>
        </p:txBody>
      </p:sp>
      <p:sp>
        <p:nvSpPr>
          <p:cNvPr id="10" name="Zástupný obsah 7">
            <a:extLst>
              <a:ext uri="{FF2B5EF4-FFF2-40B4-BE49-F238E27FC236}">
                <a16:creationId xmlns:a16="http://schemas.microsoft.com/office/drawing/2014/main" id="{EEB27AD8-DA6B-7B9B-E256-9E82C15A9669}"/>
              </a:ext>
            </a:extLst>
          </p:cNvPr>
          <p:cNvSpPr txBox="1">
            <a:spLocks/>
          </p:cNvSpPr>
          <p:nvPr/>
        </p:nvSpPr>
        <p:spPr>
          <a:xfrm>
            <a:off x="499500" y="3931422"/>
            <a:ext cx="8064900" cy="183836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9000" marR="0" indent="-135000" algn="l" defTabSz="914400" rtl="0" eaLnBrk="1" fontAlgn="base" latinLnBrk="0" hangingPunct="1">
              <a:lnSpc>
                <a:spcPts val="27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8000" indent="-135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>
                <a:solidFill>
                  <a:schemeClr val="tx1"/>
                </a:solidFill>
                <a:latin typeface="+mn-lt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200" b="0">
                <a:solidFill>
                  <a:schemeClr val="tx1"/>
                </a:solidFill>
                <a:latin typeface="+mn-lt"/>
              </a:defRPr>
            </a:lvl3pPr>
            <a:lvl4pPr marL="10287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4pPr>
            <a:lvl5pPr marL="13716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kern="0" dirty="0"/>
              <a:t>Docent </a:t>
            </a:r>
            <a:r>
              <a:rPr lang="cs-CZ" kern="0" dirty="0" err="1"/>
              <a:t>Véle</a:t>
            </a:r>
            <a:r>
              <a:rPr lang="cs-CZ" kern="0" dirty="0"/>
              <a:t> </a:t>
            </a:r>
            <a:r>
              <a:rPr lang="cs-CZ" i="1" kern="0" dirty="0"/>
              <a:t>„Kineziologie je věda o lidském účelově organizovaném pohybu podléhajícímu </a:t>
            </a:r>
            <a:r>
              <a:rPr lang="cs-CZ" i="1" u="sng" kern="0" dirty="0"/>
              <a:t>fyzikálním zákonům hmotné struktury</a:t>
            </a:r>
            <a:r>
              <a:rPr lang="cs-CZ" i="1" kern="0" dirty="0"/>
              <a:t> těla stejně jako </a:t>
            </a:r>
            <a:r>
              <a:rPr lang="cs-CZ" i="1" u="sng" kern="0" dirty="0"/>
              <a:t>kybernetickým zákonům řízení pohybové funkce</a:t>
            </a:r>
            <a:r>
              <a:rPr lang="cs-CZ" i="1" kern="0" dirty="0"/>
              <a:t>, která udržuje funkci lidského organismu.“</a:t>
            </a:r>
          </a:p>
        </p:txBody>
      </p:sp>
    </p:spTree>
    <p:extLst>
      <p:ext uri="{BB962C8B-B14F-4D97-AF65-F5344CB8AC3E}">
        <p14:creationId xmlns:p14="http://schemas.microsoft.com/office/powerpoint/2010/main" val="2680030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8D5A1DE-86C0-BD10-B4E0-67DD79A644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EEE50BF-8E19-238A-8108-BD3D420C6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149C6F8-1277-42CE-2811-93AD450AFF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6284DDA-4277-F94A-FFB8-DB00EA99F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00" y="647329"/>
            <a:ext cx="8488619" cy="525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13D6460-3310-9CEF-7422-86644ED0F683}"/>
              </a:ext>
            </a:extLst>
          </p:cNvPr>
          <p:cNvSpPr txBox="1"/>
          <p:nvPr/>
        </p:nvSpPr>
        <p:spPr>
          <a:xfrm>
            <a:off x="1195349" y="5906889"/>
            <a:ext cx="6595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000" dirty="0">
                <a:latin typeface="+mn-lt"/>
              </a:rPr>
              <a:t>Ronald </a:t>
            </a:r>
            <a:r>
              <a:rPr lang="cs-CZ" sz="1000" dirty="0" err="1">
                <a:latin typeface="+mn-lt"/>
              </a:rPr>
              <a:t>Renson</a:t>
            </a:r>
            <a:r>
              <a:rPr lang="cs-CZ" sz="1000" dirty="0">
                <a:latin typeface="+mn-lt"/>
              </a:rPr>
              <a:t>: </a:t>
            </a:r>
            <a:r>
              <a:rPr lang="cs-CZ" sz="1000" dirty="0" err="1">
                <a:latin typeface="+mn-lt"/>
              </a:rPr>
              <a:t>From</a:t>
            </a:r>
            <a:r>
              <a:rPr lang="cs-CZ" sz="1000" dirty="0">
                <a:latin typeface="+mn-lt"/>
              </a:rPr>
              <a:t> </a:t>
            </a:r>
            <a:r>
              <a:rPr lang="cs-CZ" sz="1000" dirty="0" err="1">
                <a:latin typeface="+mn-lt"/>
              </a:rPr>
              <a:t>physical</a:t>
            </a:r>
            <a:r>
              <a:rPr lang="cs-CZ" sz="1000" dirty="0">
                <a:latin typeface="+mn-lt"/>
              </a:rPr>
              <a:t> </a:t>
            </a:r>
            <a:r>
              <a:rPr lang="cs-CZ" sz="1000" dirty="0" err="1">
                <a:latin typeface="+mn-lt"/>
              </a:rPr>
              <a:t>education</a:t>
            </a:r>
            <a:r>
              <a:rPr lang="cs-CZ" sz="1000" dirty="0">
                <a:latin typeface="+mn-lt"/>
              </a:rPr>
              <a:t> to </a:t>
            </a:r>
            <a:r>
              <a:rPr lang="cs-CZ" sz="1000" dirty="0" err="1">
                <a:latin typeface="+mn-lt"/>
              </a:rPr>
              <a:t>Kinatropology</a:t>
            </a:r>
            <a:r>
              <a:rPr lang="cs-CZ" sz="1000" dirty="0">
                <a:latin typeface="+mn-lt"/>
              </a:rPr>
              <a:t>: A </a:t>
            </a:r>
            <a:r>
              <a:rPr lang="cs-CZ" sz="1000" dirty="0" err="1">
                <a:latin typeface="+mn-lt"/>
              </a:rPr>
              <a:t>quest</a:t>
            </a:r>
            <a:r>
              <a:rPr lang="cs-CZ" sz="1000" dirty="0">
                <a:latin typeface="+mn-lt"/>
              </a:rPr>
              <a:t> </a:t>
            </a:r>
            <a:r>
              <a:rPr lang="cs-CZ" sz="1000" dirty="0" err="1">
                <a:latin typeface="+mn-lt"/>
              </a:rPr>
              <a:t>for</a:t>
            </a:r>
            <a:r>
              <a:rPr lang="cs-CZ" sz="1000" dirty="0">
                <a:latin typeface="+mn-lt"/>
              </a:rPr>
              <a:t> </a:t>
            </a:r>
            <a:r>
              <a:rPr lang="cs-CZ" sz="1000" dirty="0" err="1">
                <a:latin typeface="+mn-lt"/>
              </a:rPr>
              <a:t>Academic</a:t>
            </a:r>
            <a:r>
              <a:rPr lang="cs-CZ" sz="1000" dirty="0">
                <a:latin typeface="+mn-lt"/>
              </a:rPr>
              <a:t> and </a:t>
            </a:r>
            <a:r>
              <a:rPr lang="cs-CZ" sz="1000" dirty="0" err="1">
                <a:latin typeface="+mn-lt"/>
              </a:rPr>
              <a:t>Proffesional</a:t>
            </a:r>
            <a:r>
              <a:rPr lang="cs-CZ" sz="1000" dirty="0">
                <a:latin typeface="+mn-lt"/>
              </a:rPr>
              <a:t> Identity. (1989)</a:t>
            </a:r>
          </a:p>
          <a:p>
            <a:pPr algn="l"/>
            <a:endParaRPr lang="cs-CZ" sz="1000" dirty="0">
              <a:latin typeface="+mn-lt"/>
            </a:endParaRP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04330E1D-1EF4-C60F-43B5-83DE41FCEC17}"/>
              </a:ext>
            </a:extLst>
          </p:cNvPr>
          <p:cNvSpPr/>
          <p:nvPr/>
        </p:nvSpPr>
        <p:spPr bwMode="auto">
          <a:xfrm>
            <a:off x="-95003" y="2291457"/>
            <a:ext cx="4037611" cy="985652"/>
          </a:xfrm>
          <a:prstGeom prst="ellipse">
            <a:avLst/>
          </a:prstGeom>
          <a:noFill/>
          <a:ln w="57150">
            <a:solidFill>
              <a:srgbClr val="5AC8AF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FC9637AB-F740-7035-89CF-B5F0AF49AFAA}"/>
              </a:ext>
            </a:extLst>
          </p:cNvPr>
          <p:cNvSpPr/>
          <p:nvPr/>
        </p:nvSpPr>
        <p:spPr bwMode="auto">
          <a:xfrm>
            <a:off x="4807528" y="513424"/>
            <a:ext cx="3255818" cy="718614"/>
          </a:xfrm>
          <a:prstGeom prst="ellipse">
            <a:avLst/>
          </a:prstGeom>
          <a:noFill/>
          <a:ln w="57150">
            <a:solidFill>
              <a:srgbClr val="5AC8AF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4309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6BE3643-4B2E-0B6B-21EE-03BD0623DD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15</a:t>
            </a:fld>
            <a:endParaRPr lang="cs-CZ" altLang="cs-CZ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E14FC445-F5E7-2404-FDFE-915EFFF44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dirty="0"/>
              <a:t>Dělení kineziologie</a:t>
            </a:r>
          </a:p>
        </p:txBody>
      </p:sp>
      <p:graphicFrame>
        <p:nvGraphicFramePr>
          <p:cNvPr id="8" name="Zástupný obsah 5">
            <a:extLst>
              <a:ext uri="{FF2B5EF4-FFF2-40B4-BE49-F238E27FC236}">
                <a16:creationId xmlns:a16="http://schemas.microsoft.com/office/drawing/2014/main" id="{0B0BC366-7C53-435B-B31B-EC284D8775AC}"/>
              </a:ext>
            </a:extLst>
          </p:cNvPr>
          <p:cNvGraphicFramePr>
            <a:graphicFrameLocks noGrp="1"/>
          </p:cNvGraphicFramePr>
          <p:nvPr>
            <p:ph idx="30"/>
          </p:nvPr>
        </p:nvGraphicFramePr>
        <p:xfrm>
          <a:off x="4688460" y="1701505"/>
          <a:ext cx="3914999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ovéPole 9">
            <a:extLst>
              <a:ext uri="{FF2B5EF4-FFF2-40B4-BE49-F238E27FC236}">
                <a16:creationId xmlns:a16="http://schemas.microsoft.com/office/drawing/2014/main" id="{87429DA6-F257-0D05-8D8B-B17CB7D72C38}"/>
              </a:ext>
            </a:extLst>
          </p:cNvPr>
          <p:cNvSpPr txBox="1"/>
          <p:nvPr/>
        </p:nvSpPr>
        <p:spPr>
          <a:xfrm>
            <a:off x="540000" y="2248250"/>
            <a:ext cx="342593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Obecná kineziologie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37AEF6A6-070A-9491-AC46-348E5542376A}"/>
              </a:ext>
            </a:extLst>
          </p:cNvPr>
          <p:cNvSpPr txBox="1"/>
          <p:nvPr/>
        </p:nvSpPr>
        <p:spPr>
          <a:xfrm>
            <a:off x="499500" y="4104886"/>
            <a:ext cx="364555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Speciální kineziologie</a:t>
            </a:r>
          </a:p>
        </p:txBody>
      </p:sp>
      <p:pic>
        <p:nvPicPr>
          <p:cNvPr id="17" name="Grafický objekt 16" descr="Zavřít se souvislou výplní">
            <a:extLst>
              <a:ext uri="{FF2B5EF4-FFF2-40B4-BE49-F238E27FC236}">
                <a16:creationId xmlns:a16="http://schemas.microsoft.com/office/drawing/2014/main" id="{4E9A6873-97C5-0819-154C-3B60F1964B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95769" y="29718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000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9837D89-70EB-F1FC-5CB3-69E605EEA3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C9CBBA15-C41C-8C0D-F481-11630DE1099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cs-CZ" sz="2800" u="sng" dirty="0"/>
              <a:t>Obecná kineziologie</a:t>
            </a:r>
          </a:p>
        </p:txBody>
      </p:sp>
      <p:sp>
        <p:nvSpPr>
          <p:cNvPr id="11" name="Zástupný text 10">
            <a:extLst>
              <a:ext uri="{FF2B5EF4-FFF2-40B4-BE49-F238E27FC236}">
                <a16:creationId xmlns:a16="http://schemas.microsoft.com/office/drawing/2014/main" id="{AE60D0CD-90A9-C8E8-8786-4E19A1E0AE4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cs-CZ" sz="2800" u="sng" dirty="0"/>
              <a:t>Speciální kineziologie</a:t>
            </a:r>
          </a:p>
        </p:txBody>
      </p:sp>
      <p:sp>
        <p:nvSpPr>
          <p:cNvPr id="12" name="Zástupný obsah 11">
            <a:extLst>
              <a:ext uri="{FF2B5EF4-FFF2-40B4-BE49-F238E27FC236}">
                <a16:creationId xmlns:a16="http://schemas.microsoft.com/office/drawing/2014/main" id="{67BA0B91-C872-B2D3-06E4-7509E2E68813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540000" y="1954074"/>
            <a:ext cx="3914999" cy="2746793"/>
          </a:xfrm>
        </p:spPr>
        <p:txBody>
          <a:bodyPr/>
          <a:lstStyle/>
          <a:p>
            <a:pPr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ea typeface="Calibri" panose="020F0502020204030204" pitchFamily="34" charset="0"/>
                <a:cs typeface="Times New Roman" panose="02020603050405020304" pitchFamily="18" charset="0"/>
              </a:rPr>
              <a:t>Analytický charakter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ea typeface="Calibri" panose="020F0502020204030204" pitchFamily="34" charset="0"/>
                <a:cs typeface="Times New Roman" panose="02020603050405020304" pitchFamily="18" charset="0"/>
              </a:rPr>
              <a:t>Vychází z pohybu na molekulární a buněčné úrovni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ea typeface="Calibri" panose="020F0502020204030204" pitchFamily="34" charset="0"/>
                <a:cs typeface="Times New Roman" panose="02020603050405020304" pitchFamily="18" charset="0"/>
              </a:rPr>
              <a:t>Kineziologie tkání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cs-CZ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4000" indent="0" algn="just">
              <a:lnSpc>
                <a:spcPct val="115000"/>
              </a:lnSpc>
              <a:spcAft>
                <a:spcPts val="1000"/>
              </a:spcAft>
              <a:buNone/>
            </a:pPr>
            <a:endParaRPr lang="cs-CZ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4000" indent="0">
              <a:buNone/>
            </a:pPr>
            <a:endParaRPr lang="cs-CZ" dirty="0"/>
          </a:p>
        </p:txBody>
      </p:sp>
      <p:sp>
        <p:nvSpPr>
          <p:cNvPr id="13" name="Zástupný obsah 12">
            <a:extLst>
              <a:ext uri="{FF2B5EF4-FFF2-40B4-BE49-F238E27FC236}">
                <a16:creationId xmlns:a16="http://schemas.microsoft.com/office/drawing/2014/main" id="{A9CCE798-837D-E71A-5D1B-E5EE43A32860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4688459" y="1954074"/>
            <a:ext cx="3914999" cy="3659060"/>
          </a:xfrm>
        </p:spPr>
        <p:txBody>
          <a:bodyPr/>
          <a:lstStyle/>
          <a:p>
            <a:r>
              <a:rPr lang="cs-CZ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Pohyb tělesných segmentů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kineziologie axiálního systému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kineziologie horní končetiny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Kin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eziologie dolní končetiny</a:t>
            </a:r>
          </a:p>
          <a:p>
            <a:pPr>
              <a:buFont typeface="Wingdings" panose="05000000000000000000" pitchFamily="2" charset="2"/>
              <a:buChar char="Ø"/>
            </a:pPr>
            <a:endParaRPr lang="cs-CZ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integrační charakter </a:t>
            </a:r>
          </a:p>
          <a:p>
            <a:pPr marL="54000" indent="0">
              <a:buNone/>
            </a:pP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cs-CZ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→ využívá se k diagnostice pohybového systému </a:t>
            </a:r>
          </a:p>
        </p:txBody>
      </p:sp>
    </p:spTree>
    <p:extLst>
      <p:ext uri="{BB962C8B-B14F-4D97-AF65-F5344CB8AC3E}">
        <p14:creationId xmlns:p14="http://schemas.microsoft.com/office/powerpoint/2010/main" val="2511090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BB656B5-CA84-0DEA-D1E4-DE3982B464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AD29B44D-ADF1-B140-D33A-1820236EC723}"/>
              </a:ext>
            </a:extLst>
          </p:cNvPr>
          <p:cNvGrpSpPr/>
          <p:nvPr/>
        </p:nvGrpSpPr>
        <p:grpSpPr>
          <a:xfrm>
            <a:off x="1013667" y="998862"/>
            <a:ext cx="7116666" cy="3640250"/>
            <a:chOff x="0" y="-190278"/>
            <a:chExt cx="5777474" cy="2627511"/>
          </a:xfrm>
        </p:grpSpPr>
        <p:sp>
          <p:nvSpPr>
            <p:cNvPr id="7" name="Textové pole 2">
              <a:extLst>
                <a:ext uri="{FF2B5EF4-FFF2-40B4-BE49-F238E27FC236}">
                  <a16:creationId xmlns:a16="http://schemas.microsoft.com/office/drawing/2014/main" id="{A7015093-4730-9062-4EA2-997F276476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296" y="735576"/>
              <a:ext cx="1383030" cy="655955"/>
            </a:xfrm>
            <a:prstGeom prst="rect">
              <a:avLst/>
            </a:prstGeom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ot="0" vert="horz" wrap="square" lIns="91440" tIns="45720" rIns="91440" bIns="45720" anchor="ctr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cs-CZ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OPĚRNÁ SLOŽKA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cs-CZ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(kosti, klouby, vazy)</a:t>
              </a:r>
            </a:p>
          </p:txBody>
        </p:sp>
        <p:sp>
          <p:nvSpPr>
            <p:cNvPr id="8" name="Textové pole 2">
              <a:extLst>
                <a:ext uri="{FF2B5EF4-FFF2-40B4-BE49-F238E27FC236}">
                  <a16:creationId xmlns:a16="http://schemas.microsoft.com/office/drawing/2014/main" id="{9451289D-0752-16E2-5E14-F854BEB5E1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7812" y="735576"/>
              <a:ext cx="1383030" cy="655955"/>
            </a:xfrm>
            <a:prstGeom prst="rect">
              <a:avLst/>
            </a:prstGeom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ot="0" vert="horz" wrap="square" lIns="91440" tIns="45720" rIns="91440" bIns="45720" anchor="ctr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cs-CZ" sz="1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VÝKONNÁ SLOŽKA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cs-CZ" sz="11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(svaly, šlachy)</a:t>
              </a:r>
            </a:p>
          </p:txBody>
        </p:sp>
        <p:sp>
          <p:nvSpPr>
            <p:cNvPr id="9" name="Textové pole 2">
              <a:extLst>
                <a:ext uri="{FF2B5EF4-FFF2-40B4-BE49-F238E27FC236}">
                  <a16:creationId xmlns:a16="http://schemas.microsoft.com/office/drawing/2014/main" id="{1D6E9C5A-D969-4155-A2AA-0EF70C38D0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94709" y="728202"/>
              <a:ext cx="1383030" cy="655955"/>
            </a:xfrm>
            <a:prstGeom prst="rect">
              <a:avLst/>
            </a:prstGeom>
            <a:ln>
              <a:noFill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ot="0" vert="horz" wrap="square" lIns="91440" tIns="45720" rIns="91440" bIns="45720" anchor="ctr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cs-CZ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ŘÍDÍCÍ SLOŽKA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cs-CZ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(CNS + PNS)</a:t>
              </a:r>
            </a:p>
          </p:txBody>
        </p:sp>
        <p:sp>
          <p:nvSpPr>
            <p:cNvPr id="10" name="Textové pole 5">
              <a:extLst>
                <a:ext uri="{FF2B5EF4-FFF2-40B4-BE49-F238E27FC236}">
                  <a16:creationId xmlns:a16="http://schemas.microsoft.com/office/drawing/2014/main" id="{621797EA-EA43-DC3C-1A72-37FE331B1C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1209" y="-190278"/>
              <a:ext cx="1970405" cy="3098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ot="0" vert="horz" wrap="square" lIns="91440" tIns="45720" rIns="91440" bIns="45720" anchor="ctr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cs-CZ" sz="2000" b="1" u="sng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POHYBOVÝ SYSTÉM</a:t>
              </a:r>
              <a:endParaRPr lang="cs-CZ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ové pole 6">
              <a:extLst>
                <a:ext uri="{FF2B5EF4-FFF2-40B4-BE49-F238E27FC236}">
                  <a16:creationId xmlns:a16="http://schemas.microsoft.com/office/drawing/2014/main" id="{86D8857F-7DB6-AFD8-25D8-6A5DD92ABD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7983" y="1806678"/>
              <a:ext cx="1821815" cy="630555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vert="horz" wrap="square" lIns="91440" tIns="45720" rIns="91440" bIns="45720" anchor="ctr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cs-CZ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ZÁSOBOVACÍ SLOŽKA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cs-CZ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(cévní systém)</a:t>
              </a:r>
            </a:p>
          </p:txBody>
        </p:sp>
        <p:sp>
          <p:nvSpPr>
            <p:cNvPr id="12" name="Šipka: obousměrná vodorovná 11">
              <a:extLst>
                <a:ext uri="{FF2B5EF4-FFF2-40B4-BE49-F238E27FC236}">
                  <a16:creationId xmlns:a16="http://schemas.microsoft.com/office/drawing/2014/main" id="{EAD9E336-23F9-904C-03C4-B4F0CA210857}"/>
                </a:ext>
              </a:extLst>
            </p:cNvPr>
            <p:cNvSpPr/>
            <p:nvPr/>
          </p:nvSpPr>
          <p:spPr>
            <a:xfrm>
              <a:off x="1657820" y="1073560"/>
              <a:ext cx="351692" cy="45719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13" name="Šipka: obousměrná vodorovná 12">
              <a:extLst>
                <a:ext uri="{FF2B5EF4-FFF2-40B4-BE49-F238E27FC236}">
                  <a16:creationId xmlns:a16="http://schemas.microsoft.com/office/drawing/2014/main" id="{17CA8E1A-3365-E9E3-DB40-0F81B410BF6D}"/>
                </a:ext>
              </a:extLst>
            </p:cNvPr>
            <p:cNvSpPr/>
            <p:nvPr/>
          </p:nvSpPr>
          <p:spPr>
            <a:xfrm>
              <a:off x="3729968" y="1066186"/>
              <a:ext cx="351692" cy="45719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14" name="Šipka: obousměrná vodorovná 13">
              <a:extLst>
                <a:ext uri="{FF2B5EF4-FFF2-40B4-BE49-F238E27FC236}">
                  <a16:creationId xmlns:a16="http://schemas.microsoft.com/office/drawing/2014/main" id="{B8490781-95B6-9C81-666E-E6AF8B2440B0}"/>
                </a:ext>
              </a:extLst>
            </p:cNvPr>
            <p:cNvSpPr/>
            <p:nvPr/>
          </p:nvSpPr>
          <p:spPr>
            <a:xfrm rot="19174511">
              <a:off x="3880525" y="1603888"/>
              <a:ext cx="351692" cy="45719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15" name="Šipka: obousměrná vodorovná 14">
              <a:extLst>
                <a:ext uri="{FF2B5EF4-FFF2-40B4-BE49-F238E27FC236}">
                  <a16:creationId xmlns:a16="http://schemas.microsoft.com/office/drawing/2014/main" id="{48861DB3-730C-0DF9-C438-5B9409DDC77D}"/>
                </a:ext>
              </a:extLst>
            </p:cNvPr>
            <p:cNvSpPr/>
            <p:nvPr/>
          </p:nvSpPr>
          <p:spPr>
            <a:xfrm rot="13529580">
              <a:off x="1526447" y="1598858"/>
              <a:ext cx="351692" cy="45719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16" name="Šipka: obousměrná vodorovná 15">
              <a:extLst>
                <a:ext uri="{FF2B5EF4-FFF2-40B4-BE49-F238E27FC236}">
                  <a16:creationId xmlns:a16="http://schemas.microsoft.com/office/drawing/2014/main" id="{B4E64778-1F83-681D-CC80-218310BAA893}"/>
                </a:ext>
              </a:extLst>
            </p:cNvPr>
            <p:cNvSpPr/>
            <p:nvPr/>
          </p:nvSpPr>
          <p:spPr>
            <a:xfrm rot="16200000">
              <a:off x="2730448" y="1600497"/>
              <a:ext cx="317647" cy="45719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17" name="Levá složená závorka 16">
              <a:extLst>
                <a:ext uri="{FF2B5EF4-FFF2-40B4-BE49-F238E27FC236}">
                  <a16:creationId xmlns:a16="http://schemas.microsoft.com/office/drawing/2014/main" id="{C92EE34D-2ABE-E33A-51DD-032450A92B82}"/>
                </a:ext>
              </a:extLst>
            </p:cNvPr>
            <p:cNvSpPr/>
            <p:nvPr/>
          </p:nvSpPr>
          <p:spPr>
            <a:xfrm rot="5400000">
              <a:off x="2723074" y="-2470058"/>
              <a:ext cx="331325" cy="5777474"/>
            </a:xfrm>
            <a:prstGeom prst="leftBrace">
              <a:avLst>
                <a:gd name="adj1" fmla="val 8333"/>
                <a:gd name="adj2" fmla="val 50136"/>
              </a:avLst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  <p:sp>
          <p:nvSpPr>
            <p:cNvPr id="18" name="Šipka: obousměrná vodorovná 17">
              <a:extLst>
                <a:ext uri="{FF2B5EF4-FFF2-40B4-BE49-F238E27FC236}">
                  <a16:creationId xmlns:a16="http://schemas.microsoft.com/office/drawing/2014/main" id="{F738740E-5914-B339-E9EC-F54FC2B990B0}"/>
                </a:ext>
              </a:extLst>
            </p:cNvPr>
            <p:cNvSpPr/>
            <p:nvPr/>
          </p:nvSpPr>
          <p:spPr>
            <a:xfrm>
              <a:off x="758168" y="594238"/>
              <a:ext cx="4169492" cy="45719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8915433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C896065-70D3-2A71-D220-8EF7567D96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 smtClean="0"/>
              <a:pPr>
                <a:spcAft>
                  <a:spcPts val="600"/>
                </a:spcAft>
              </a:pPr>
              <a:t>18</a:t>
            </a:fld>
            <a:endParaRPr lang="cs-CZ" altLang="cs-CZ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102EB299-423E-1192-E4F5-542255EA5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dirty="0"/>
              <a:t>Pohyb 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E9A339EB-C41C-0379-1731-56792281D9B7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540000" y="1701505"/>
            <a:ext cx="3914999" cy="413999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je děj změny polohy v závislosti na prostoru a čase</a:t>
            </a:r>
            <a:endParaRPr lang="cs-CZ"/>
          </a:p>
          <a:p>
            <a:pPr>
              <a:spcAft>
                <a:spcPts val="600"/>
              </a:spcAft>
            </a:pPr>
            <a:r>
              <a:rPr lang="cs-CZ" dirty="0"/>
              <a:t>Pohyb můžeme definovat jako proces změny polohy tělesa v prostoru. Pohyb je změna polohy. Pohyb tělesa můžeme popsat jenom v případě, když současně známe jeho polohu a čas.</a:t>
            </a:r>
            <a:endParaRPr lang="cs-CZ"/>
          </a:p>
          <a:p>
            <a:pPr>
              <a:spcAft>
                <a:spcPts val="600"/>
              </a:spcAft>
            </a:pPr>
            <a:endParaRPr lang="cs-CZ"/>
          </a:p>
        </p:txBody>
      </p:sp>
      <p:pic>
        <p:nvPicPr>
          <p:cNvPr id="10" name="Zástupný obsah 9" descr="Dlouhá expozice barevných duha světelná stopa v zakřivené cestě mezi mamince">
            <a:extLst>
              <a:ext uri="{FF2B5EF4-FFF2-40B4-BE49-F238E27FC236}">
                <a16:creationId xmlns:a16="http://schemas.microsoft.com/office/drawing/2014/main" id="{ED897184-0110-EA1D-054B-AB1089442DA3}"/>
              </a:ext>
            </a:extLst>
          </p:cNvPr>
          <p:cNvPicPr>
            <a:picLocks noGrp="1" noChangeAspect="1"/>
          </p:cNvPicPr>
          <p:nvPr>
            <p:ph idx="3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3" r="31916" b="3"/>
          <a:stretch/>
        </p:blipFill>
        <p:spPr>
          <a:xfrm>
            <a:off x="4688460" y="1701505"/>
            <a:ext cx="3914999" cy="4139998"/>
          </a:xfrm>
          <a:noFill/>
        </p:spPr>
      </p:pic>
    </p:spTree>
    <p:extLst>
      <p:ext uri="{BB962C8B-B14F-4D97-AF65-F5344CB8AC3E}">
        <p14:creationId xmlns:p14="http://schemas.microsoft.com/office/powerpoint/2010/main" val="1266772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27EA1D7-3B92-438B-B9D9-39A9C1AA77A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416A292-85B9-4919-527E-F40F668C2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Postura</a:t>
            </a:r>
            <a:r>
              <a:rPr lang="cs-CZ" dirty="0"/>
              <a:t>, atituda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13D285C-F833-6CAC-8723-F974E615A8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lnSpc>
                <a:spcPct val="100000"/>
              </a:lnSpc>
              <a:buFont typeface="Calibri" panose="020F0502020204030204" pitchFamily="34" charset="0"/>
              <a:buChar char="-"/>
            </a:pP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Podle Gutha (2004)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posturou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označujeme všechny motorické schopnosti člověka, jejichž cílem je udržování polohy. Pojmem držení těla chápeme vzájemnou polohu končetin, trupu a hlavy v postojích, polohách nebo při činnosti.</a:t>
            </a:r>
          </a:p>
          <a:p>
            <a:pPr marL="0" lvl="0" indent="0">
              <a:lnSpc>
                <a:spcPct val="100000"/>
              </a:lnSpc>
              <a:buNone/>
            </a:pPr>
            <a:endParaRPr lang="cs-CZ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buFont typeface="Calibri" panose="020F0502020204030204" pitchFamily="34" charset="0"/>
              <a:buChar char="-"/>
            </a:pPr>
            <a:r>
              <a:rPr lang="cs-CZ" sz="1800" b="1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Atituda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postura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nastavená tak, aby bylo možné provést plánovaný  pohyb</a:t>
            </a:r>
          </a:p>
          <a:p>
            <a:pPr marL="0" lvl="0" indent="0">
              <a:lnSpc>
                <a:spcPct val="100000"/>
              </a:lnSpc>
              <a:buNone/>
            </a:pPr>
            <a:endParaRPr lang="cs-CZ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0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Postura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je </a:t>
            </a:r>
            <a:r>
              <a:rPr lang="cs-CZ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aktivní držení segmentů těla proti působení zevních sil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ze kterých má v běžném životě největší význam síla tíhová.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Postura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je zajištěna vnitřními silami, hlavní úlohu hraje svalová aktivita řízená centrálním nervovým systémem. K provedení optimálního pohybu je nutné zaujmout a udržet optimální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posturu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(vzpřímené držení).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Postura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není synonymem pro stoj na dvou nohách, ale je součástí např. sedu nebo jen zvednutí hlavy v lehu na břiše, je nutnou součástí chůze a dalších způsobů aktivní lokomoce (Vařeka, 2002). </a:t>
            </a:r>
          </a:p>
        </p:txBody>
      </p:sp>
    </p:spTree>
    <p:extLst>
      <p:ext uri="{BB962C8B-B14F-4D97-AF65-F5344CB8AC3E}">
        <p14:creationId xmlns:p14="http://schemas.microsoft.com/office/powerpoint/2010/main" val="4082668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7671131-C951-AA5F-C997-8B51941425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2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C2AAA24-6176-808F-E628-0BF506C96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dirty="0"/>
              <a:t>Organizační informace – prezenční studenti</a:t>
            </a:r>
          </a:p>
        </p:txBody>
      </p:sp>
      <p:graphicFrame>
        <p:nvGraphicFramePr>
          <p:cNvPr id="7" name="Zástupný obsah 4">
            <a:extLst>
              <a:ext uri="{FF2B5EF4-FFF2-40B4-BE49-F238E27FC236}">
                <a16:creationId xmlns:a16="http://schemas.microsoft.com/office/drawing/2014/main" id="{BDAF342D-AFC4-105F-7DC9-8A41C9299F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3408264"/>
              </p:ext>
            </p:extLst>
          </p:nvPr>
        </p:nvGraphicFramePr>
        <p:xfrm>
          <a:off x="540000" y="1692002"/>
          <a:ext cx="80649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FECEB641-393C-7CCA-63E5-972E35D66718}"/>
              </a:ext>
            </a:extLst>
          </p:cNvPr>
          <p:cNvSpPr txBox="1"/>
          <p:nvPr/>
        </p:nvSpPr>
        <p:spPr>
          <a:xfrm>
            <a:off x="876917" y="5983093"/>
            <a:ext cx="53158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solidFill>
                  <a:schemeClr val="accent2"/>
                </a:solidFill>
                <a:latin typeface="+mn-lt"/>
              </a:rPr>
              <a:t>Opakované pozdní příchody = absence</a:t>
            </a:r>
          </a:p>
          <a:p>
            <a:pPr algn="l"/>
            <a:r>
              <a:rPr lang="cs-CZ" sz="2000" dirty="0">
                <a:solidFill>
                  <a:schemeClr val="accent2"/>
                </a:solidFill>
                <a:latin typeface="+mn-lt"/>
              </a:rPr>
              <a:t>Pozdní příchod více než 10 minut  = absence</a:t>
            </a:r>
          </a:p>
        </p:txBody>
      </p:sp>
      <p:pic>
        <p:nvPicPr>
          <p:cNvPr id="9" name="Grafický objekt 8" descr="Vykřičník se souvislou výplní">
            <a:extLst>
              <a:ext uri="{FF2B5EF4-FFF2-40B4-BE49-F238E27FC236}">
                <a16:creationId xmlns:a16="http://schemas.microsoft.com/office/drawing/2014/main" id="{FA713D86-BE80-0471-4623-B1644285CB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0500" y="5770800"/>
            <a:ext cx="914400" cy="91440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BE745DF-0AB0-E165-05FA-3C3EA5BDB33D}"/>
              </a:ext>
            </a:extLst>
          </p:cNvPr>
          <p:cNvSpPr txBox="1"/>
          <p:nvPr/>
        </p:nvSpPr>
        <p:spPr>
          <a:xfrm>
            <a:off x="6994358" y="2717916"/>
            <a:ext cx="2149642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cs-CZ" sz="1600" dirty="0">
                <a:latin typeface="+mn-lt"/>
              </a:rPr>
              <a:t>Omluvenky – IS (studijní oddělení)</a:t>
            </a:r>
          </a:p>
        </p:txBody>
      </p:sp>
    </p:spTree>
    <p:extLst>
      <p:ext uri="{BB962C8B-B14F-4D97-AF65-F5344CB8AC3E}">
        <p14:creationId xmlns:p14="http://schemas.microsoft.com/office/powerpoint/2010/main" val="17540263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E3E9B8D-928A-A589-BC65-67250F8AA6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27DEB509-84E2-0D45-4F04-BCFF99EE3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8315" y="3037419"/>
            <a:ext cx="2067370" cy="783161"/>
          </a:xfrm>
        </p:spPr>
        <p:txBody>
          <a:bodyPr/>
          <a:lstStyle/>
          <a:p>
            <a:r>
              <a:rPr lang="cs-CZ" sz="3600" dirty="0"/>
              <a:t>Těžiště</a:t>
            </a:r>
          </a:p>
        </p:txBody>
      </p:sp>
    </p:spTree>
    <p:extLst>
      <p:ext uri="{BB962C8B-B14F-4D97-AF65-F5344CB8AC3E}">
        <p14:creationId xmlns:p14="http://schemas.microsoft.com/office/powerpoint/2010/main" val="926303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B12CAFE-13DF-E17F-1476-C9AAC84E1D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3D9B71B-6BA2-4DDE-EAD9-5D44FA737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Těžiště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8405DEF-37A6-26C9-7C42-BAC284FD2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476447"/>
            <a:ext cx="8064900" cy="4139998"/>
          </a:xfrm>
        </p:spPr>
        <p:txBody>
          <a:bodyPr/>
          <a:lstStyle/>
          <a:p>
            <a:r>
              <a:rPr lang="cs-CZ" dirty="0"/>
              <a:t>Těžiště (COM = Centre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Mass</a:t>
            </a:r>
            <a:r>
              <a:rPr lang="cs-CZ" dirty="0"/>
              <a:t>) je hypoteticky hmotný bod, do kterého je soustředěna hmotnost celého těla v globálním vztažném systému. Ženy stejné tělesné výšky mají těžiště těla níže než muži (Balatka, 2002).</a:t>
            </a:r>
          </a:p>
          <a:p>
            <a:endParaRPr lang="cs-CZ" dirty="0"/>
          </a:p>
          <a:p>
            <a:r>
              <a:rPr lang="cs-CZ" dirty="0"/>
              <a:t> </a:t>
            </a:r>
            <a:r>
              <a:rPr lang="cs-CZ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Poloha těžiště rozhoduje o stabilitě těla. Jakákoliv nestabilní poloha vyžaduje totiž silovou korekci, tj. aktivní svalové úsilí, a tím také příslušnou spotřebu energie.</a:t>
            </a:r>
          </a:p>
          <a:p>
            <a:endParaRPr 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b="1" dirty="0"/>
              <a:t>Základní anatomické nastavení</a:t>
            </a:r>
            <a:r>
              <a:rPr lang="cs-CZ" dirty="0"/>
              <a:t>: těžiště se nachází v malé pánvi ve výšce 2. nebo 3. křížového obratle, asi 4 až 6 cm před </a:t>
            </a:r>
            <a:r>
              <a:rPr lang="cs-CZ" dirty="0" err="1"/>
              <a:t>promontoriem</a:t>
            </a:r>
            <a:r>
              <a:rPr lang="cs-CZ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52717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86E37D3-EEEA-D057-45C6-E5A3927A144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E9E4A37-6AFF-5BB4-F6D1-27896BB9A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000" y="5306831"/>
            <a:ext cx="8064900" cy="447191"/>
          </a:xfrm>
        </p:spPr>
        <p:txBody>
          <a:bodyPr/>
          <a:lstStyle/>
          <a:p>
            <a:r>
              <a:rPr lang="cs-CZ" sz="1100" dirty="0">
                <a:hlinkClick r:id="rId2"/>
              </a:rPr>
              <a:t>https://fyzmatik.pise.cz/371-teziste-lidskeho-tela.html</a:t>
            </a:r>
            <a:r>
              <a:rPr lang="cs-CZ" sz="1100" dirty="0"/>
              <a:t>                  https://ftvs.cuni.cz/FTVS-1377-version1-2.gif</a:t>
            </a:r>
          </a:p>
          <a:p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D914245-3AF2-C23E-0B54-0A19002B23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42" t="17584" r="20642" b="16229"/>
          <a:stretch/>
        </p:blipFill>
        <p:spPr>
          <a:xfrm>
            <a:off x="813732" y="1064099"/>
            <a:ext cx="6691235" cy="424273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B085136-6AEF-1220-4239-3186672C6C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991" t="37645" r="38257" b="31366"/>
          <a:stretch/>
        </p:blipFill>
        <p:spPr>
          <a:xfrm>
            <a:off x="6249797" y="556564"/>
            <a:ext cx="2328543" cy="17839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865578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5BDEE27-CC22-24DA-C82C-9A3C84DCDF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BBF5C18-CC6C-A16F-54CF-9647149FC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2846751"/>
            <a:ext cx="8064900" cy="451576"/>
          </a:xfrm>
        </p:spPr>
        <p:txBody>
          <a:bodyPr/>
          <a:lstStyle/>
          <a:p>
            <a:r>
              <a:rPr lang="cs-CZ" dirty="0"/>
              <a:t>Anatomické roviny a pohyby v nich</a:t>
            </a:r>
          </a:p>
        </p:txBody>
      </p:sp>
    </p:spTree>
    <p:extLst>
      <p:ext uri="{BB962C8B-B14F-4D97-AF65-F5344CB8AC3E}">
        <p14:creationId xmlns:p14="http://schemas.microsoft.com/office/powerpoint/2010/main" val="41391152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0A688B3-17B7-2D73-E3A4-1206B1E30B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9" name="Nadpis 8">
            <a:extLst>
              <a:ext uri="{FF2B5EF4-FFF2-40B4-BE49-F238E27FC236}">
                <a16:creationId xmlns:a16="http://schemas.microsoft.com/office/drawing/2014/main" id="{A30C8089-4A0D-04F7-5CD0-D79DF5F4A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Anatomické roviny </a:t>
            </a: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BFDADC32-8BD5-F8EE-E4AA-8B2E9E4FADA9}"/>
              </a:ext>
            </a:extLst>
          </p:cNvPr>
          <p:cNvGrpSpPr/>
          <p:nvPr/>
        </p:nvGrpSpPr>
        <p:grpSpPr>
          <a:xfrm>
            <a:off x="2510870" y="1267407"/>
            <a:ext cx="4122260" cy="4870593"/>
            <a:chOff x="0" y="0"/>
            <a:chExt cx="3675380" cy="3716020"/>
          </a:xfrm>
        </p:grpSpPr>
        <p:pic>
          <p:nvPicPr>
            <p:cNvPr id="7" name="obrázek 4" descr="3+1 ZPŮSOBY JAK TRÉNOVAT STŘED TĚLA">
              <a:extLst>
                <a:ext uri="{FF2B5EF4-FFF2-40B4-BE49-F238E27FC236}">
                  <a16:creationId xmlns:a16="http://schemas.microsoft.com/office/drawing/2014/main" id="{694A8882-87EC-C929-1D42-56BCDDB7A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675380" cy="3390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ové pole 1">
              <a:extLst>
                <a:ext uri="{FF2B5EF4-FFF2-40B4-BE49-F238E27FC236}">
                  <a16:creationId xmlns:a16="http://schemas.microsoft.com/office/drawing/2014/main" id="{BEACA24A-11B3-FBAF-40DE-5C6A98A8FDF0}"/>
                </a:ext>
              </a:extLst>
            </p:cNvPr>
            <p:cNvSpPr txBox="1"/>
            <p:nvPr/>
          </p:nvSpPr>
          <p:spPr>
            <a:xfrm>
              <a:off x="0" y="3449320"/>
              <a:ext cx="3675380" cy="266700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 dirty="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https://www.athletesprep.eu/-trenink-stredu-tela/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46763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2A46663-1B02-B6AD-96E7-C4BC67A252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9E2C523-DB59-AB67-3060-1422F194B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Pohyby v rovinách </a:t>
            </a:r>
          </a:p>
        </p:txBody>
      </p:sp>
      <p:graphicFrame>
        <p:nvGraphicFramePr>
          <p:cNvPr id="6" name="Zástupný obsah 5">
            <a:extLst>
              <a:ext uri="{FF2B5EF4-FFF2-40B4-BE49-F238E27FC236}">
                <a16:creationId xmlns:a16="http://schemas.microsoft.com/office/drawing/2014/main" id="{0BA5F457-8040-22F0-05B6-6262883FB84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39750" y="1753299"/>
          <a:ext cx="8064499" cy="25433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84000">
                  <a:extLst>
                    <a:ext uri="{9D8B030D-6E8A-4147-A177-3AD203B41FA5}">
                      <a16:colId xmlns:a16="http://schemas.microsoft.com/office/drawing/2014/main" val="219918285"/>
                    </a:ext>
                  </a:extLst>
                </a:gridCol>
                <a:gridCol w="3315989">
                  <a:extLst>
                    <a:ext uri="{9D8B030D-6E8A-4147-A177-3AD203B41FA5}">
                      <a16:colId xmlns:a16="http://schemas.microsoft.com/office/drawing/2014/main" val="1000452596"/>
                    </a:ext>
                  </a:extLst>
                </a:gridCol>
                <a:gridCol w="2964510">
                  <a:extLst>
                    <a:ext uri="{9D8B030D-6E8A-4147-A177-3AD203B41FA5}">
                      <a16:colId xmlns:a16="http://schemas.microsoft.com/office/drawing/2014/main" val="1909447147"/>
                    </a:ext>
                  </a:extLst>
                </a:gridCol>
              </a:tblGrid>
              <a:tr h="2348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</a:rPr>
                        <a:t>Rovina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66" marR="682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Popis roviny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66" marR="682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Pohyby 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66" marR="68266" marT="0" marB="0"/>
                </a:tc>
                <a:extLst>
                  <a:ext uri="{0D108BD9-81ED-4DB2-BD59-A6C34878D82A}">
                    <a16:rowId xmlns:a16="http://schemas.microsoft.com/office/drawing/2014/main" val="4091730633"/>
                  </a:ext>
                </a:extLst>
              </a:tr>
              <a:tr h="2806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Frontální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66" marR="682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Dělí tělo na přední a zadní část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66" marR="682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Abdukce, addukce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66" marR="68266" marT="0" marB="0"/>
                </a:tc>
                <a:extLst>
                  <a:ext uri="{0D108BD9-81ED-4DB2-BD59-A6C34878D82A}">
                    <a16:rowId xmlns:a16="http://schemas.microsoft.com/office/drawing/2014/main" val="187413133"/>
                  </a:ext>
                </a:extLst>
              </a:tr>
              <a:tr h="2958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Sagitální 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66" marR="682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Dělí tělo na levou a pravou část 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66" marR="682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Flexe, extenze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66" marR="68266" marT="0" marB="0"/>
                </a:tc>
                <a:extLst>
                  <a:ext uri="{0D108BD9-81ED-4DB2-BD59-A6C34878D82A}">
                    <a16:rowId xmlns:a16="http://schemas.microsoft.com/office/drawing/2014/main" val="2833372036"/>
                  </a:ext>
                </a:extLst>
              </a:tr>
              <a:tr h="3492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>
                          <a:effectLst/>
                        </a:rPr>
                        <a:t>Transverzální </a:t>
                      </a:r>
                      <a:endParaRPr lang="cs-CZ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66" marR="682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</a:rPr>
                        <a:t>Dělí tělo na horní a dolní polovinu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66" marR="682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2000" dirty="0">
                          <a:effectLst/>
                        </a:rPr>
                        <a:t>Horizontální flexe a extenze, rotace* (pronace, supinace)</a:t>
                      </a:r>
                      <a:endParaRPr lang="cs-CZ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266" marR="68266" marT="0" marB="0"/>
                </a:tc>
                <a:extLst>
                  <a:ext uri="{0D108BD9-81ED-4DB2-BD59-A6C34878D82A}">
                    <a16:rowId xmlns:a16="http://schemas.microsoft.com/office/drawing/2014/main" val="2193703643"/>
                  </a:ext>
                </a:extLst>
              </a:tr>
            </a:tbl>
          </a:graphicData>
        </a:graphic>
      </p:graphicFrame>
      <p:sp>
        <p:nvSpPr>
          <p:cNvPr id="8" name="TextovéPole 7">
            <a:extLst>
              <a:ext uri="{FF2B5EF4-FFF2-40B4-BE49-F238E27FC236}">
                <a16:creationId xmlns:a16="http://schemas.microsoft.com/office/drawing/2014/main" id="{9F9497A3-DDA8-BA97-430F-194A0F55839D}"/>
              </a:ext>
            </a:extLst>
          </p:cNvPr>
          <p:cNvSpPr txBox="1"/>
          <p:nvPr/>
        </p:nvSpPr>
        <p:spPr>
          <a:xfrm>
            <a:off x="641757" y="4453556"/>
            <a:ext cx="7747233" cy="865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*Rotace – většina rotací probíhá v rovině transverzální, některé také v rovině frontální nebo sagitální</a:t>
            </a:r>
          </a:p>
        </p:txBody>
      </p:sp>
    </p:spTree>
    <p:extLst>
      <p:ext uri="{BB962C8B-B14F-4D97-AF65-F5344CB8AC3E}">
        <p14:creationId xmlns:p14="http://schemas.microsoft.com/office/powerpoint/2010/main" val="5053166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02A38A7-7168-212F-8B7B-5EA28DEA4A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58B5A38-CAC0-84E5-CAD5-AA16F4DED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Anatomické směry</a:t>
            </a: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54151A67-26E7-4039-D802-5486AFA38C4B}"/>
              </a:ext>
            </a:extLst>
          </p:cNvPr>
          <p:cNvGrpSpPr/>
          <p:nvPr/>
        </p:nvGrpSpPr>
        <p:grpSpPr>
          <a:xfrm>
            <a:off x="1656082" y="1330258"/>
            <a:ext cx="5831836" cy="5426802"/>
            <a:chOff x="-287167" y="-672575"/>
            <a:chExt cx="3559433" cy="3186510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B110CA3D-018B-E099-2806-F1D776D49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7167" y="-672575"/>
              <a:ext cx="3261360" cy="29375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ové pole 8">
              <a:extLst>
                <a:ext uri="{FF2B5EF4-FFF2-40B4-BE49-F238E27FC236}">
                  <a16:creationId xmlns:a16="http://schemas.microsoft.com/office/drawing/2014/main" id="{83960B0C-2367-FE91-02B5-077F4C684B0A}"/>
                </a:ext>
              </a:extLst>
            </p:cNvPr>
            <p:cNvSpPr txBox="1"/>
            <p:nvPr/>
          </p:nvSpPr>
          <p:spPr>
            <a:xfrm>
              <a:off x="-241824" y="2316432"/>
              <a:ext cx="3514090" cy="197503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spcAft>
                  <a:spcPts val="1000"/>
                </a:spcAft>
              </a:pPr>
              <a:r>
                <a:rPr lang="cs-CZ" sz="900" i="1" dirty="0">
                  <a:solidFill>
                    <a:srgbClr val="44546A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https://www.wikiskripta.eu/w/Anatomick%C3%A9_n%C3%A1zvoslov%C3%AD#/media/Soubor:Blausen_0019_AnatomicalDirectionalReferences.png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38184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E02489C-2B3F-D0F5-4C4C-119DA81D62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98"/>
          <a:stretch/>
        </p:blipFill>
        <p:spPr>
          <a:xfrm>
            <a:off x="20" y="0"/>
            <a:ext cx="9143980" cy="5842000"/>
          </a:xfrm>
          <a:prstGeom prst="rect">
            <a:avLst/>
          </a:prstGeom>
          <a:noFill/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4C5465AD-5ED9-909C-355A-12594067E8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1241" y="1563797"/>
            <a:ext cx="6416982" cy="51083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sz="3600" b="1" dirty="0">
                <a:solidFill>
                  <a:schemeClr val="accent4">
                    <a:lumMod val="50000"/>
                  </a:schemeClr>
                </a:solidFill>
              </a:rPr>
              <a:t>Kineziologický rozbor </a:t>
            </a:r>
          </a:p>
        </p:txBody>
      </p:sp>
      <p:sp>
        <p:nvSpPr>
          <p:cNvPr id="3" name="Zástupný symbol pro číslo snímku 2" hidden="1">
            <a:extLst>
              <a:ext uri="{FF2B5EF4-FFF2-40B4-BE49-F238E27FC236}">
                <a16:creationId xmlns:a16="http://schemas.microsoft.com/office/drawing/2014/main" id="{1BA65458-C63F-1E15-4DF8-EDD008C3AB0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310500" y="6228000"/>
            <a:ext cx="189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27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559978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50474EC-44CC-957E-B734-40522B07D8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4E9EF1-0097-4F48-534B-F31B2AD98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956646"/>
            <a:ext cx="8064900" cy="451576"/>
          </a:xfrm>
        </p:spPr>
        <p:txBody>
          <a:bodyPr/>
          <a:lstStyle/>
          <a:p>
            <a:r>
              <a:rPr lang="cs-CZ" u="sng" dirty="0"/>
              <a:t>Praktický výstup kineziologie?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DBB837A-FCAB-A5E1-6133-A8D792011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327" y="3482525"/>
            <a:ext cx="3500416" cy="564035"/>
          </a:xfrm>
        </p:spPr>
        <p:txBody>
          <a:bodyPr/>
          <a:lstStyle/>
          <a:p>
            <a:pPr marL="54000" indent="0">
              <a:buNone/>
            </a:pPr>
            <a:r>
              <a:rPr lang="cs-CZ" dirty="0"/>
              <a:t>KINEZIOLOGICKÝ ROZBOR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B1F8FC3-D2A9-E705-03AB-4880B9AAEB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11" t="35425" r="32599" b="4444"/>
          <a:stretch/>
        </p:blipFill>
        <p:spPr>
          <a:xfrm>
            <a:off x="3458048" y="1613120"/>
            <a:ext cx="4168588" cy="486688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7D023B7-95E3-F5F7-F615-5FBDA564F3DC}"/>
              </a:ext>
            </a:extLst>
          </p:cNvPr>
          <p:cNvSpPr txBox="1"/>
          <p:nvPr/>
        </p:nvSpPr>
        <p:spPr>
          <a:xfrm>
            <a:off x="3165730" y="6581001"/>
            <a:ext cx="47532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200" dirty="0">
                <a:latin typeface="+mn-lt"/>
              </a:rPr>
              <a:t>Uvedeno v: Komplexní kineziologický rozbor – Poděbradská (2019)</a:t>
            </a:r>
          </a:p>
        </p:txBody>
      </p:sp>
    </p:spTree>
    <p:extLst>
      <p:ext uri="{BB962C8B-B14F-4D97-AF65-F5344CB8AC3E}">
        <p14:creationId xmlns:p14="http://schemas.microsoft.com/office/powerpoint/2010/main" val="17899102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E72A7D58-0177-50E3-CC90-CC956C82D8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b="0" kern="1200">
                <a:latin typeface="+mj-lt"/>
                <a:ea typeface="+mn-ea"/>
                <a:cs typeface="+mn-cs"/>
              </a:rPr>
              <a:pPr>
                <a:spcAft>
                  <a:spcPts val="600"/>
                </a:spcAft>
              </a:pPr>
              <a:t>29</a:t>
            </a:fld>
            <a:endParaRPr lang="cs-CZ" altLang="cs-CZ" b="0" kern="1200">
              <a:latin typeface="+mj-lt"/>
              <a:ea typeface="+mn-ea"/>
              <a:cs typeface="+mn-cs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500E19B-30A7-E7ED-6DB0-38684EFE5766}"/>
              </a:ext>
            </a:extLst>
          </p:cNvPr>
          <p:cNvSpPr txBox="1"/>
          <p:nvPr/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>
              <a:lnSpc>
                <a:spcPts val="3000"/>
              </a:lnSpc>
              <a:spcAft>
                <a:spcPts val="600"/>
              </a:spcAft>
              <a:buClr>
                <a:schemeClr val="tx2"/>
              </a:buClr>
              <a:buSzPct val="100000"/>
            </a:pPr>
            <a:r>
              <a:rPr lang="cs-CZ" sz="30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Kineziologický rozbor </a:t>
            </a:r>
          </a:p>
        </p:txBody>
      </p:sp>
      <p:graphicFrame>
        <p:nvGraphicFramePr>
          <p:cNvPr id="6" name="Zástupný obsah 2">
            <a:extLst>
              <a:ext uri="{FF2B5EF4-FFF2-40B4-BE49-F238E27FC236}">
                <a16:creationId xmlns:a16="http://schemas.microsoft.com/office/drawing/2014/main" id="{1DA814A4-E9D0-825F-8941-FCDD1D80AC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2682665"/>
              </p:ext>
            </p:extLst>
          </p:nvPr>
        </p:nvGraphicFramePr>
        <p:xfrm>
          <a:off x="540000" y="1692002"/>
          <a:ext cx="80649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33022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7671131-C951-AA5F-C997-8B51941425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3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C2AAA24-6176-808F-E628-0BF506C96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 fontScale="90000"/>
          </a:bodyPr>
          <a:lstStyle/>
          <a:p>
            <a:r>
              <a:rPr lang="cs-CZ" dirty="0"/>
              <a:t>Organizační informace – kombinované studium</a:t>
            </a:r>
          </a:p>
        </p:txBody>
      </p:sp>
      <p:graphicFrame>
        <p:nvGraphicFramePr>
          <p:cNvPr id="7" name="Zástupný obsah 4">
            <a:extLst>
              <a:ext uri="{FF2B5EF4-FFF2-40B4-BE49-F238E27FC236}">
                <a16:creationId xmlns:a16="http://schemas.microsoft.com/office/drawing/2014/main" id="{BDAF342D-AFC4-105F-7DC9-8A41C9299F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3301680"/>
              </p:ext>
            </p:extLst>
          </p:nvPr>
        </p:nvGraphicFramePr>
        <p:xfrm>
          <a:off x="540000" y="1692002"/>
          <a:ext cx="80649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FECEB641-393C-7CCA-63E5-972E35D66718}"/>
              </a:ext>
            </a:extLst>
          </p:cNvPr>
          <p:cNvSpPr txBox="1"/>
          <p:nvPr/>
        </p:nvSpPr>
        <p:spPr>
          <a:xfrm>
            <a:off x="876917" y="5983093"/>
            <a:ext cx="53158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000" dirty="0">
                <a:solidFill>
                  <a:schemeClr val="accent2"/>
                </a:solidFill>
                <a:latin typeface="+mn-lt"/>
              </a:rPr>
              <a:t>Opakované pozdní příchody = absence</a:t>
            </a:r>
          </a:p>
          <a:p>
            <a:pPr algn="l"/>
            <a:r>
              <a:rPr lang="cs-CZ" sz="2000" dirty="0">
                <a:solidFill>
                  <a:schemeClr val="accent2"/>
                </a:solidFill>
                <a:latin typeface="+mn-lt"/>
              </a:rPr>
              <a:t>Pozdní příchod více než 10 minut  = absence</a:t>
            </a:r>
          </a:p>
        </p:txBody>
      </p:sp>
      <p:pic>
        <p:nvPicPr>
          <p:cNvPr id="9" name="Grafický objekt 8" descr="Vykřičník se souvislou výplní">
            <a:extLst>
              <a:ext uri="{FF2B5EF4-FFF2-40B4-BE49-F238E27FC236}">
                <a16:creationId xmlns:a16="http://schemas.microsoft.com/office/drawing/2014/main" id="{FA713D86-BE80-0471-4623-B1644285CB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0500" y="5770800"/>
            <a:ext cx="914400" cy="91440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BE745DF-0AB0-E165-05FA-3C3EA5BDB33D}"/>
              </a:ext>
            </a:extLst>
          </p:cNvPr>
          <p:cNvSpPr txBox="1"/>
          <p:nvPr/>
        </p:nvSpPr>
        <p:spPr>
          <a:xfrm>
            <a:off x="6994358" y="2717916"/>
            <a:ext cx="2149642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cs-CZ" sz="1600" dirty="0">
                <a:latin typeface="+mn-lt"/>
              </a:rPr>
              <a:t>Omluvenky – IS (studijní oddělení)</a:t>
            </a:r>
          </a:p>
        </p:txBody>
      </p:sp>
    </p:spTree>
    <p:extLst>
      <p:ext uri="{BB962C8B-B14F-4D97-AF65-F5344CB8AC3E}">
        <p14:creationId xmlns:p14="http://schemas.microsoft.com/office/powerpoint/2010/main" val="15546938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38E0E2-1ADB-3B67-296E-34516D55B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Aspekce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5349E7-CEC5-67B9-836F-C4934D1810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Komplexní  (povšechná aspekce) x Cílená aspekce </a:t>
            </a:r>
          </a:p>
          <a:p>
            <a:r>
              <a:rPr lang="cs-CZ" dirty="0"/>
              <a:t>Kromě podrobnějšího popisu hodnotíme také: 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cs-CZ" dirty="0"/>
              <a:t>Celkovou konstituci pacienta 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cs-CZ" dirty="0"/>
              <a:t>Celkovou svalovou kondici s ohledem na konstituci 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cs-CZ" dirty="0"/>
              <a:t>Celkový pohybový klid či aktivita v klidovém stoji</a:t>
            </a:r>
          </a:p>
          <a:p>
            <a:r>
              <a:rPr lang="cs-CZ" b="1" dirty="0"/>
              <a:t>Vyšetření korigovaného x nekorigovaného stoje </a:t>
            </a:r>
          </a:p>
        </p:txBody>
      </p:sp>
    </p:spTree>
    <p:extLst>
      <p:ext uri="{BB962C8B-B14F-4D97-AF65-F5344CB8AC3E}">
        <p14:creationId xmlns:p14="http://schemas.microsoft.com/office/powerpoint/2010/main" val="29455913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1EE055-462D-0B7F-414D-C48ED44C6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Pohled zepředu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BD04D4-68A6-A512-EA5D-F5335CDF89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7" y="1487888"/>
            <a:ext cx="8470921" cy="5370111"/>
          </a:xfrm>
        </p:spPr>
        <p:txBody>
          <a:bodyPr>
            <a:normAutofit fontScale="70000" lnSpcReduction="20000"/>
          </a:bodyPr>
          <a:lstStyle/>
          <a:p>
            <a:pPr marL="685800" lvl="1" indent="-3429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cs-CZ" sz="2300" dirty="0">
                <a:ea typeface="Calibri" panose="020F0502020204030204" pitchFamily="34" charset="0"/>
                <a:cs typeface="Times New Roman" panose="02020603050405020304" pitchFamily="18" charset="0"/>
              </a:rPr>
              <a:t>Hlava – vzpřímené postavení (rotace, úklon), předsun brady </a:t>
            </a:r>
          </a:p>
          <a:p>
            <a:pPr marL="685800" lvl="1" indent="-3429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cs-CZ" sz="2300" dirty="0">
                <a:ea typeface="Calibri" panose="020F0502020204030204" pitchFamily="34" charset="0"/>
                <a:cs typeface="Times New Roman" panose="02020603050405020304" pitchFamily="18" charset="0"/>
              </a:rPr>
              <a:t>Symetrie šíje, ramen, klíčních kostí </a:t>
            </a:r>
          </a:p>
          <a:p>
            <a:pPr marL="685800" lvl="1" indent="-3429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cs-CZ" sz="2300" dirty="0">
                <a:ea typeface="Calibri" panose="020F0502020204030204" pitchFamily="34" charset="0"/>
                <a:cs typeface="Times New Roman" panose="02020603050405020304" pitchFamily="18" charset="0"/>
              </a:rPr>
              <a:t>Postavení HK – protrakce ramen, knoflíková ramena (protrakce + vnitřní rotace humeru), natočení loketních jamek, pozice dlaní </a:t>
            </a:r>
          </a:p>
          <a:p>
            <a:pPr marL="685800" lvl="1" indent="-3429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cs-CZ" sz="2300" dirty="0">
                <a:ea typeface="Calibri" panose="020F0502020204030204" pitchFamily="34" charset="0"/>
                <a:cs typeface="Times New Roman" panose="02020603050405020304" pitchFamily="18" charset="0"/>
              </a:rPr>
              <a:t>Tvar a postavení hrudníku + symetrie (M - prsní bradavky)</a:t>
            </a:r>
          </a:p>
          <a:p>
            <a:pPr marL="685800" lvl="1" indent="-3429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cs-CZ" sz="2300" dirty="0" err="1">
                <a:ea typeface="Calibri" panose="020F0502020204030204" pitchFamily="34" charset="0"/>
                <a:cs typeface="Times New Roman" panose="02020603050405020304" pitchFamily="18" charset="0"/>
              </a:rPr>
              <a:t>Tajle</a:t>
            </a:r>
            <a:r>
              <a:rPr lang="cs-CZ" sz="23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2300" dirty="0" err="1">
                <a:ea typeface="Calibri" panose="020F0502020204030204" pitchFamily="34" charset="0"/>
                <a:cs typeface="Times New Roman" panose="02020603050405020304" pitchFamily="18" charset="0"/>
              </a:rPr>
              <a:t>thorakobrachiální</a:t>
            </a:r>
            <a:r>
              <a:rPr lang="cs-CZ" sz="23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300" dirty="0" err="1">
                <a:ea typeface="Calibri" panose="020F0502020204030204" pitchFamily="34" charset="0"/>
                <a:cs typeface="Times New Roman" panose="02020603050405020304" pitchFamily="18" charset="0"/>
              </a:rPr>
              <a:t>trojúhleníky</a:t>
            </a:r>
            <a:r>
              <a:rPr lang="cs-CZ" sz="23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685800" lvl="1" indent="-3429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cs-CZ" sz="2300" dirty="0">
                <a:ea typeface="Calibri" panose="020F0502020204030204" pitchFamily="34" charset="0"/>
                <a:cs typeface="Times New Roman" panose="02020603050405020304" pitchFamily="18" charset="0"/>
              </a:rPr>
              <a:t>Kontura břišních svalů + postavení pupku</a:t>
            </a:r>
          </a:p>
          <a:p>
            <a:pPr marL="685800" lvl="1" indent="-3429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cs-CZ" sz="2300" dirty="0">
                <a:ea typeface="Calibri" panose="020F0502020204030204" pitchFamily="34" charset="0"/>
                <a:cs typeface="Times New Roman" panose="02020603050405020304" pitchFamily="18" charset="0"/>
              </a:rPr>
              <a:t>Pánev - postavení, symetrie (může se jevit jako sešikmená, shift pánve)</a:t>
            </a:r>
          </a:p>
          <a:p>
            <a:pPr marL="685800" lvl="1" indent="-3429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cs-CZ" sz="2300" dirty="0">
                <a:ea typeface="Calibri" panose="020F0502020204030204" pitchFamily="34" charset="0"/>
                <a:cs typeface="Times New Roman" panose="02020603050405020304" pitchFamily="18" charset="0"/>
              </a:rPr>
              <a:t>Kontura a symetrie stehen – trofika svalů </a:t>
            </a:r>
          </a:p>
          <a:p>
            <a:pPr marL="685800" lvl="1" indent="-3429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cs-CZ" sz="2300" dirty="0">
                <a:ea typeface="Calibri" panose="020F0502020204030204" pitchFamily="34" charset="0"/>
                <a:cs typeface="Times New Roman" panose="02020603050405020304" pitchFamily="18" charset="0"/>
              </a:rPr>
              <a:t>Kolena - postavení (valgozita, varozita) + postavení čéšky (šilhavé, rozbíhavé)</a:t>
            </a:r>
          </a:p>
          <a:p>
            <a:pPr marL="685800" lvl="1" indent="-3429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cs-CZ" sz="2300" dirty="0">
                <a:ea typeface="Calibri" panose="020F0502020204030204" pitchFamily="34" charset="0"/>
                <a:cs typeface="Times New Roman" panose="02020603050405020304" pitchFamily="18" charset="0"/>
              </a:rPr>
              <a:t>Kontura a symetrie bérců</a:t>
            </a:r>
          </a:p>
          <a:p>
            <a:pPr marL="685800" lvl="1" indent="-34290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cs-CZ" sz="2300" dirty="0">
                <a:ea typeface="Calibri" panose="020F0502020204030204" pitchFamily="34" charset="0"/>
                <a:cs typeface="Times New Roman" panose="02020603050405020304" pitchFamily="18" charset="0"/>
              </a:rPr>
              <a:t>Postavení hlezenních kloubů -  valgozita x varozita</a:t>
            </a:r>
          </a:p>
          <a:p>
            <a:pPr marL="685800" lvl="1" indent="-342900">
              <a:lnSpc>
                <a:spcPct val="17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300" dirty="0">
                <a:ea typeface="Calibri" panose="020F0502020204030204" pitchFamily="34" charset="0"/>
                <a:cs typeface="Times New Roman" panose="02020603050405020304" pitchFamily="18" charset="0"/>
              </a:rPr>
              <a:t>Postavení chodidel a prstců - kladívkové prsty, </a:t>
            </a:r>
            <a:r>
              <a:rPr lang="cs-CZ" sz="2300" dirty="0" err="1">
                <a:ea typeface="Calibri" panose="020F0502020204030204" pitchFamily="34" charset="0"/>
                <a:cs typeface="Times New Roman" panose="02020603050405020304" pitchFamily="18" charset="0"/>
              </a:rPr>
              <a:t>hallux</a:t>
            </a:r>
            <a:r>
              <a:rPr lang="cs-CZ" sz="23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300" dirty="0" err="1">
                <a:ea typeface="Calibri" panose="020F0502020204030204" pitchFamily="34" charset="0"/>
                <a:cs typeface="Times New Roman" panose="02020603050405020304" pitchFamily="18" charset="0"/>
              </a:rPr>
              <a:t>valgus</a:t>
            </a:r>
            <a:r>
              <a:rPr lang="cs-CZ" sz="2300" dirty="0">
                <a:ea typeface="Calibri" panose="020F0502020204030204" pitchFamily="34" charset="0"/>
                <a:cs typeface="Times New Roman" panose="02020603050405020304" pitchFamily="18" charset="0"/>
              </a:rPr>
              <a:t>, příčná a podélná klenba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54869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9F73FB-674D-7173-5385-A905EFE0E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Pohled zboku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517695-C0A5-C69A-5011-6855EF7C9F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57213" lvl="1" indent="-214313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Hlava - předsun </a:t>
            </a:r>
          </a:p>
          <a:p>
            <a:pPr marL="557213" lvl="1" indent="-214313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Páteř - zhodnocení křivek (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hyperlordóza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hyperkyfóza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, prohloubené křivky,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aplanace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</a:p>
          <a:p>
            <a:pPr marL="557213" lvl="1" indent="-214313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Protrakce ramen, postavení HK </a:t>
            </a:r>
          </a:p>
          <a:p>
            <a:pPr marL="557213" lvl="1" indent="-214313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Prominence břišní stěny</a:t>
            </a:r>
          </a:p>
          <a:p>
            <a:pPr marL="557213" lvl="1" indent="-214313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Postavení pánve -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anteverzní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retroverzní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557213" lvl="1" indent="-214313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Kontura a symetrie svaly dolní končetiny </a:t>
            </a:r>
          </a:p>
          <a:p>
            <a:pPr marL="557213" lvl="1" indent="-214313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Kolena - postavení (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rekurvace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kolen) </a:t>
            </a:r>
          </a:p>
          <a:p>
            <a:pPr marL="557213" lvl="1" indent="-214313">
              <a:lnSpc>
                <a:spcPct val="107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Postavení chodidel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42319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0DEB83-DD38-7029-7B81-CE074D043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Pohled zezadu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4CA0A1-CF95-7567-C616-E6840DB74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449000"/>
            <a:ext cx="8064900" cy="3960000"/>
          </a:xfrm>
        </p:spPr>
        <p:txBody>
          <a:bodyPr>
            <a:noAutofit/>
          </a:bodyPr>
          <a:lstStyle/>
          <a:p>
            <a:pPr marL="557213" lvl="1" indent="-214313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Hlava – rotace, úklon </a:t>
            </a:r>
          </a:p>
          <a:p>
            <a:pPr marL="557213" lvl="1" indent="-214313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Symetrie šíje a ramen </a:t>
            </a:r>
          </a:p>
          <a:p>
            <a:pPr marL="557213" lvl="1" indent="-214313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Postavení lopatek – symetrie, popis pozice,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scapula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pseudoalata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alata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557213" lvl="1" indent="-214313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Tajle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thorakobrachiální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trojúhleníky</a:t>
            </a:r>
            <a:endParaRPr lang="cs-CZ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57213" lvl="1" indent="-214313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Hrudník - postavení, tvar + oblast úponu bránice</a:t>
            </a:r>
          </a:p>
          <a:p>
            <a:pPr marL="557213" lvl="1" indent="-214313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Pánev - symetrie, postavení </a:t>
            </a:r>
          </a:p>
          <a:p>
            <a:pPr marL="557213" lvl="1" indent="-214313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Symetrie a tvar hýžďových svalů -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intergluteální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cs-CZ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infragluteální</a:t>
            </a: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rýha </a:t>
            </a:r>
          </a:p>
          <a:p>
            <a:pPr marL="557213" lvl="1" indent="-214313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Postavení kolen – valgozita, varozita + rýhy v podkolenní jamce </a:t>
            </a:r>
          </a:p>
          <a:p>
            <a:pPr marL="557213" lvl="1" indent="-214313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Symetrie a kontury svalů lýtka </a:t>
            </a:r>
          </a:p>
          <a:p>
            <a:pPr marL="557213" lvl="1" indent="-214313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Postavení hlezenních kloubů</a:t>
            </a:r>
          </a:p>
          <a:p>
            <a:pPr marL="557213" lvl="1" indent="-214313">
              <a:lnSpc>
                <a:spcPct val="150000"/>
              </a:lnSpc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cs-CZ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Postavení patní kosti a chodidla</a:t>
            </a:r>
          </a:p>
        </p:txBody>
      </p:sp>
    </p:spTree>
    <p:extLst>
      <p:ext uri="{BB962C8B-B14F-4D97-AF65-F5344CB8AC3E}">
        <p14:creationId xmlns:p14="http://schemas.microsoft.com/office/powerpoint/2010/main" val="30715365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4DA5B49-B5DF-3BF4-7204-0C532C48D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965" y="1297911"/>
            <a:ext cx="3579876" cy="179558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22D4742-0F10-67A0-81AF-3F61A0B5554A}"/>
              </a:ext>
            </a:extLst>
          </p:cNvPr>
          <p:cNvSpPr txBox="1"/>
          <p:nvPr/>
        </p:nvSpPr>
        <p:spPr>
          <a:xfrm>
            <a:off x="683140" y="3112545"/>
            <a:ext cx="2672526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50" dirty="0"/>
              <a:t>Převzato z: Rozkydal - 04-osove-deformity-dolni-koncetiny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1C6BC60-767F-BC2B-DF06-3811CC7C1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870" y="3548660"/>
            <a:ext cx="2476500" cy="185737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E4CE803F-BECA-CD9C-232E-9992DC4D5836}"/>
              </a:ext>
            </a:extLst>
          </p:cNvPr>
          <p:cNvSpPr txBox="1"/>
          <p:nvPr/>
        </p:nvSpPr>
        <p:spPr>
          <a:xfrm>
            <a:off x="1110375" y="5394000"/>
            <a:ext cx="2948243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50" dirty="0"/>
              <a:t>https://www.bosonozka.cz/zdravi/halux-valgus-co-ho-zpusobuje/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76A87B2-0037-4E09-8281-2F155C464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5864" y="1836398"/>
            <a:ext cx="4953706" cy="318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4863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sah 6">
            <a:extLst>
              <a:ext uri="{FF2B5EF4-FFF2-40B4-BE49-F238E27FC236}">
                <a16:creationId xmlns:a16="http://schemas.microsoft.com/office/drawing/2014/main" id="{E4BE5A8E-0EDB-43B6-9D11-D6987F0B76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17" t="38428" r="56692" b="26030"/>
          <a:stretch/>
        </p:blipFill>
        <p:spPr>
          <a:xfrm>
            <a:off x="4919875" y="1453871"/>
            <a:ext cx="2583180" cy="318966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5490BE3-C267-4D4A-B86C-D58B705714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00" t="40817" r="48417" b="30963"/>
          <a:stretch/>
        </p:blipFill>
        <p:spPr>
          <a:xfrm>
            <a:off x="783025" y="1963782"/>
            <a:ext cx="3360420" cy="216984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9A313D9-1FD5-45EE-A0F4-F7E1CDE0C978}"/>
              </a:ext>
            </a:extLst>
          </p:cNvPr>
          <p:cNvSpPr txBox="1"/>
          <p:nvPr/>
        </p:nvSpPr>
        <p:spPr>
          <a:xfrm>
            <a:off x="883878" y="5535930"/>
            <a:ext cx="3970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/>
              <a:t>Převzato z: Materiály ke kurzu DNS A</a:t>
            </a:r>
          </a:p>
        </p:txBody>
      </p:sp>
    </p:spTree>
    <p:extLst>
      <p:ext uri="{BB962C8B-B14F-4D97-AF65-F5344CB8AC3E}">
        <p14:creationId xmlns:p14="http://schemas.microsoft.com/office/powerpoint/2010/main" val="42241902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F4D3602-299A-4826-9842-B163ACEA26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83685" y="1909763"/>
            <a:ext cx="2015405" cy="303847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E5CC29D-4BA4-4747-B267-CB6E3FF28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814" y="2678074"/>
            <a:ext cx="4106012" cy="234563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9E6D283-BBFD-4657-8E1D-EE669212E9E8}"/>
              </a:ext>
            </a:extLst>
          </p:cNvPr>
          <p:cNvSpPr txBox="1"/>
          <p:nvPr/>
        </p:nvSpPr>
        <p:spPr>
          <a:xfrm>
            <a:off x="5414727" y="4948238"/>
            <a:ext cx="2931459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50" dirty="0"/>
              <a:t>https://fyzio-petra.cz/rozpoznat-u-svych-deti-vadne-drzeni-tela/</a:t>
            </a:r>
          </a:p>
        </p:txBody>
      </p:sp>
    </p:spTree>
    <p:extLst>
      <p:ext uri="{BB962C8B-B14F-4D97-AF65-F5344CB8AC3E}">
        <p14:creationId xmlns:p14="http://schemas.microsoft.com/office/powerpoint/2010/main" val="41806867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2F6D448F-5FDC-F0A1-6785-5AE2B4FC93E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514" b="5514"/>
          <a:stretch>
            <a:fillRect/>
          </a:stretch>
        </p:blipFill>
        <p:spPr>
          <a:xfrm>
            <a:off x="190459" y="827732"/>
            <a:ext cx="5275385" cy="5809204"/>
          </a:xfrm>
          <a:prstGeom prst="rect">
            <a:avLst/>
          </a:prstGeom>
        </p:spPr>
      </p:pic>
      <p:sp>
        <p:nvSpPr>
          <p:cNvPr id="6" name="Zástupný text 5">
            <a:extLst>
              <a:ext uri="{FF2B5EF4-FFF2-40B4-BE49-F238E27FC236}">
                <a16:creationId xmlns:a16="http://schemas.microsoft.com/office/drawing/2014/main" id="{B433CEA5-3F7A-3C79-D204-13B64071F1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36030" y="4979670"/>
            <a:ext cx="2400300" cy="1021080"/>
          </a:xfrm>
        </p:spPr>
        <p:txBody>
          <a:bodyPr/>
          <a:lstStyle/>
          <a:p>
            <a:pPr algn="l"/>
            <a:r>
              <a:rPr lang="cs-CZ" dirty="0"/>
              <a:t>Převzato z: BP - </a:t>
            </a:r>
            <a:r>
              <a:rPr lang="cs-CZ" b="0" i="0" dirty="0">
                <a:effectLst/>
                <a:latin typeface="Arial" panose="020B0604020202020204" pitchFamily="34" charset="0"/>
              </a:rPr>
              <a:t>Diagnostika a korekce svalových </a:t>
            </a:r>
          </a:p>
          <a:p>
            <a:pPr algn="l"/>
            <a:r>
              <a:rPr lang="cs-CZ" b="0" i="0" dirty="0">
                <a:effectLst/>
                <a:latin typeface="Arial" panose="020B0604020202020204" pitchFamily="34" charset="0"/>
              </a:rPr>
              <a:t>dysbalancí u silničního cyklisty</a:t>
            </a:r>
          </a:p>
          <a:p>
            <a:r>
              <a:rPr lang="cs-CZ" dirty="0"/>
              <a:t>Hoffmanová, 2006</a:t>
            </a:r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6447DE3E-43F1-1466-E6DD-125834491F08}"/>
              </a:ext>
            </a:extLst>
          </p:cNvPr>
          <p:cNvSpPr/>
          <p:nvPr/>
        </p:nvSpPr>
        <p:spPr>
          <a:xfrm>
            <a:off x="814387" y="1000125"/>
            <a:ext cx="400051" cy="6643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96A7C902-E073-7B8F-8D61-10E25B8F44B9}"/>
              </a:ext>
            </a:extLst>
          </p:cNvPr>
          <p:cNvSpPr/>
          <p:nvPr/>
        </p:nvSpPr>
        <p:spPr>
          <a:xfrm>
            <a:off x="2542400" y="1000124"/>
            <a:ext cx="285751" cy="6643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38379508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AF9BAB4F-4CB0-3CB0-F85D-F501563811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08" t="22592" r="10834" b="19074"/>
          <a:stretch/>
        </p:blipFill>
        <p:spPr>
          <a:xfrm>
            <a:off x="1123950" y="990600"/>
            <a:ext cx="6896100" cy="462185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49DE4E8-52A2-3BC2-A951-A720E835467C}"/>
              </a:ext>
            </a:extLst>
          </p:cNvPr>
          <p:cNvSpPr txBox="1"/>
          <p:nvPr/>
        </p:nvSpPr>
        <p:spPr>
          <a:xfrm>
            <a:off x="747632" y="5728901"/>
            <a:ext cx="6376649" cy="651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Převzato z: BP – Možnost fyzioterapie u idiopatické skoliózy v období adolescence, Holečková 2022</a:t>
            </a:r>
          </a:p>
        </p:txBody>
      </p:sp>
    </p:spTree>
    <p:extLst>
      <p:ext uri="{BB962C8B-B14F-4D97-AF65-F5344CB8AC3E}">
        <p14:creationId xmlns:p14="http://schemas.microsoft.com/office/powerpoint/2010/main" val="33438813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soba, sval, Hruď, boky&#10;&#10;Popis byl vytvořen automaticky">
            <a:extLst>
              <a:ext uri="{FF2B5EF4-FFF2-40B4-BE49-F238E27FC236}">
                <a16:creationId xmlns:a16="http://schemas.microsoft.com/office/drawing/2014/main" id="{A2AAA75C-ADD6-A184-B3ED-4A966CC18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227" y="1458594"/>
            <a:ext cx="2952749" cy="3936999"/>
          </a:xfrm>
          <a:prstGeom prst="rect">
            <a:avLst/>
          </a:prstGeom>
        </p:spPr>
      </p:pic>
      <p:pic>
        <p:nvPicPr>
          <p:cNvPr id="3" name="Obrázek 2" descr="Obsah obrázku nábytek, interiér, podlaha, židle&#10;&#10;Popis byl vytvořen automaticky">
            <a:extLst>
              <a:ext uri="{FF2B5EF4-FFF2-40B4-BE49-F238E27FC236}">
                <a16:creationId xmlns:a16="http://schemas.microsoft.com/office/drawing/2014/main" id="{F3D8BA52-F64C-22B5-D449-3244366E1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043" y="2075330"/>
            <a:ext cx="3604703" cy="270352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76092E9-BB1B-77BE-917E-43B39E412A21}"/>
              </a:ext>
            </a:extLst>
          </p:cNvPr>
          <p:cNvSpPr txBox="1"/>
          <p:nvPr/>
        </p:nvSpPr>
        <p:spPr>
          <a:xfrm>
            <a:off x="7396089" y="5723751"/>
            <a:ext cx="1592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/>
              <a:t>Zdroj</a:t>
            </a:r>
            <a:r>
              <a:rPr lang="en-US" sz="1800" dirty="0"/>
              <a:t>: </a:t>
            </a:r>
            <a:r>
              <a:rPr lang="en-US" sz="1800" dirty="0" err="1"/>
              <a:t>vlastní</a:t>
            </a:r>
            <a:r>
              <a:rPr lang="en-U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8722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7A808D7-EA82-952F-CFBA-48A1C6894C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940D54F-9BA8-9D93-692A-C7C689EF7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Rozpis seminářů – sk. 2 (úterý)</a:t>
            </a:r>
          </a:p>
        </p:txBody>
      </p:sp>
      <p:sp>
        <p:nvSpPr>
          <p:cNvPr id="2" name="Zástupný obsah 4">
            <a:extLst>
              <a:ext uri="{FF2B5EF4-FFF2-40B4-BE49-F238E27FC236}">
                <a16:creationId xmlns:a16="http://schemas.microsoft.com/office/drawing/2014/main" id="{A6B6013D-64FD-1E23-546E-5A21FFDF3D4C}"/>
              </a:ext>
            </a:extLst>
          </p:cNvPr>
          <p:cNvSpPr txBox="1">
            <a:spLocks/>
          </p:cNvSpPr>
          <p:nvPr/>
        </p:nvSpPr>
        <p:spPr>
          <a:xfrm>
            <a:off x="540000" y="1359000"/>
            <a:ext cx="8064900" cy="51209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9000" marR="0" indent="-135000" algn="l" defTabSz="914400" rtl="0" eaLnBrk="1" fontAlgn="base" latinLnBrk="0" hangingPunct="1">
              <a:lnSpc>
                <a:spcPts val="27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8000" indent="-135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>
                <a:solidFill>
                  <a:schemeClr val="tx1"/>
                </a:solidFill>
                <a:latin typeface="+mn-lt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200" b="0">
                <a:solidFill>
                  <a:schemeClr val="tx1"/>
                </a:solidFill>
                <a:latin typeface="+mn-lt"/>
              </a:defRPr>
            </a:lvl3pPr>
            <a:lvl4pPr marL="10287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4pPr>
            <a:lvl5pPr marL="13716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dirty="0"/>
              <a:t>1. týden: úvod + kineziologický rozbor </a:t>
            </a:r>
          </a:p>
          <a:p>
            <a:r>
              <a:rPr lang="cs-CZ" dirty="0"/>
              <a:t>2. týden: anamnéza </a:t>
            </a:r>
          </a:p>
          <a:p>
            <a:r>
              <a:rPr lang="cs-CZ" dirty="0"/>
              <a:t>3. týden: pojivové tkáně</a:t>
            </a:r>
          </a:p>
          <a:p>
            <a:r>
              <a:rPr lang="cs-CZ" dirty="0"/>
              <a:t>4. týden: řízení pohybu </a:t>
            </a:r>
          </a:p>
          <a:p>
            <a:r>
              <a:rPr lang="cs-CZ" kern="0" dirty="0">
                <a:solidFill>
                  <a:schemeClr val="accent2"/>
                </a:solidFill>
              </a:rPr>
              <a:t>5. týden: TEST 1 (19.3. 2023) </a:t>
            </a:r>
            <a:r>
              <a:rPr lang="cs-CZ" kern="0" dirty="0"/>
              <a:t>(+ ev. dodělat řízení pohybu)</a:t>
            </a:r>
          </a:p>
          <a:p>
            <a:r>
              <a:rPr lang="cs-CZ" kern="0" dirty="0"/>
              <a:t>6. týden: horní končetina </a:t>
            </a:r>
          </a:p>
          <a:p>
            <a:r>
              <a:rPr lang="cs-CZ" kern="0" dirty="0"/>
              <a:t>7. týden: horní končetina, dolní končetina</a:t>
            </a:r>
          </a:p>
          <a:p>
            <a:r>
              <a:rPr lang="cs-CZ" kern="0" dirty="0"/>
              <a:t>8. týden: dolní končetina </a:t>
            </a:r>
          </a:p>
          <a:p>
            <a:r>
              <a:rPr lang="cs-CZ" kern="0" dirty="0">
                <a:solidFill>
                  <a:schemeClr val="accent2"/>
                </a:solidFill>
              </a:rPr>
              <a:t>9. týden: TEST 2 (16.4. 2023) </a:t>
            </a:r>
            <a:r>
              <a:rPr lang="cs-CZ" kern="0" dirty="0"/>
              <a:t>(+ stoj na 1 DK)</a:t>
            </a:r>
          </a:p>
          <a:p>
            <a:r>
              <a:rPr lang="cs-CZ" kern="0" dirty="0"/>
              <a:t>10. týden: Trup + </a:t>
            </a:r>
            <a:r>
              <a:rPr lang="cs-CZ" kern="0" dirty="0" err="1"/>
              <a:t>HSSp</a:t>
            </a:r>
            <a:endParaRPr lang="cs-CZ" kern="0" dirty="0"/>
          </a:p>
          <a:p>
            <a:r>
              <a:rPr lang="cs-CZ" kern="0" dirty="0"/>
              <a:t>11. týden: Chůze + ev. dodělat trup </a:t>
            </a:r>
          </a:p>
          <a:p>
            <a:r>
              <a:rPr lang="cs-CZ" kern="0" dirty="0"/>
              <a:t>12. týden: Hypermobilita </a:t>
            </a:r>
          </a:p>
          <a:p>
            <a:r>
              <a:rPr lang="cs-CZ" kern="0" dirty="0">
                <a:solidFill>
                  <a:schemeClr val="accent2"/>
                </a:solidFill>
              </a:rPr>
              <a:t>13. týden: Závěrečný test (1. termín)</a:t>
            </a:r>
          </a:p>
        </p:txBody>
      </p:sp>
    </p:spTree>
    <p:extLst>
      <p:ext uri="{BB962C8B-B14F-4D97-AF65-F5344CB8AC3E}">
        <p14:creationId xmlns:p14="http://schemas.microsoft.com/office/powerpoint/2010/main" val="42265941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soba, tele, boty, kloub&#10;&#10;Popis byl vytvořen automaticky">
            <a:extLst>
              <a:ext uri="{FF2B5EF4-FFF2-40B4-BE49-F238E27FC236}">
                <a16:creationId xmlns:a16="http://schemas.microsoft.com/office/drawing/2014/main" id="{9F0A88FF-B384-B406-1292-C92607FFD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6260"/>
          <a:stretch/>
        </p:blipFill>
        <p:spPr>
          <a:xfrm>
            <a:off x="482601" y="1339850"/>
            <a:ext cx="4029073" cy="4178300"/>
          </a:xfrm>
          <a:prstGeom prst="rect">
            <a:avLst/>
          </a:prstGeom>
        </p:spPr>
      </p:pic>
      <p:pic>
        <p:nvPicPr>
          <p:cNvPr id="3" name="Obrázek 2" descr="Obsah obrázku Hruď, rameno, osoba, krk&#10;&#10;Popis byl vytvořen automaticky">
            <a:extLst>
              <a:ext uri="{FF2B5EF4-FFF2-40B4-BE49-F238E27FC236}">
                <a16:creationId xmlns:a16="http://schemas.microsoft.com/office/drawing/2014/main" id="{C9DD3A6A-264D-2FA2-F871-7084D60CA6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016" b="18577"/>
          <a:stretch/>
        </p:blipFill>
        <p:spPr>
          <a:xfrm>
            <a:off x="4632324" y="1339850"/>
            <a:ext cx="4029073" cy="41783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5E72E01-03C4-CC4D-7E4E-CBA5D198F941}"/>
              </a:ext>
            </a:extLst>
          </p:cNvPr>
          <p:cNvSpPr txBox="1"/>
          <p:nvPr/>
        </p:nvSpPr>
        <p:spPr>
          <a:xfrm>
            <a:off x="7376328" y="5682227"/>
            <a:ext cx="1520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/>
              <a:t>Zdroj</a:t>
            </a:r>
            <a:r>
              <a:rPr lang="en-US" sz="1800" dirty="0"/>
              <a:t>: </a:t>
            </a:r>
            <a:r>
              <a:rPr lang="en-US" sz="1800" dirty="0" err="1"/>
              <a:t>vlastní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299761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95773A-0772-60FF-D8BB-87B3C79ED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386" y="1220724"/>
            <a:ext cx="7543800" cy="1207008"/>
          </a:xfrm>
        </p:spPr>
        <p:txBody>
          <a:bodyPr>
            <a:normAutofit/>
          </a:bodyPr>
          <a:lstStyle/>
          <a:p>
            <a:r>
              <a:rPr lang="cs-CZ" dirty="0"/>
              <a:t>Anamnéza = vstupní rozhovor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E1CAAD71-93C3-E1DF-B401-68D853B99D3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3062960"/>
              </p:ext>
            </p:extLst>
          </p:nvPr>
        </p:nvGraphicFramePr>
        <p:xfrm>
          <a:off x="797814" y="2245240"/>
          <a:ext cx="7543800" cy="2713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023831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5209C4-209B-9A12-FED3-27E216749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814" y="865300"/>
            <a:ext cx="2747491" cy="610574"/>
          </a:xfrm>
        </p:spPr>
        <p:txBody>
          <a:bodyPr>
            <a:normAutofit/>
          </a:bodyPr>
          <a:lstStyle/>
          <a:p>
            <a:r>
              <a:rPr lang="cs-CZ" dirty="0"/>
              <a:t>Anamnéza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B1508B17-AE94-DF17-85AB-36EE7B208B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7982744"/>
              </p:ext>
            </p:extLst>
          </p:nvPr>
        </p:nvGraphicFramePr>
        <p:xfrm>
          <a:off x="-1" y="2248770"/>
          <a:ext cx="8935453" cy="36226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061564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83E27601-E62C-28A1-4BA4-406275EA0A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/>
              <a:pPr>
                <a:spcAft>
                  <a:spcPts val="600"/>
                </a:spcAft>
              </a:pPr>
              <a:t>43</a:t>
            </a:fld>
            <a:endParaRPr lang="cs-CZ" alt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7E01160-315F-0517-2935-6984B4940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/>
              <a:t>Základní údaje 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87C59E2E-07C5-6228-D0BC-6BB6E4AD14EC}"/>
              </a:ext>
            </a:extLst>
          </p:cNvPr>
          <p:cNvGraphicFramePr>
            <a:graphicFrameLocks noGrp="1"/>
          </p:cNvGraphicFramePr>
          <p:nvPr>
            <p:ph idx="30"/>
            <p:extLst>
              <p:ext uri="{D42A27DB-BD31-4B8C-83A1-F6EECF244321}">
                <p14:modId xmlns:p14="http://schemas.microsoft.com/office/powerpoint/2010/main" val="3471706638"/>
              </p:ext>
            </p:extLst>
          </p:nvPr>
        </p:nvGraphicFramePr>
        <p:xfrm>
          <a:off x="2614500" y="1717547"/>
          <a:ext cx="3914999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63853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A58952BA-9BA9-6BB1-C03E-D68AB6964B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/>
              <a:pPr>
                <a:spcAft>
                  <a:spcPts val="600"/>
                </a:spcAft>
              </a:pPr>
              <a:t>44</a:t>
            </a:fld>
            <a:endParaRPr lang="cs-CZ" alt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86F4AA1-DB63-3048-DA31-BE57B23A5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dirty="0"/>
              <a:t>Osobní anamnéza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12C1C2D-0067-802D-6C6D-F7B677DC1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8064900" cy="413999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Nemoci</a:t>
            </a:r>
          </a:p>
          <a:p>
            <a:pPr>
              <a:spcAft>
                <a:spcPts val="600"/>
              </a:spcAft>
            </a:pPr>
            <a:r>
              <a:rPr lang="cs-CZ" dirty="0"/>
              <a:t>Úrazy</a:t>
            </a:r>
          </a:p>
          <a:p>
            <a:pPr>
              <a:spcAft>
                <a:spcPts val="600"/>
              </a:spcAft>
            </a:pPr>
            <a:r>
              <a:rPr lang="cs-CZ" dirty="0"/>
              <a:t>Operace</a:t>
            </a:r>
          </a:p>
          <a:p>
            <a:pPr>
              <a:spcAft>
                <a:spcPts val="600"/>
              </a:spcAft>
            </a:pPr>
            <a:r>
              <a:rPr lang="cs-CZ" dirty="0"/>
              <a:t>U dětí a ve vybraných případech i u dospělých – psychomotorický vývoj</a:t>
            </a:r>
          </a:p>
          <a:p>
            <a:pPr>
              <a:spcAft>
                <a:spcPts val="600"/>
              </a:spcAft>
            </a:pPr>
            <a:r>
              <a:rPr lang="cs-CZ" dirty="0"/>
              <a:t>Alergie (</a:t>
            </a:r>
            <a:r>
              <a:rPr lang="cs-CZ" b="1" dirty="0"/>
              <a:t>alergologický anamnéza = AA</a:t>
            </a:r>
            <a:r>
              <a:rPr lang="cs-CZ" dirty="0"/>
              <a:t>)</a:t>
            </a:r>
          </a:p>
          <a:p>
            <a:pPr>
              <a:spcAft>
                <a:spcPts val="600"/>
              </a:spcAft>
            </a:pPr>
            <a:r>
              <a:rPr lang="cs-CZ" dirty="0"/>
              <a:t>Součástí může být i </a:t>
            </a:r>
            <a:r>
              <a:rPr lang="cs-CZ" b="1" dirty="0"/>
              <a:t>farmakologická anamnéza = FA</a:t>
            </a:r>
          </a:p>
          <a:p>
            <a:pPr>
              <a:spcAft>
                <a:spcPts val="600"/>
              </a:spcAft>
            </a:pPr>
            <a:r>
              <a:rPr lang="cs-CZ" b="1" dirty="0"/>
              <a:t>Gynekologická anamnéza </a:t>
            </a:r>
          </a:p>
          <a:p>
            <a:pPr>
              <a:spcAft>
                <a:spcPts val="600"/>
              </a:spcAft>
            </a:pPr>
            <a:r>
              <a:rPr lang="cs-CZ" b="1" dirty="0"/>
              <a:t>abusus</a:t>
            </a:r>
          </a:p>
        </p:txBody>
      </p:sp>
    </p:spTree>
    <p:extLst>
      <p:ext uri="{BB962C8B-B14F-4D97-AF65-F5344CB8AC3E}">
        <p14:creationId xmlns:p14="http://schemas.microsoft.com/office/powerpoint/2010/main" val="32388534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D399C8C8-26E8-6013-5798-CAE00597B9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/>
              <a:pPr>
                <a:spcAft>
                  <a:spcPts val="600"/>
                </a:spcAft>
              </a:pPr>
              <a:t>45</a:t>
            </a:fld>
            <a:endParaRPr lang="cs-CZ" alt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86341CB-16C9-E5B7-7C6E-D294F1E1A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/>
              <a:t>Rodinná anamnéza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634875-9B2D-F3C9-DA88-F19028711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8064900" cy="413999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nemoci, příčiny úmrtí u </a:t>
            </a:r>
            <a:r>
              <a:rPr lang="cs-CZ" b="1" dirty="0"/>
              <a:t>blízkých pokrevních příbuzných </a:t>
            </a:r>
            <a:r>
              <a:rPr lang="cs-CZ" dirty="0"/>
              <a:t>-&gt;děti, sourozenci, rodiče, prarodiče</a:t>
            </a:r>
          </a:p>
          <a:p>
            <a:pPr>
              <a:spcAft>
                <a:spcPts val="600"/>
              </a:spcAft>
            </a:pPr>
            <a:r>
              <a:rPr lang="cs-CZ" b="1" dirty="0"/>
              <a:t>dědičná onemocnění, kardiovaskulární zátěž, DM, onkologická onemocnění, duševní poruchy,…</a:t>
            </a:r>
          </a:p>
          <a:p>
            <a:pPr>
              <a:spcAft>
                <a:spcPts val="600"/>
              </a:spcAft>
            </a:pPr>
            <a:r>
              <a:rPr lang="cs-CZ" dirty="0"/>
              <a:t>Výskyt potíží s pohybovým aparátem v rodině (častěji sklon k chronickému průběhu a recidivujícím obtížím) </a:t>
            </a:r>
          </a:p>
        </p:txBody>
      </p:sp>
    </p:spTree>
    <p:extLst>
      <p:ext uri="{BB962C8B-B14F-4D97-AF65-F5344CB8AC3E}">
        <p14:creationId xmlns:p14="http://schemas.microsoft.com/office/powerpoint/2010/main" val="28657594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73A570-73E7-E208-A5F3-6B694EB0E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Pracovní a sociální anamnéza</a:t>
            </a:r>
          </a:p>
        </p:txBody>
      </p:sp>
      <p:graphicFrame>
        <p:nvGraphicFramePr>
          <p:cNvPr id="7" name="Zástupný obsah 2">
            <a:extLst>
              <a:ext uri="{FF2B5EF4-FFF2-40B4-BE49-F238E27FC236}">
                <a16:creationId xmlns:a16="http://schemas.microsoft.com/office/drawing/2014/main" id="{6CED4BCD-9A45-6513-8D94-2B95B4404C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7337647"/>
              </p:ext>
            </p:extLst>
          </p:nvPr>
        </p:nvGraphicFramePr>
        <p:xfrm>
          <a:off x="268997" y="1693384"/>
          <a:ext cx="8469951" cy="34712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958442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E9E4B2B3-3E15-36BC-B367-BFBDBE5DC4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/>
              <a:pPr>
                <a:spcAft>
                  <a:spcPts val="600"/>
                </a:spcAft>
              </a:pPr>
              <a:t>47</a:t>
            </a:fld>
            <a:endParaRPr lang="cs-CZ" alt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C43CF19-FC79-6BF7-8E92-10931C931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/>
              <a:t>Sportovní anamnéza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C1529DAC-E466-DFFB-C411-3C122C18AF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6626871"/>
              </p:ext>
            </p:extLst>
          </p:nvPr>
        </p:nvGraphicFramePr>
        <p:xfrm>
          <a:off x="540000" y="1692002"/>
          <a:ext cx="80649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903654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3E65AF-C3F4-29F0-F09B-FCD866CFB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386" y="1220724"/>
            <a:ext cx="7543800" cy="1207008"/>
          </a:xfrm>
        </p:spPr>
        <p:txBody>
          <a:bodyPr>
            <a:normAutofit/>
          </a:bodyPr>
          <a:lstStyle/>
          <a:p>
            <a:r>
              <a:rPr lang="cs-CZ" dirty="0"/>
              <a:t>Nutriční anamnéza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D85ADF1B-16AE-DDF2-3F44-F0F4AF01256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02481" y="2646293"/>
          <a:ext cx="7543800" cy="2713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299971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2DF26B-2F85-9B3D-A38B-47490CD6C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386" y="1220724"/>
            <a:ext cx="7543800" cy="1207008"/>
          </a:xfrm>
        </p:spPr>
        <p:txBody>
          <a:bodyPr>
            <a:normAutofit/>
          </a:bodyPr>
          <a:lstStyle/>
          <a:p>
            <a:r>
              <a:rPr lang="cs-CZ" dirty="0"/>
              <a:t>Fyziologické funkce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6679C84D-C9E5-3E81-0578-1D2C1C033E8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02481" y="2646293"/>
          <a:ext cx="7543800" cy="2713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44881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7A808D7-EA82-952F-CFBA-48A1C6894C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940D54F-9BA8-9D93-692A-C7C689EF7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Rozpis seminářů – sk. 2 (středa)</a:t>
            </a:r>
          </a:p>
        </p:txBody>
      </p:sp>
      <p:sp>
        <p:nvSpPr>
          <p:cNvPr id="2" name="Zástupný obsah 4">
            <a:extLst>
              <a:ext uri="{FF2B5EF4-FFF2-40B4-BE49-F238E27FC236}">
                <a16:creationId xmlns:a16="http://schemas.microsoft.com/office/drawing/2014/main" id="{A6B6013D-64FD-1E23-546E-5A21FFDF3D4C}"/>
              </a:ext>
            </a:extLst>
          </p:cNvPr>
          <p:cNvSpPr txBox="1">
            <a:spLocks/>
          </p:cNvSpPr>
          <p:nvPr/>
        </p:nvSpPr>
        <p:spPr>
          <a:xfrm>
            <a:off x="540000" y="1359000"/>
            <a:ext cx="8064900" cy="51209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9000" marR="0" indent="-135000" algn="l" defTabSz="914400" rtl="0" eaLnBrk="1" fontAlgn="base" latinLnBrk="0" hangingPunct="1">
              <a:lnSpc>
                <a:spcPts val="27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8000" indent="-135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>
                <a:solidFill>
                  <a:schemeClr val="tx1"/>
                </a:solidFill>
                <a:latin typeface="+mn-lt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200" b="0">
                <a:solidFill>
                  <a:schemeClr val="tx1"/>
                </a:solidFill>
                <a:latin typeface="+mn-lt"/>
              </a:defRPr>
            </a:lvl3pPr>
            <a:lvl4pPr marL="10287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4pPr>
            <a:lvl5pPr marL="13716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dirty="0"/>
              <a:t>1. týden: úvod + kineziologický rozbor </a:t>
            </a:r>
          </a:p>
          <a:p>
            <a:r>
              <a:rPr lang="cs-CZ" dirty="0"/>
              <a:t>2. týden: anamnéza </a:t>
            </a:r>
          </a:p>
          <a:p>
            <a:r>
              <a:rPr lang="cs-CZ" dirty="0"/>
              <a:t>3. týden: pojivové tkáně</a:t>
            </a:r>
          </a:p>
          <a:p>
            <a:r>
              <a:rPr lang="cs-CZ" dirty="0"/>
              <a:t>4. týden: řízení pohybu </a:t>
            </a:r>
          </a:p>
          <a:p>
            <a:r>
              <a:rPr lang="cs-CZ" kern="0" dirty="0">
                <a:solidFill>
                  <a:schemeClr val="accent2"/>
                </a:solidFill>
              </a:rPr>
              <a:t>5. týden: TEST 1 (20.3. 2023) </a:t>
            </a:r>
            <a:r>
              <a:rPr lang="cs-CZ" kern="0" dirty="0"/>
              <a:t>(+ ev. dodělat řízení pohybu)</a:t>
            </a:r>
          </a:p>
          <a:p>
            <a:r>
              <a:rPr lang="cs-CZ" kern="0" dirty="0"/>
              <a:t>6. týden: horní končetina </a:t>
            </a:r>
          </a:p>
          <a:p>
            <a:r>
              <a:rPr lang="cs-CZ" kern="0" dirty="0"/>
              <a:t>7. týden: horní končetina, dolní končetina</a:t>
            </a:r>
          </a:p>
          <a:p>
            <a:r>
              <a:rPr lang="cs-CZ" kern="0" dirty="0"/>
              <a:t>8. týden: dolní končetina </a:t>
            </a:r>
          </a:p>
          <a:p>
            <a:r>
              <a:rPr lang="cs-CZ" kern="0" dirty="0"/>
              <a:t>9. týden: Trup + </a:t>
            </a:r>
            <a:r>
              <a:rPr lang="cs-CZ" kern="0" dirty="0" err="1"/>
              <a:t>HSSp</a:t>
            </a:r>
            <a:r>
              <a:rPr lang="cs-CZ" kern="0" dirty="0"/>
              <a:t> </a:t>
            </a:r>
          </a:p>
          <a:p>
            <a:r>
              <a:rPr lang="cs-CZ" kern="0" dirty="0"/>
              <a:t>10. týden: Chůze + stoj na 1DK, hypermobilita </a:t>
            </a:r>
          </a:p>
          <a:p>
            <a:r>
              <a:rPr lang="cs-CZ" kern="0" dirty="0">
                <a:solidFill>
                  <a:schemeClr val="accent3"/>
                </a:solidFill>
              </a:rPr>
              <a:t>11. týden: st. Svátek </a:t>
            </a:r>
            <a:r>
              <a:rPr lang="cs-CZ" kern="0" dirty="0">
                <a:solidFill>
                  <a:schemeClr val="accent2"/>
                </a:solidFill>
              </a:rPr>
              <a:t>(ONLINE TEST) (1.5.)</a:t>
            </a:r>
          </a:p>
          <a:p>
            <a:r>
              <a:rPr lang="cs-CZ" kern="0" dirty="0">
                <a:solidFill>
                  <a:schemeClr val="accent3"/>
                </a:solidFill>
              </a:rPr>
              <a:t>12. týden: st. Svátek  (8.5) </a:t>
            </a:r>
          </a:p>
          <a:p>
            <a:r>
              <a:rPr lang="cs-CZ" kern="0" dirty="0">
                <a:solidFill>
                  <a:schemeClr val="accent2"/>
                </a:solidFill>
              </a:rPr>
              <a:t>13. týden: Závěrečný test (1. termín)</a:t>
            </a:r>
          </a:p>
        </p:txBody>
      </p:sp>
    </p:spTree>
    <p:extLst>
      <p:ext uri="{BB962C8B-B14F-4D97-AF65-F5344CB8AC3E}">
        <p14:creationId xmlns:p14="http://schemas.microsoft.com/office/powerpoint/2010/main" val="17682043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33F62E-E6ED-A118-83B4-4A3A0BFB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386" y="1220724"/>
            <a:ext cx="7543800" cy="1207008"/>
          </a:xfrm>
        </p:spPr>
        <p:txBody>
          <a:bodyPr>
            <a:normAutofit/>
          </a:bodyPr>
          <a:lstStyle/>
          <a:p>
            <a:r>
              <a:rPr lang="cs-CZ" dirty="0"/>
              <a:t>Nynější onemocnění</a:t>
            </a:r>
            <a:br>
              <a:rPr lang="cs-CZ" dirty="0"/>
            </a:br>
            <a:r>
              <a:rPr lang="cs-CZ" dirty="0"/>
              <a:t>Momentální obtíže 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42CE841D-53AC-6F90-0636-8FEC1DCCF9D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02481" y="2646293"/>
          <a:ext cx="7543800" cy="2713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065393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AEBE6D-A1A2-68D7-D3AD-1C6ED3DA1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386" y="1220724"/>
            <a:ext cx="7543800" cy="1207008"/>
          </a:xfrm>
        </p:spPr>
        <p:txBody>
          <a:bodyPr>
            <a:normAutofit/>
          </a:bodyPr>
          <a:lstStyle/>
          <a:p>
            <a:r>
              <a:rPr lang="cs-CZ" dirty="0"/>
              <a:t>Závěr anamnézy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18B9437F-1AD6-7E5E-8E9C-88D0672E775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02481" y="2646293"/>
          <a:ext cx="7543800" cy="2713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219662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1BFA27-6367-1B1D-3B09-4C0858287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100" y="378000"/>
            <a:ext cx="8064900" cy="451576"/>
          </a:xfrm>
        </p:spPr>
        <p:txBody>
          <a:bodyPr/>
          <a:lstStyle/>
          <a:p>
            <a:r>
              <a:rPr lang="cs-CZ" dirty="0"/>
              <a:t>Příklad anamnézy: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F52703-D872-72E2-F6DA-7129366A8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100" y="1118334"/>
            <a:ext cx="8064900" cy="3960000"/>
          </a:xfrm>
        </p:spPr>
        <p:txBody>
          <a:bodyPr/>
          <a:lstStyle/>
          <a:p>
            <a:pPr>
              <a:lnSpc>
                <a:spcPct val="107000"/>
              </a:lnSpc>
              <a:spcBef>
                <a:spcPts val="1200"/>
              </a:spcBef>
            </a:pPr>
            <a:r>
              <a:rPr lang="cs-CZ" sz="2400" b="1" u="sng" kern="0" dirty="0">
                <a:solidFill>
                  <a:srgbClr val="1F3864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Základní údaje</a:t>
            </a:r>
          </a:p>
          <a:p>
            <a:pPr>
              <a:lnSpc>
                <a:spcPct val="107000"/>
              </a:lnSpc>
              <a:spcBef>
                <a:spcPts val="1200"/>
              </a:spcBef>
            </a:pPr>
            <a:endParaRPr lang="cs-CZ" sz="2400" b="1" u="sng" kern="0" dirty="0">
              <a:solidFill>
                <a:srgbClr val="1F3864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lphaUcPeriod"/>
            </a:pPr>
            <a:r>
              <a:rPr lang="cs-CZ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Iniciály klienta: A. B.</a:t>
            </a:r>
            <a:endParaRPr lang="cs-CZ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lphaUcPeriod"/>
            </a:pPr>
            <a:r>
              <a:rPr lang="cs-CZ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Pohlaví: muž</a:t>
            </a:r>
            <a:endParaRPr lang="cs-CZ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lphaUcPeriod"/>
            </a:pPr>
            <a:r>
              <a:rPr lang="cs-CZ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Věk: 46 let</a:t>
            </a:r>
            <a:endParaRPr lang="cs-CZ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lphaUcPeriod"/>
            </a:pPr>
            <a:r>
              <a:rPr lang="cs-CZ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Aktuální řešený problém, diagnóza: stav po zlomenině distálního předloktí – řešeno operativně – po ukončené RHB</a:t>
            </a:r>
            <a:endParaRPr lang="cs-CZ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lphaUcPeriod"/>
            </a:pPr>
            <a:r>
              <a:rPr lang="cs-CZ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První dojem </a:t>
            </a:r>
            <a:r>
              <a:rPr lang="cs-CZ" sz="2400" i="1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cíl klienta: </a:t>
            </a:r>
            <a:r>
              <a:rPr lang="cs-CZ" sz="2400" i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cs-CZ" sz="24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acient spolupracující a s motivací k návratu do běžného pracovního života. Za cíl si dává zvýšit pravidelnou pohybovou aktivitu a kompenzovat pracovní zatížení. </a:t>
            </a:r>
            <a:endParaRPr lang="cs-CZ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3F5C5D0-1763-BC7D-DFE8-6F5765CC9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2618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1BFA27-6367-1B1D-3B09-4C0858287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100" y="378000"/>
            <a:ext cx="8064900" cy="451576"/>
          </a:xfrm>
        </p:spPr>
        <p:txBody>
          <a:bodyPr/>
          <a:lstStyle/>
          <a:p>
            <a:r>
              <a:rPr lang="cs-CZ" dirty="0"/>
              <a:t>Příklad anamnézy: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F52703-D872-72E2-F6DA-7129366A8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100" y="829575"/>
            <a:ext cx="8064900" cy="5903733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spcBef>
                <a:spcPts val="200"/>
              </a:spcBef>
              <a:buFont typeface="Symbol" pitchFamily="2" charset="2"/>
              <a:buChar char=""/>
            </a:pPr>
            <a:r>
              <a:rPr lang="cs-CZ" sz="2000" b="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Osobní anamnéza:</a:t>
            </a:r>
            <a:r>
              <a:rPr lang="cs-CZ" sz="2000" b="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zlomenina článků prstů na LHK před cca 5 lety, intermitentní bolesti v oblasti mediálního epikondylu PHK na podkladě mediální </a:t>
            </a:r>
            <a:r>
              <a:rPr lang="cs-CZ" sz="2000" b="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epikondylitidy</a:t>
            </a:r>
            <a:r>
              <a:rPr lang="cs-CZ" sz="2000" b="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000" b="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chron</a:t>
            </a:r>
            <a:r>
              <a:rPr lang="cs-CZ" sz="2000" b="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intermitentní bolesti zad, </a:t>
            </a:r>
            <a:r>
              <a:rPr lang="cs-CZ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sledován pro vyšší tlak – doporučena pravidelná PA, </a:t>
            </a:r>
            <a:r>
              <a:rPr lang="cs-CZ" sz="2000" b="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ostatní neguje</a:t>
            </a:r>
            <a:endParaRPr lang="cs-CZ" sz="2000" b="1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200"/>
              </a:spcBef>
              <a:buFont typeface="Symbol" pitchFamily="2" charset="2"/>
              <a:buChar char=""/>
            </a:pPr>
            <a:r>
              <a:rPr lang="cs-CZ" sz="2000" b="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Rodinná anamnéza:</a:t>
            </a:r>
            <a:r>
              <a:rPr lang="cs-CZ" sz="2000" b="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matka – zemřela v 63 letech na IM</a:t>
            </a:r>
            <a:endParaRPr lang="cs-CZ" sz="2000" b="1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200"/>
              </a:spcBef>
              <a:buFont typeface="Symbol" pitchFamily="2" charset="2"/>
              <a:buChar char=""/>
            </a:pPr>
            <a:r>
              <a:rPr lang="cs-CZ" sz="2000" b="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Pracovní anamnéza:</a:t>
            </a:r>
            <a:r>
              <a:rPr lang="cs-CZ" sz="2000" b="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pacient vykonává fyzicky náročnou práci pokrývače střech, fyzickou práci vykonává i ve volném čase, ve své domácnosti (sekání dřeva atd.)</a:t>
            </a:r>
            <a:endParaRPr lang="cs-CZ" sz="2000" b="1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200"/>
              </a:spcBef>
              <a:buFont typeface="Symbol" pitchFamily="2" charset="2"/>
              <a:buChar char=""/>
            </a:pPr>
            <a:r>
              <a:rPr lang="cs-CZ" sz="2000" b="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Sociální anamnéza:</a:t>
            </a:r>
            <a:r>
              <a:rPr lang="cs-CZ" sz="2000" b="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žije v rodinném domě s manželkou a 2 dětmi</a:t>
            </a:r>
            <a:endParaRPr lang="cs-CZ" sz="2000" b="1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200"/>
              </a:spcBef>
              <a:buFont typeface="Symbol" pitchFamily="2" charset="2"/>
              <a:buChar char=""/>
            </a:pPr>
            <a:r>
              <a:rPr lang="cs-CZ" sz="2000" b="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Sportovní anamnéza:</a:t>
            </a:r>
            <a:r>
              <a:rPr lang="cs-CZ" sz="2000" b="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občasně – rekreačně cyklistika nebo pěší turistika</a:t>
            </a:r>
            <a:endParaRPr lang="cs-CZ" sz="2000" b="1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200"/>
              </a:spcBef>
              <a:buFont typeface="Symbol" pitchFamily="2" charset="2"/>
              <a:buChar char=""/>
            </a:pPr>
            <a:r>
              <a:rPr lang="cs-CZ" sz="2000" b="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Alergologická anamnéza:</a:t>
            </a:r>
            <a:r>
              <a:rPr lang="cs-CZ" sz="2000" b="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neguje</a:t>
            </a:r>
            <a:endParaRPr lang="cs-CZ" sz="2000" b="1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200"/>
              </a:spcBef>
              <a:buFont typeface="Symbol" pitchFamily="2" charset="2"/>
              <a:buChar char=""/>
            </a:pPr>
            <a:r>
              <a:rPr lang="cs-CZ" sz="2000" b="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Farmakologická anamnéza:</a:t>
            </a:r>
            <a:r>
              <a:rPr lang="cs-CZ" sz="2000" b="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občas dle potřeby analgetika - </a:t>
            </a:r>
            <a:r>
              <a:rPr lang="cs-CZ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brufen</a:t>
            </a:r>
            <a:endParaRPr lang="cs-CZ" sz="2000" b="1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200"/>
              </a:spcBef>
              <a:buFont typeface="Symbol" pitchFamily="2" charset="2"/>
              <a:buChar char=""/>
            </a:pPr>
            <a:r>
              <a:rPr lang="cs-CZ" sz="2000" b="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Nynější onemocnění: </a:t>
            </a:r>
            <a:r>
              <a:rPr lang="cs-CZ" sz="2000" b="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st. p. otevřené operační repozici a fixaci zlomeniny distálního radia PHK (</a:t>
            </a:r>
            <a:r>
              <a:rPr lang="cs-CZ" sz="2000" b="0" u="none" strike="noStrik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Collesova</a:t>
            </a:r>
            <a:r>
              <a:rPr lang="cs-CZ" sz="2000" b="0" u="none" strike="noStrik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zlomenina) následkem úrazu při pádu na zmrzlou cestu, operace provedena 22. 12. 2022, RHB ukončena v lednu</a:t>
            </a:r>
          </a:p>
          <a:p>
            <a:pPr marL="342900" lvl="0" indent="-342900">
              <a:lnSpc>
                <a:spcPct val="107000"/>
              </a:lnSpc>
              <a:spcBef>
                <a:spcPts val="200"/>
              </a:spcBef>
              <a:buFont typeface="Symbol" pitchFamily="2" charset="2"/>
              <a:buChar char=""/>
            </a:pPr>
            <a:r>
              <a:rPr lang="cs-CZ" sz="20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Cíl: </a:t>
            </a:r>
            <a:r>
              <a:rPr lang="cs-CZ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začít s pravidelnou pohybovou aktivitou – kompenzace pracovní náplně, docvičení poúrazové horní končetiny</a:t>
            </a:r>
            <a:endParaRPr lang="cs-CZ" sz="2000" b="1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3F5C5D0-1763-BC7D-DFE8-6F5765CC9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5215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090B788-C9D5-4825-07FF-334B414911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54</a:t>
            </a:fld>
            <a:endParaRPr lang="cs-CZ" alt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45A195E-93F9-F7D9-0208-A86254E667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50" t="33242" r="32477" b="18155"/>
          <a:stretch/>
        </p:blipFill>
        <p:spPr>
          <a:xfrm>
            <a:off x="1078769" y="366352"/>
            <a:ext cx="7391463" cy="546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6416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58B49A5-F29C-1519-4D86-52F90A2E03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12EDF41-A19B-532E-939B-B658E0517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9441B30-AD44-220B-50F0-0CDE8D5DBD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https://www.researchgate.net/publication/280087667_Posturalni_stabilita_Cast_1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FRYDRÝŠEK, Karel. </a:t>
            </a:r>
            <a:r>
              <a:rPr lang="cs-CZ" sz="1800" i="1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Biomechanika 1</a:t>
            </a:r>
            <a:r>
              <a:rPr lang="cs-CZ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1. vyd. Ostrava: VSB - </a:t>
            </a:r>
            <a:r>
              <a:rPr lang="cs-CZ" sz="180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Technical</a:t>
            </a:r>
            <a:r>
              <a:rPr lang="cs-CZ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University </a:t>
            </a:r>
            <a:r>
              <a:rPr lang="cs-CZ" sz="180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Ostrava, </a:t>
            </a:r>
            <a:r>
              <a:rPr lang="cs-CZ" sz="180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Faculty</a:t>
            </a:r>
            <a:r>
              <a:rPr lang="cs-CZ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Mechanical</a:t>
            </a:r>
            <a:r>
              <a:rPr lang="cs-CZ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Engineering</a:t>
            </a:r>
            <a:r>
              <a:rPr lang="cs-CZ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Department </a:t>
            </a:r>
            <a:r>
              <a:rPr lang="cs-CZ" sz="180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Applied</a:t>
            </a:r>
            <a:r>
              <a:rPr lang="cs-CZ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Mechanics</a:t>
            </a:r>
            <a:r>
              <a:rPr lang="cs-CZ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2019. 461 s. </a:t>
            </a:r>
            <a:r>
              <a:rPr lang="cs-CZ" sz="1800" u="sng" dirty="0">
                <a:solidFill>
                  <a:srgbClr val="0645A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ISBN</a:t>
            </a:r>
            <a:r>
              <a:rPr lang="cs-CZ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cs-CZ" sz="180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 tooltip="Speciální:Zdroje knih/978-80-248-4263-9"/>
              </a:rPr>
              <a:t>978-80-248-4263-9</a:t>
            </a:r>
            <a:r>
              <a:rPr lang="cs-CZ" sz="1800" dirty="0">
                <a:solidFill>
                  <a:srgbClr val="2021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https://is.muni.cz/do/1451/e-learning/kineziologie/elportal/index.html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KOLÁŘ, Pavel a Miloš MÁČEK. </a:t>
            </a:r>
            <a:r>
              <a:rPr lang="cs-CZ" sz="1800" i="1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Základy klinické rehabilitace</a:t>
            </a:r>
            <a:r>
              <a:rPr lang="cs-CZ" sz="18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Praha: </a:t>
            </a:r>
            <a:r>
              <a:rPr lang="cs-CZ" sz="1800" dirty="0" err="1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Galén</a:t>
            </a:r>
            <a:r>
              <a:rPr lang="cs-CZ" sz="18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[2015]. ISBN 978-80-7492-219-0.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PODĚBRADSKÁ, Radana. Komplexní kineziologický rozbor. Praha: Grada, 2019. 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DYLEVSKÝ, Ivan. </a:t>
            </a:r>
            <a:r>
              <a:rPr lang="cs-CZ" sz="1800" i="1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Kineziologie: základy strukturální kineziologie</a:t>
            </a:r>
            <a:r>
              <a:rPr lang="cs-CZ" sz="1800" dirty="0">
                <a:solidFill>
                  <a:srgbClr val="212529"/>
                </a:solidFill>
                <a:effectLst/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Praha: Triton, 2009. ISBN 978-80-7387-324-0</a:t>
            </a:r>
            <a:r>
              <a:rPr lang="cs-CZ" sz="1800" dirty="0">
                <a:solidFill>
                  <a:srgbClr val="212529"/>
                </a:solidFill>
                <a:latin typeface="Open Sans" panose="020B06060305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4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09327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6704051-314C-4BFF-56F0-885DF89045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8E99F29-93A0-109D-E441-B515E7531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Rozpis seminářů – kombi – RVS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7E3CC57-E26B-A3D7-49EC-DF9BCDCD14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effectLst/>
              </a:rPr>
              <a:t>Pá 22. </a:t>
            </a:r>
            <a:r>
              <a:rPr lang="cs-CZ" dirty="0"/>
              <a:t>3</a:t>
            </a:r>
            <a:r>
              <a:rPr lang="cs-CZ" dirty="0">
                <a:effectLst/>
              </a:rPr>
              <a:t>. 08:00--09:40  (2 hodiny)</a:t>
            </a:r>
          </a:p>
          <a:p>
            <a:pPr lvl="1"/>
            <a:r>
              <a:rPr lang="cs-CZ" dirty="0"/>
              <a:t>Úvod </a:t>
            </a:r>
          </a:p>
          <a:p>
            <a:pPr lvl="1"/>
            <a:r>
              <a:rPr lang="cs-CZ" dirty="0">
                <a:effectLst/>
              </a:rPr>
              <a:t>Kineziologický rozbor – anamnéza </a:t>
            </a:r>
          </a:p>
          <a:p>
            <a:pPr lvl="1"/>
            <a:r>
              <a:rPr lang="cs-CZ" dirty="0"/>
              <a:t>Pojivové tkáně</a:t>
            </a:r>
            <a:endParaRPr lang="cs-CZ" dirty="0">
              <a:effectLst/>
            </a:endParaRPr>
          </a:p>
          <a:p>
            <a:endParaRPr lang="cs-CZ" dirty="0">
              <a:effectLst/>
            </a:endParaRPr>
          </a:p>
          <a:p>
            <a:r>
              <a:rPr lang="cs-CZ" dirty="0">
                <a:effectLst/>
              </a:rPr>
              <a:t>Pá </a:t>
            </a:r>
            <a:r>
              <a:rPr lang="cs-CZ" dirty="0"/>
              <a:t>3</a:t>
            </a:r>
            <a:r>
              <a:rPr lang="cs-CZ" dirty="0">
                <a:effectLst/>
              </a:rPr>
              <a:t>. </a:t>
            </a:r>
            <a:r>
              <a:rPr lang="cs-CZ" dirty="0"/>
              <a:t>5</a:t>
            </a:r>
            <a:r>
              <a:rPr lang="cs-CZ" dirty="0">
                <a:effectLst/>
              </a:rPr>
              <a:t>. 10:05--12:35 (</a:t>
            </a:r>
            <a:r>
              <a:rPr lang="cs-CZ" dirty="0"/>
              <a:t>3</a:t>
            </a:r>
            <a:r>
              <a:rPr lang="cs-CZ" dirty="0">
                <a:effectLst/>
              </a:rPr>
              <a:t> hodiny)</a:t>
            </a:r>
          </a:p>
          <a:p>
            <a:pPr lvl="1"/>
            <a:r>
              <a:rPr lang="cs-CZ" dirty="0"/>
              <a:t>Řízení pohybu </a:t>
            </a:r>
          </a:p>
          <a:p>
            <a:pPr lvl="1"/>
            <a:r>
              <a:rPr lang="cs-CZ" dirty="0">
                <a:effectLst/>
              </a:rPr>
              <a:t>Horní končetina </a:t>
            </a:r>
          </a:p>
          <a:p>
            <a:pPr lvl="1"/>
            <a:r>
              <a:rPr lang="cs-CZ" dirty="0"/>
              <a:t>Dolní končetina</a:t>
            </a:r>
            <a:endParaRPr lang="cs-CZ" dirty="0">
              <a:effectLst/>
            </a:endParaRPr>
          </a:p>
          <a:p>
            <a:pPr marL="54000" indent="0">
              <a:buNone/>
            </a:pPr>
            <a:endParaRPr lang="cs-CZ" dirty="0">
              <a:effectLst/>
            </a:endParaRPr>
          </a:p>
          <a:p>
            <a:r>
              <a:rPr lang="cs-CZ" dirty="0">
                <a:effectLst/>
              </a:rPr>
              <a:t>Pá </a:t>
            </a:r>
            <a:r>
              <a:rPr lang="cs-CZ" dirty="0"/>
              <a:t>10</a:t>
            </a:r>
            <a:r>
              <a:rPr lang="cs-CZ" dirty="0">
                <a:effectLst/>
              </a:rPr>
              <a:t>. </a:t>
            </a:r>
            <a:r>
              <a:rPr lang="cs-CZ" dirty="0"/>
              <a:t>5</a:t>
            </a:r>
            <a:r>
              <a:rPr lang="cs-CZ" dirty="0">
                <a:effectLst/>
              </a:rPr>
              <a:t>. 08:00--09:40</a:t>
            </a:r>
            <a:r>
              <a:rPr lang="cs-CZ" b="0" i="0" u="none" strike="noStrike" dirty="0">
                <a:solidFill>
                  <a:srgbClr val="0A0A0A"/>
                </a:solidFill>
                <a:effectLst/>
                <a:latin typeface="Open Sans" panose="020B0606030504020204" pitchFamily="34" charset="0"/>
              </a:rPr>
              <a:t>  (2 hodiny)</a:t>
            </a:r>
          </a:p>
          <a:p>
            <a:pPr lvl="1"/>
            <a:r>
              <a:rPr lang="cs-CZ" dirty="0">
                <a:solidFill>
                  <a:srgbClr val="0A0A0A"/>
                </a:solidFill>
                <a:latin typeface="Open Sans" panose="020B0606030504020204" pitchFamily="34" charset="0"/>
              </a:rPr>
              <a:t>Trup </a:t>
            </a:r>
          </a:p>
          <a:p>
            <a:pPr lvl="1"/>
            <a:r>
              <a:rPr lang="cs-CZ" dirty="0">
                <a:solidFill>
                  <a:srgbClr val="0A0A0A"/>
                </a:solidFill>
                <a:latin typeface="Open Sans" panose="020B0606030504020204" pitchFamily="34" charset="0"/>
              </a:rPr>
              <a:t>chůze, stoj na 1 DK </a:t>
            </a:r>
          </a:p>
          <a:p>
            <a:pPr lvl="1"/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3874571-54FE-F671-C3C1-1C5C5904A625}"/>
              </a:ext>
            </a:extLst>
          </p:cNvPr>
          <p:cNvSpPr txBox="1"/>
          <p:nvPr/>
        </p:nvSpPr>
        <p:spPr>
          <a:xfrm>
            <a:off x="4325815" y="5139502"/>
            <a:ext cx="3083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b="1" u="sng" dirty="0">
                <a:latin typeface="+mn-lt"/>
              </a:rPr>
              <a:t>Témata k samostudiu</a:t>
            </a:r>
            <a:r>
              <a:rPr lang="cs-CZ" sz="1800" dirty="0">
                <a:latin typeface="+mn-lt"/>
              </a:rPr>
              <a:t>: hypermobilita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C2EE362-828A-3BCC-0ACC-BB938DFE6C62}"/>
              </a:ext>
            </a:extLst>
          </p:cNvPr>
          <p:cNvSpPr txBox="1"/>
          <p:nvPr/>
        </p:nvSpPr>
        <p:spPr>
          <a:xfrm>
            <a:off x="5474525" y="2529444"/>
            <a:ext cx="135165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Online test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1205201-1A93-97E2-2F88-AB20BEA3A268}"/>
              </a:ext>
            </a:extLst>
          </p:cNvPr>
          <p:cNvSpPr txBox="1"/>
          <p:nvPr/>
        </p:nvSpPr>
        <p:spPr>
          <a:xfrm>
            <a:off x="5474525" y="3736218"/>
            <a:ext cx="135165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Online test </a:t>
            </a:r>
          </a:p>
        </p:txBody>
      </p:sp>
    </p:spTree>
    <p:extLst>
      <p:ext uri="{BB962C8B-B14F-4D97-AF65-F5344CB8AC3E}">
        <p14:creationId xmlns:p14="http://schemas.microsoft.com/office/powerpoint/2010/main" val="4184457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BC2A41C-EFF0-15E6-BD28-970F9CD1EA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F67AB78-E02A-B34D-857F-30C2B2720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Rozpis seminářů – kombi OKT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E6FF5D4-C6A7-E782-06C8-C280C9F62E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Pá 12. </a:t>
            </a:r>
            <a:r>
              <a:rPr lang="cs-CZ" dirty="0">
                <a:solidFill>
                  <a:srgbClr val="3A3A3A"/>
                </a:solidFill>
                <a:latin typeface="Open Sans" panose="020B0606030504020204" pitchFamily="34" charset="0"/>
              </a:rPr>
              <a:t>4</a:t>
            </a:r>
            <a:r>
              <a:rPr lang="cs-CZ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 16:20—18:50   (3 hodiny)</a:t>
            </a:r>
          </a:p>
          <a:p>
            <a:pPr lvl="1"/>
            <a:r>
              <a:rPr lang="cs-CZ" dirty="0">
                <a:solidFill>
                  <a:srgbClr val="3A3A3A"/>
                </a:solidFill>
                <a:latin typeface="Open Sans" panose="020B0606030504020204" pitchFamily="34" charset="0"/>
              </a:rPr>
              <a:t>Úvod </a:t>
            </a:r>
          </a:p>
          <a:p>
            <a:pPr lvl="1"/>
            <a:r>
              <a:rPr lang="cs-CZ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Kineziologický rozbor, anamnéza</a:t>
            </a:r>
          </a:p>
          <a:p>
            <a:pPr lvl="1"/>
            <a:r>
              <a:rPr lang="cs-CZ" dirty="0">
                <a:solidFill>
                  <a:srgbClr val="3A3A3A"/>
                </a:solidFill>
                <a:latin typeface="Open Sans" panose="020B0606030504020204" pitchFamily="34" charset="0"/>
              </a:rPr>
              <a:t>Pojivové tkáně </a:t>
            </a:r>
          </a:p>
          <a:p>
            <a:pPr lvl="1"/>
            <a:r>
              <a:rPr lang="cs-CZ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řízení pohybu</a:t>
            </a:r>
          </a:p>
          <a:p>
            <a:endParaRPr lang="cs-CZ" b="0" i="0" u="none" strike="noStrike" dirty="0">
              <a:solidFill>
                <a:srgbClr val="3A3A3A"/>
              </a:solidFill>
              <a:effectLst/>
              <a:latin typeface="Open Sans" panose="020B0606030504020204" pitchFamily="34" charset="0"/>
            </a:endParaRPr>
          </a:p>
          <a:p>
            <a:r>
              <a:rPr lang="cs-CZ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Pá </a:t>
            </a:r>
            <a:r>
              <a:rPr lang="cs-CZ" dirty="0">
                <a:solidFill>
                  <a:srgbClr val="3A3A3A"/>
                </a:solidFill>
                <a:latin typeface="Open Sans" panose="020B0606030504020204" pitchFamily="34" charset="0"/>
              </a:rPr>
              <a:t>3</a:t>
            </a:r>
            <a:r>
              <a:rPr lang="cs-CZ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 </a:t>
            </a:r>
            <a:r>
              <a:rPr lang="cs-CZ" dirty="0">
                <a:solidFill>
                  <a:srgbClr val="3A3A3A"/>
                </a:solidFill>
                <a:latin typeface="Open Sans" panose="020B0606030504020204" pitchFamily="34" charset="0"/>
              </a:rPr>
              <a:t>5</a:t>
            </a:r>
            <a:r>
              <a:rPr lang="cs-CZ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. 8:00--9:40 (2 hodiny)</a:t>
            </a:r>
          </a:p>
          <a:p>
            <a:pPr lvl="1"/>
            <a:r>
              <a:rPr lang="cs-CZ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Horní končetina </a:t>
            </a:r>
          </a:p>
          <a:p>
            <a:pPr lvl="1"/>
            <a:r>
              <a:rPr lang="cs-CZ" dirty="0">
                <a:solidFill>
                  <a:srgbClr val="3A3A3A"/>
                </a:solidFill>
                <a:latin typeface="Open Sans" panose="020B0606030504020204" pitchFamily="34" charset="0"/>
              </a:rPr>
              <a:t>Dolní končetina </a:t>
            </a:r>
            <a:endParaRPr lang="cs-CZ" b="0" i="0" u="none" strike="noStrike" dirty="0">
              <a:solidFill>
                <a:srgbClr val="3A3A3A"/>
              </a:solidFill>
              <a:effectLst/>
              <a:latin typeface="Open Sans" panose="020B0606030504020204" pitchFamily="34" charset="0"/>
            </a:endParaRPr>
          </a:p>
          <a:p>
            <a:endParaRPr lang="cs-CZ" b="0" i="0" u="none" strike="noStrike" dirty="0">
              <a:solidFill>
                <a:srgbClr val="3A3A3A"/>
              </a:solidFill>
              <a:effectLst/>
              <a:latin typeface="Open Sans" panose="020B0606030504020204" pitchFamily="34" charset="0"/>
            </a:endParaRPr>
          </a:p>
          <a:p>
            <a:r>
              <a:rPr lang="cs-CZ" b="0" i="0" u="none" strike="noStrike" dirty="0">
                <a:solidFill>
                  <a:srgbClr val="3A3A3A"/>
                </a:solidFill>
                <a:effectLst/>
                <a:latin typeface="Open Sans" panose="020B0606030504020204" pitchFamily="34" charset="0"/>
              </a:rPr>
              <a:t>Pá 17. 5. 8:00--9:40  (2 hodiny)</a:t>
            </a:r>
          </a:p>
          <a:p>
            <a:pPr lvl="1"/>
            <a:r>
              <a:rPr lang="cs-CZ" dirty="0">
                <a:solidFill>
                  <a:srgbClr val="3A3A3A"/>
                </a:solidFill>
                <a:latin typeface="Open Sans" panose="020B0606030504020204" pitchFamily="34" charset="0"/>
              </a:rPr>
              <a:t>Trup </a:t>
            </a:r>
          </a:p>
          <a:p>
            <a:pPr lvl="1"/>
            <a:r>
              <a:rPr lang="cs-CZ" dirty="0">
                <a:solidFill>
                  <a:srgbClr val="3A3A3A"/>
                </a:solidFill>
                <a:latin typeface="Open Sans" panose="020B0606030504020204" pitchFamily="34" charset="0"/>
              </a:rPr>
              <a:t>Stoj, Stoj na 1 DK, Chůze 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5FA7EB8-577A-612B-DA12-6702139A98B5}"/>
              </a:ext>
            </a:extLst>
          </p:cNvPr>
          <p:cNvSpPr txBox="1"/>
          <p:nvPr/>
        </p:nvSpPr>
        <p:spPr>
          <a:xfrm>
            <a:off x="4325815" y="5139502"/>
            <a:ext cx="3083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800" b="1" u="sng" dirty="0">
                <a:latin typeface="+mn-lt"/>
              </a:rPr>
              <a:t>Témata k samostudiu</a:t>
            </a:r>
            <a:r>
              <a:rPr lang="cs-CZ" sz="1800" dirty="0">
                <a:latin typeface="+mn-lt"/>
              </a:rPr>
              <a:t>: hypermobilita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93510A8-1A6F-3CEF-7DC0-8492CB477714}"/>
              </a:ext>
            </a:extLst>
          </p:cNvPr>
          <p:cNvSpPr txBox="1"/>
          <p:nvPr/>
        </p:nvSpPr>
        <p:spPr>
          <a:xfrm>
            <a:off x="5191574" y="2861754"/>
            <a:ext cx="135165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Online test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4BD5146-B66B-AA4E-B2ED-B414942DFDB5}"/>
              </a:ext>
            </a:extLst>
          </p:cNvPr>
          <p:cNvSpPr txBox="1"/>
          <p:nvPr/>
        </p:nvSpPr>
        <p:spPr>
          <a:xfrm>
            <a:off x="5191574" y="4000429"/>
            <a:ext cx="135165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Online test </a:t>
            </a:r>
          </a:p>
        </p:txBody>
      </p:sp>
    </p:spTree>
    <p:extLst>
      <p:ext uri="{BB962C8B-B14F-4D97-AF65-F5344CB8AC3E}">
        <p14:creationId xmlns:p14="http://schemas.microsoft.com/office/powerpoint/2010/main" val="1891007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924CED4-6EB8-B0B3-14DD-171D100705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6227296D-3694-CC7F-09AB-7713D571D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432" y="3429000"/>
            <a:ext cx="5840284" cy="3013140"/>
          </a:xfrm>
          <a:prstGeom prst="rect">
            <a:avLst/>
          </a:prstGeom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3F101309-1CC4-2390-8880-A8AD09CA4D8C}"/>
              </a:ext>
            </a:extLst>
          </p:cNvPr>
          <p:cNvSpPr txBox="1"/>
          <p:nvPr/>
        </p:nvSpPr>
        <p:spPr>
          <a:xfrm>
            <a:off x="4053012" y="222545"/>
            <a:ext cx="4938588" cy="8762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Definujte, co je to motorická jednotka a uveďte příklad malé motorické jednotky. 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Popište funkci mozečku v řízení pohybu. 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D2504653-1E79-4381-9734-4C2B876C3960}"/>
              </a:ext>
            </a:extLst>
          </p:cNvPr>
          <p:cNvGrpSpPr/>
          <p:nvPr/>
        </p:nvGrpSpPr>
        <p:grpSpPr>
          <a:xfrm>
            <a:off x="1148781" y="222545"/>
            <a:ext cx="1755775" cy="3091180"/>
            <a:chOff x="0" y="0"/>
            <a:chExt cx="1756076" cy="3091782"/>
          </a:xfrm>
        </p:grpSpPr>
        <p:grpSp>
          <p:nvGrpSpPr>
            <p:cNvPr id="7" name="Skupina 6">
              <a:extLst>
                <a:ext uri="{FF2B5EF4-FFF2-40B4-BE49-F238E27FC236}">
                  <a16:creationId xmlns:a16="http://schemas.microsoft.com/office/drawing/2014/main" id="{FFDD6162-0D8C-AAE9-9D1C-D16328591B0B}"/>
                </a:ext>
              </a:extLst>
            </p:cNvPr>
            <p:cNvGrpSpPr/>
            <p:nvPr/>
          </p:nvGrpSpPr>
          <p:grpSpPr>
            <a:xfrm>
              <a:off x="28876" y="240632"/>
              <a:ext cx="1727200" cy="2851150"/>
              <a:chOff x="0" y="0"/>
              <a:chExt cx="2628900" cy="4381500"/>
            </a:xfrm>
          </p:grpSpPr>
          <p:pic>
            <p:nvPicPr>
              <p:cNvPr id="16" name="Obrázek 15">
                <a:extLst>
                  <a:ext uri="{FF2B5EF4-FFF2-40B4-BE49-F238E27FC236}">
                    <a16:creationId xmlns:a16="http://schemas.microsoft.com/office/drawing/2014/main" id="{BE0A6AF7-3366-5454-C677-6C095EC0EDE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05" r="33969"/>
              <a:stretch/>
            </p:blipFill>
            <p:spPr bwMode="auto">
              <a:xfrm>
                <a:off x="0" y="0"/>
                <a:ext cx="2565400" cy="438150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7" name="Obdélník 16">
                <a:extLst>
                  <a:ext uri="{FF2B5EF4-FFF2-40B4-BE49-F238E27FC236}">
                    <a16:creationId xmlns:a16="http://schemas.microsoft.com/office/drawing/2014/main" id="{8CF5F541-6DE7-4F1D-FDF3-23DD3F6DD7DD}"/>
                  </a:ext>
                </a:extLst>
              </p:cNvPr>
              <p:cNvSpPr/>
              <p:nvPr/>
            </p:nvSpPr>
            <p:spPr>
              <a:xfrm>
                <a:off x="2063750" y="1155700"/>
                <a:ext cx="565150" cy="23495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cs-CZ"/>
              </a:p>
            </p:txBody>
          </p:sp>
        </p:grpSp>
        <p:cxnSp>
          <p:nvCxnSpPr>
            <p:cNvPr id="8" name="Přímá spojnice se šipkou 5">
              <a:extLst>
                <a:ext uri="{FF2B5EF4-FFF2-40B4-BE49-F238E27FC236}">
                  <a16:creationId xmlns:a16="http://schemas.microsoft.com/office/drawing/2014/main" id="{152193FE-1ED9-305B-0D3B-18ABC9EAAA8C}"/>
                </a:ext>
              </a:extLst>
            </p:cNvPr>
            <p:cNvCxnSpPr/>
            <p:nvPr/>
          </p:nvCxnSpPr>
          <p:spPr>
            <a:xfrm>
              <a:off x="577516" y="385011"/>
              <a:ext cx="399324" cy="17737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Přímá spojnice se šipkou 6">
              <a:extLst>
                <a:ext uri="{FF2B5EF4-FFF2-40B4-BE49-F238E27FC236}">
                  <a16:creationId xmlns:a16="http://schemas.microsoft.com/office/drawing/2014/main" id="{BF375054-F97E-031C-AB8C-8EBBACB969AB}"/>
                </a:ext>
              </a:extLst>
            </p:cNvPr>
            <p:cNvCxnSpPr/>
            <p:nvPr/>
          </p:nvCxnSpPr>
          <p:spPr>
            <a:xfrm>
              <a:off x="587141" y="163630"/>
              <a:ext cx="336884" cy="2322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ové pole 7">
              <a:extLst>
                <a:ext uri="{FF2B5EF4-FFF2-40B4-BE49-F238E27FC236}">
                  <a16:creationId xmlns:a16="http://schemas.microsoft.com/office/drawing/2014/main" id="{8583C651-1D7C-5708-2599-7CBDABDCCFCF}"/>
                </a:ext>
              </a:extLst>
            </p:cNvPr>
            <p:cNvSpPr txBox="1"/>
            <p:nvPr/>
          </p:nvSpPr>
          <p:spPr>
            <a:xfrm>
              <a:off x="385011" y="0"/>
              <a:ext cx="195384" cy="242277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cs-CZ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1" name="Textové pole 8">
              <a:extLst>
                <a:ext uri="{FF2B5EF4-FFF2-40B4-BE49-F238E27FC236}">
                  <a16:creationId xmlns:a16="http://schemas.microsoft.com/office/drawing/2014/main" id="{8529C841-0702-0375-7F41-E1431A801D12}"/>
                </a:ext>
              </a:extLst>
            </p:cNvPr>
            <p:cNvSpPr txBox="1"/>
            <p:nvPr/>
          </p:nvSpPr>
          <p:spPr>
            <a:xfrm>
              <a:off x="298384" y="240632"/>
              <a:ext cx="241838" cy="247406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cs-CZ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</a:t>
              </a:r>
            </a:p>
          </p:txBody>
        </p:sp>
        <p:cxnSp>
          <p:nvCxnSpPr>
            <p:cNvPr id="12" name="Přímá spojnice se šipkou 9">
              <a:extLst>
                <a:ext uri="{FF2B5EF4-FFF2-40B4-BE49-F238E27FC236}">
                  <a16:creationId xmlns:a16="http://schemas.microsoft.com/office/drawing/2014/main" id="{C9BDA6FF-D16E-4EAE-88DD-A8A43A06C3F9}"/>
                </a:ext>
              </a:extLst>
            </p:cNvPr>
            <p:cNvCxnSpPr/>
            <p:nvPr/>
          </p:nvCxnSpPr>
          <p:spPr>
            <a:xfrm>
              <a:off x="250257" y="1203158"/>
              <a:ext cx="747879" cy="2687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ové pole 10">
              <a:extLst>
                <a:ext uri="{FF2B5EF4-FFF2-40B4-BE49-F238E27FC236}">
                  <a16:creationId xmlns:a16="http://schemas.microsoft.com/office/drawing/2014/main" id="{12512733-CBBB-A698-D808-265F64C7BE3D}"/>
                </a:ext>
              </a:extLst>
            </p:cNvPr>
            <p:cNvSpPr txBox="1"/>
            <p:nvPr/>
          </p:nvSpPr>
          <p:spPr>
            <a:xfrm>
              <a:off x="0" y="1126156"/>
              <a:ext cx="241838" cy="247406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cs-CZ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cs-CZ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cxnSp>
          <p:nvCxnSpPr>
            <p:cNvPr id="14" name="Přímá spojnice se šipkou 11">
              <a:extLst>
                <a:ext uri="{FF2B5EF4-FFF2-40B4-BE49-F238E27FC236}">
                  <a16:creationId xmlns:a16="http://schemas.microsoft.com/office/drawing/2014/main" id="{1EB309A4-3EBA-3AF0-428F-D93EBBE8028A}"/>
                </a:ext>
              </a:extLst>
            </p:cNvPr>
            <p:cNvCxnSpPr/>
            <p:nvPr/>
          </p:nvCxnSpPr>
          <p:spPr>
            <a:xfrm flipV="1">
              <a:off x="279133" y="1558692"/>
              <a:ext cx="637455" cy="13410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ové pole 12">
              <a:extLst>
                <a:ext uri="{FF2B5EF4-FFF2-40B4-BE49-F238E27FC236}">
                  <a16:creationId xmlns:a16="http://schemas.microsoft.com/office/drawing/2014/main" id="{FEBEA34B-7B1B-49BD-21B0-9EFDCFF513DA}"/>
                </a:ext>
              </a:extLst>
            </p:cNvPr>
            <p:cNvSpPr txBox="1"/>
            <p:nvPr/>
          </p:nvSpPr>
          <p:spPr>
            <a:xfrm>
              <a:off x="38501" y="1520792"/>
              <a:ext cx="241838" cy="247406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cs-CZ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cs-CZ" sz="11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</p:grpSp>
      <p:pic>
        <p:nvPicPr>
          <p:cNvPr id="23" name="Obrázek 22">
            <a:extLst>
              <a:ext uri="{FF2B5EF4-FFF2-40B4-BE49-F238E27FC236}">
                <a16:creationId xmlns:a16="http://schemas.microsoft.com/office/drawing/2014/main" id="{A85D017E-0E63-E8C2-3123-8EFB655E6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3012" y="1592325"/>
            <a:ext cx="4829908" cy="3528973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00CFC79-3C69-C100-2C86-0FEB3484AE9C}"/>
              </a:ext>
            </a:extLst>
          </p:cNvPr>
          <p:cNvSpPr txBox="1"/>
          <p:nvPr/>
        </p:nvSpPr>
        <p:spPr>
          <a:xfrm>
            <a:off x="4690753" y="5918920"/>
            <a:ext cx="226215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Ukázka testů</a:t>
            </a:r>
          </a:p>
        </p:txBody>
      </p:sp>
    </p:spTree>
    <p:extLst>
      <p:ext uri="{BB962C8B-B14F-4D97-AF65-F5344CB8AC3E}">
        <p14:creationId xmlns:p14="http://schemas.microsoft.com/office/powerpoint/2010/main" val="2055125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7C82200-40D6-D245-7052-D6EE501B31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7C0DE3D-76B2-82EC-50D4-75669DED2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Studijní materiály: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EC99424-2157-0D4B-606C-148FEA686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494745"/>
            <a:ext cx="8318992" cy="979946"/>
          </a:xfrm>
        </p:spPr>
        <p:txBody>
          <a:bodyPr/>
          <a:lstStyle/>
          <a:p>
            <a:r>
              <a:rPr lang="cs-CZ" b="1" u="sng" dirty="0">
                <a:solidFill>
                  <a:srgbClr val="FF0000"/>
                </a:solidFill>
              </a:rPr>
              <a:t>Prezentace – IS MU</a:t>
            </a:r>
          </a:p>
          <a:p>
            <a:r>
              <a:rPr lang="cs-CZ" dirty="0"/>
              <a:t>E-learning: https://</a:t>
            </a:r>
            <a:r>
              <a:rPr lang="cs-CZ" dirty="0" err="1"/>
              <a:t>is.muni.cz</a:t>
            </a:r>
            <a:r>
              <a:rPr lang="cs-CZ" dirty="0"/>
              <a:t>/do/1451/e-learning/kineziologie/</a:t>
            </a:r>
            <a:r>
              <a:rPr lang="cs-CZ" dirty="0" err="1"/>
              <a:t>elportal</a:t>
            </a:r>
            <a:r>
              <a:rPr lang="cs-CZ" dirty="0"/>
              <a:t>/</a:t>
            </a:r>
            <a:r>
              <a:rPr lang="cs-CZ" dirty="0" err="1"/>
              <a:t>index.html</a:t>
            </a:r>
            <a:r>
              <a:rPr lang="cs-CZ" dirty="0"/>
              <a:t> </a:t>
            </a:r>
          </a:p>
          <a:p>
            <a:endParaRPr lang="cs-CZ" dirty="0"/>
          </a:p>
        </p:txBody>
      </p:sp>
      <p:pic>
        <p:nvPicPr>
          <p:cNvPr id="1026" name="Picture 2" descr="Komplexní kineziologický rozbor">
            <a:extLst>
              <a:ext uri="{FF2B5EF4-FFF2-40B4-BE49-F238E27FC236}">
                <a16:creationId xmlns:a16="http://schemas.microsoft.com/office/drawing/2014/main" id="{2AA9E90B-F3DD-CE1D-80EA-4310A5A27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83" y="2797142"/>
            <a:ext cx="2297875" cy="330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208E0AA-6324-4290-6A36-30BE4051964B}"/>
              </a:ext>
            </a:extLst>
          </p:cNvPr>
          <p:cNvSpPr txBox="1"/>
          <p:nvPr/>
        </p:nvSpPr>
        <p:spPr>
          <a:xfrm>
            <a:off x="540000" y="6138000"/>
            <a:ext cx="32835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00" dirty="0"/>
              <a:t>https://</a:t>
            </a:r>
            <a:r>
              <a:rPr lang="cs-CZ" sz="800" dirty="0" err="1"/>
              <a:t>www.grada.cz</a:t>
            </a:r>
            <a:r>
              <a:rPr lang="cs-CZ" sz="800" dirty="0"/>
              <a:t>/komplexni-kineziologicky-rozbor-9940/?</a:t>
            </a:r>
            <a:r>
              <a:rPr lang="cs-CZ" sz="800" dirty="0" err="1"/>
              <a:t>utm_medium</a:t>
            </a:r>
            <a:r>
              <a:rPr lang="cs-CZ" sz="800" dirty="0"/>
              <a:t>=</a:t>
            </a:r>
            <a:r>
              <a:rPr lang="cs-CZ" sz="800" dirty="0" err="1"/>
              <a:t>affiliate&amp;utm_source</a:t>
            </a:r>
            <a:r>
              <a:rPr lang="cs-CZ" sz="800" dirty="0"/>
              <a:t>=4217696&amp;utm_campaign=CJ_3181608&amp;utm_content=</a:t>
            </a:r>
            <a:r>
              <a:rPr lang="cs-CZ" sz="800" dirty="0" err="1"/>
              <a:t>Redirect+link</a:t>
            </a:r>
            <a:r>
              <a:rPr lang="cs-CZ" sz="800" dirty="0"/>
              <a:t>+%2F+Deeplink+CZ&amp;cjevent=7ce4b7b1a85a11ed82f178220a18b8fc&amp;cjdata=MXxZfDB8WXww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0F8F6EF-F4B9-7C02-2292-131025D16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789" y="2797860"/>
            <a:ext cx="2125783" cy="324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20FB830-AB90-6474-D9BB-523168184BF1}"/>
              </a:ext>
            </a:extLst>
          </p:cNvPr>
          <p:cNvSpPr txBox="1"/>
          <p:nvPr/>
        </p:nvSpPr>
        <p:spPr>
          <a:xfrm>
            <a:off x="3734789" y="6177620"/>
            <a:ext cx="39129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/>
              <a:t>https://</a:t>
            </a:r>
            <a:r>
              <a:rPr lang="cs-CZ" sz="900" dirty="0" err="1"/>
              <a:t>www.grada.cz</a:t>
            </a:r>
            <a:r>
              <a:rPr lang="cs-CZ" sz="900" dirty="0"/>
              <a:t>/komplexni-kineziologicky-rozbor-9940/?</a:t>
            </a:r>
            <a:r>
              <a:rPr lang="cs-CZ" sz="900" dirty="0" err="1"/>
              <a:t>utm_medium</a:t>
            </a:r>
            <a:r>
              <a:rPr lang="cs-CZ" sz="900" dirty="0"/>
              <a:t>=</a:t>
            </a:r>
            <a:r>
              <a:rPr lang="cs-CZ" sz="900" dirty="0" err="1"/>
              <a:t>affiliate&amp;utm_source</a:t>
            </a:r>
            <a:r>
              <a:rPr lang="cs-CZ" sz="900" dirty="0"/>
              <a:t>=4217696&amp;utm_campaign=CJ_3181608&amp;utm_content=</a:t>
            </a:r>
            <a:r>
              <a:rPr lang="cs-CZ" sz="900" dirty="0" err="1"/>
              <a:t>Redirect+link</a:t>
            </a:r>
            <a:r>
              <a:rPr lang="cs-CZ" sz="900" dirty="0"/>
              <a:t>+%2F+Deeplink+CZ&amp;cjevent=7ce4b7b1a85a11ed82f178220a18b8fc&amp;cjdata=MXxZfDB8WXww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644A4BB3-92B6-2CA8-4028-BF51CFED9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534" y="372641"/>
            <a:ext cx="2909782" cy="420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DDCC7ABC-B3E6-8A30-0A84-87067289ADCA}"/>
              </a:ext>
            </a:extLst>
          </p:cNvPr>
          <p:cNvSpPr txBox="1"/>
          <p:nvPr/>
        </p:nvSpPr>
        <p:spPr>
          <a:xfrm>
            <a:off x="5979790" y="4577212"/>
            <a:ext cx="3023269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www.megaknihy.cz</a:t>
            </a:r>
            <a:r>
              <a:rPr lang="cs-CZ" sz="1050" dirty="0"/>
              <a:t>/</a:t>
            </a:r>
            <a:r>
              <a:rPr lang="cs-CZ" sz="1050" dirty="0" err="1"/>
              <a:t>alternativni-lecba</a:t>
            </a:r>
            <a:r>
              <a:rPr lang="cs-CZ" sz="1050" dirty="0"/>
              <a:t>/92622-kineziologie-prehled-klinicke-kineziologie.html</a:t>
            </a:r>
          </a:p>
        </p:txBody>
      </p:sp>
    </p:spTree>
    <p:extLst>
      <p:ext uri="{BB962C8B-B14F-4D97-AF65-F5344CB8AC3E}">
        <p14:creationId xmlns:p14="http://schemas.microsoft.com/office/powerpoint/2010/main" val="4192218440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sport-prezentace-4-3-cz.potx" id="{2FE43D46-9011-47C6-BACF-5AE1EA2CBB67}" vid="{6C537F4C-B7CC-462F-BA9F-E07FBFC679CD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8BAC94BA468D488F31B2478A655CDC" ma:contentTypeVersion="2" ma:contentTypeDescription="Create a new document." ma:contentTypeScope="" ma:versionID="ee33a842da3844a56f5f7ee8bb88b81c">
  <xsd:schema xmlns:xsd="http://www.w3.org/2001/XMLSchema" xmlns:xs="http://www.w3.org/2001/XMLSchema" xmlns:p="http://schemas.microsoft.com/office/2006/metadata/properties" xmlns:ns2="76d5652a-9cd3-465f-98c7-aa8090bd65c7" targetNamespace="http://schemas.microsoft.com/office/2006/metadata/properties" ma:root="true" ma:fieldsID="0e2306b8fccc60975f3c3727b2649f8a" ns2:_="">
    <xsd:import namespace="76d5652a-9cd3-465f-98c7-aa8090bd65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d5652a-9cd3-465f-98c7-aa8090bd65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D2627AC-F365-40B0-879B-584CDEEF33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d5652a-9cd3-465f-98c7-aa8090bd65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55B6B76-9760-4DE3-BBE7-998BC0A40BCD}">
  <ds:schemaRefs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76d5652a-9cd3-465f-98c7-aa8090bd65c7"/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6CBF78D-47DD-4732-AAED-3B8A6A9B744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319</TotalTime>
  <Words>2501</Words>
  <Application>Microsoft Macintosh PowerPoint</Application>
  <PresentationFormat>Předvádění na obrazovce (4:3)</PresentationFormat>
  <Paragraphs>371</Paragraphs>
  <Slides>55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55</vt:i4>
      </vt:variant>
    </vt:vector>
  </HeadingPairs>
  <TitlesOfParts>
    <vt:vector size="66" baseType="lpstr">
      <vt:lpstr>Arial</vt:lpstr>
      <vt:lpstr>Calibri</vt:lpstr>
      <vt:lpstr>Calibri Light</vt:lpstr>
      <vt:lpstr>Cambria</vt:lpstr>
      <vt:lpstr>Courier New</vt:lpstr>
      <vt:lpstr>Open Sans</vt:lpstr>
      <vt:lpstr>Symbol</vt:lpstr>
      <vt:lpstr>Tahoma</vt:lpstr>
      <vt:lpstr>Times New Roman</vt:lpstr>
      <vt:lpstr>Wingdings</vt:lpstr>
      <vt:lpstr>Prezentace_MU_CZ</vt:lpstr>
      <vt:lpstr>Kineziologie</vt:lpstr>
      <vt:lpstr>Organizační informace – prezenční studenti</vt:lpstr>
      <vt:lpstr>Organizační informace – kombinované studium</vt:lpstr>
      <vt:lpstr>Rozpis seminářů – sk. 2 (úterý)</vt:lpstr>
      <vt:lpstr>Rozpis seminářů – sk. 2 (středa)</vt:lpstr>
      <vt:lpstr>Rozpis seminářů – kombi – RVS </vt:lpstr>
      <vt:lpstr>Rozpis seminářů – kombi OKT</vt:lpstr>
      <vt:lpstr>Prezentace aplikace PowerPoint</vt:lpstr>
      <vt:lpstr>Studijní materiály: </vt:lpstr>
      <vt:lpstr>Prezentace aplikace PowerPoint</vt:lpstr>
      <vt:lpstr>Rozdíly v pojmech </vt:lpstr>
      <vt:lpstr>Kineziologie</vt:lpstr>
      <vt:lpstr>Definice</vt:lpstr>
      <vt:lpstr>Prezentace aplikace PowerPoint</vt:lpstr>
      <vt:lpstr>Dělení kineziologie</vt:lpstr>
      <vt:lpstr>Prezentace aplikace PowerPoint</vt:lpstr>
      <vt:lpstr>Prezentace aplikace PowerPoint</vt:lpstr>
      <vt:lpstr>Pohyb </vt:lpstr>
      <vt:lpstr>Postura, atituda </vt:lpstr>
      <vt:lpstr>Těžiště</vt:lpstr>
      <vt:lpstr>Těžiště </vt:lpstr>
      <vt:lpstr>Prezentace aplikace PowerPoint</vt:lpstr>
      <vt:lpstr>Anatomické roviny a pohyby v nich</vt:lpstr>
      <vt:lpstr>Anatomické roviny </vt:lpstr>
      <vt:lpstr>Pohyby v rovinách </vt:lpstr>
      <vt:lpstr>Anatomické směry</vt:lpstr>
      <vt:lpstr>Prezentace aplikace PowerPoint</vt:lpstr>
      <vt:lpstr>Praktický výstup kineziologie? </vt:lpstr>
      <vt:lpstr>Prezentace aplikace PowerPoint</vt:lpstr>
      <vt:lpstr>Aspekce</vt:lpstr>
      <vt:lpstr>Pohled zepředu</vt:lpstr>
      <vt:lpstr>Pohled zboku</vt:lpstr>
      <vt:lpstr>Pohled zezadu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Anamnéza = vstupní rozhovor</vt:lpstr>
      <vt:lpstr>Anamnéza</vt:lpstr>
      <vt:lpstr>Základní údaje </vt:lpstr>
      <vt:lpstr>Osobní anamnéza</vt:lpstr>
      <vt:lpstr>Rodinná anamnéza</vt:lpstr>
      <vt:lpstr>Pracovní a sociální anamnéza</vt:lpstr>
      <vt:lpstr>Sportovní anamnéza</vt:lpstr>
      <vt:lpstr>Nutriční anamnéza</vt:lpstr>
      <vt:lpstr>Fyziologické funkce</vt:lpstr>
      <vt:lpstr>Nynější onemocnění Momentální obtíže </vt:lpstr>
      <vt:lpstr>Závěr anamnézy</vt:lpstr>
      <vt:lpstr>Příklad anamnézy: </vt:lpstr>
      <vt:lpstr>Příklad anamnézy: </vt:lpstr>
      <vt:lpstr>Prezentace aplikace PowerPoint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Kineziologie</dc:title>
  <dc:creator>Pavlína Bazalová</dc:creator>
  <cp:lastModifiedBy>Pavlína Bazalová</cp:lastModifiedBy>
  <cp:revision>4</cp:revision>
  <dcterms:created xsi:type="dcterms:W3CDTF">2023-02-09T09:03:45Z</dcterms:created>
  <dcterms:modified xsi:type="dcterms:W3CDTF">2024-02-20T08:37:44Z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0x0101008A8BAC94BA468D488F31B2478A655CDC</vt:lpwstr>
  </property>
</Properties>
</file>