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45"/>
  </p:notesMasterIdLst>
  <p:handoutMasterIdLst>
    <p:handoutMasterId r:id="rId46"/>
  </p:handoutMasterIdLst>
  <p:sldIdLst>
    <p:sldId id="256" r:id="rId2"/>
    <p:sldId id="282" r:id="rId3"/>
    <p:sldId id="257" r:id="rId4"/>
    <p:sldId id="258" r:id="rId5"/>
    <p:sldId id="259" r:id="rId6"/>
    <p:sldId id="275" r:id="rId7"/>
    <p:sldId id="276" r:id="rId8"/>
    <p:sldId id="278" r:id="rId9"/>
    <p:sldId id="279" r:id="rId10"/>
    <p:sldId id="260" r:id="rId11"/>
    <p:sldId id="274" r:id="rId12"/>
    <p:sldId id="262" r:id="rId13"/>
    <p:sldId id="263" r:id="rId14"/>
    <p:sldId id="264" r:id="rId15"/>
    <p:sldId id="265" r:id="rId16"/>
    <p:sldId id="266" r:id="rId17"/>
    <p:sldId id="290" r:id="rId18"/>
    <p:sldId id="285" r:id="rId19"/>
    <p:sldId id="286" r:id="rId20"/>
    <p:sldId id="287" r:id="rId21"/>
    <p:sldId id="267" r:id="rId22"/>
    <p:sldId id="289" r:id="rId23"/>
    <p:sldId id="269" r:id="rId24"/>
    <p:sldId id="294" r:id="rId25"/>
    <p:sldId id="293" r:id="rId26"/>
    <p:sldId id="295" r:id="rId27"/>
    <p:sldId id="292" r:id="rId28"/>
    <p:sldId id="296" r:id="rId29"/>
    <p:sldId id="301" r:id="rId30"/>
    <p:sldId id="299" r:id="rId31"/>
    <p:sldId id="304" r:id="rId32"/>
    <p:sldId id="305" r:id="rId33"/>
    <p:sldId id="310" r:id="rId34"/>
    <p:sldId id="314" r:id="rId35"/>
    <p:sldId id="313" r:id="rId36"/>
    <p:sldId id="315" r:id="rId37"/>
    <p:sldId id="317" r:id="rId38"/>
    <p:sldId id="311" r:id="rId39"/>
    <p:sldId id="312" r:id="rId40"/>
    <p:sldId id="316" r:id="rId41"/>
    <p:sldId id="326" r:id="rId42"/>
    <p:sldId id="284" r:id="rId43"/>
    <p:sldId id="318" r:id="rId4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321" userDrawn="1">
          <p15:clr>
            <a:srgbClr val="A4A3A4"/>
          </p15:clr>
        </p15:guide>
        <p15:guide id="7" pos="5418" userDrawn="1">
          <p15:clr>
            <a:srgbClr val="A4A3A4"/>
          </p15:clr>
        </p15:guide>
        <p15:guide id="8" pos="682" userDrawn="1">
          <p15:clr>
            <a:srgbClr val="A4A3A4"/>
          </p15:clr>
        </p15:guide>
        <p15:guide id="9" pos="2766" userDrawn="1">
          <p15:clr>
            <a:srgbClr val="A4A3A4"/>
          </p15:clr>
        </p15:guide>
        <p15:guide id="10" pos="29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C8AF"/>
    <a:srgbClr val="9100DC"/>
    <a:srgbClr val="0000DC"/>
    <a:srgbClr val="F01928"/>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8" autoAdjust="0"/>
    <p:restoredTop sz="95755" autoAdjust="0"/>
  </p:normalViewPr>
  <p:slideViewPr>
    <p:cSldViewPr snapToGrid="0">
      <p:cViewPr varScale="1">
        <p:scale>
          <a:sx n="105" d="100"/>
          <a:sy n="105" d="100"/>
        </p:scale>
        <p:origin x="1760" y="184"/>
      </p:cViewPr>
      <p:guideLst>
        <p:guide orient="horz" pos="1120"/>
        <p:guide orient="horz" pos="1272"/>
        <p:guide orient="horz" pos="715"/>
        <p:guide orient="horz" pos="3861"/>
        <p:guide orient="horz" pos="3944"/>
        <p:guide pos="321"/>
        <p:guide pos="5418"/>
        <p:guide pos="682"/>
        <p:guide pos="2766"/>
        <p:guide pos="2976"/>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vlína" userId="e219d983-eaf7-45be-b67d-109fd92f69b5" providerId="ADAL" clId="{18BB2DC9-3C54-4069-A81D-10311B0BD8F1}"/>
    <pc:docChg chg="delSld">
      <pc:chgData name="Pavlína" userId="e219d983-eaf7-45be-b67d-109fd92f69b5" providerId="ADAL" clId="{18BB2DC9-3C54-4069-A81D-10311B0BD8F1}" dt="2023-03-24T14:09:47.596" v="0" actId="2696"/>
      <pc:docMkLst>
        <pc:docMk/>
      </pc:docMkLst>
      <pc:sldChg chg="del">
        <pc:chgData name="Pavlína" userId="e219d983-eaf7-45be-b67d-109fd92f69b5" providerId="ADAL" clId="{18BB2DC9-3C54-4069-A81D-10311B0BD8F1}" dt="2023-03-24T14:09:47.596" v="0" actId="2696"/>
        <pc:sldMkLst>
          <pc:docMk/>
          <pc:sldMk cId="229811447" sldId="329"/>
        </pc:sldMkLst>
      </pc:sldChg>
      <pc:sldMasterChg chg="delSldLayout">
        <pc:chgData name="Pavlína" userId="e219d983-eaf7-45be-b67d-109fd92f69b5" providerId="ADAL" clId="{18BB2DC9-3C54-4069-A81D-10311B0BD8F1}" dt="2023-03-24T14:09:47.596" v="0" actId="2696"/>
        <pc:sldMasterMkLst>
          <pc:docMk/>
          <pc:sldMasterMk cId="0" sldId="2147483657"/>
        </pc:sldMasterMkLst>
        <pc:sldLayoutChg chg="del">
          <pc:chgData name="Pavlína" userId="e219d983-eaf7-45be-b67d-109fd92f69b5" providerId="ADAL" clId="{18BB2DC9-3C54-4069-A81D-10311B0BD8F1}" dt="2023-03-24T14:09:47.596" v="0" actId="2696"/>
          <pc:sldLayoutMkLst>
            <pc:docMk/>
            <pc:sldMasterMk cId="0" sldId="2147483657"/>
            <pc:sldLayoutMk cId="255154700" sldId="2147483699"/>
          </pc:sldLayoutMkLst>
        </pc:sldLayoutChg>
      </pc:sldMasterChg>
    </pc:docChg>
  </pc:docChgLst>
  <pc:docChgLst>
    <pc:chgData name="Pavlína Bazalová" userId="e219d983-eaf7-45be-b67d-109fd92f69b5" providerId="ADAL" clId="{E4F65017-BFBB-3B41-889E-0F2CF7C71DFF}"/>
    <pc:docChg chg="custSel addSld delSld modSld sldOrd">
      <pc:chgData name="Pavlína Bazalová" userId="e219d983-eaf7-45be-b67d-109fd92f69b5" providerId="ADAL" clId="{E4F65017-BFBB-3B41-889E-0F2CF7C71DFF}" dt="2023-02-26T19:47:04.151" v="66" actId="1076"/>
      <pc:docMkLst>
        <pc:docMk/>
      </pc:docMkLst>
      <pc:sldChg chg="modSp mod">
        <pc:chgData name="Pavlína Bazalová" userId="e219d983-eaf7-45be-b67d-109fd92f69b5" providerId="ADAL" clId="{E4F65017-BFBB-3B41-889E-0F2CF7C71DFF}" dt="2023-02-26T19:35:33.617" v="11" actId="20577"/>
        <pc:sldMkLst>
          <pc:docMk/>
          <pc:sldMk cId="1158939877" sldId="256"/>
        </pc:sldMkLst>
        <pc:spChg chg="mod">
          <ac:chgData name="Pavlína Bazalová" userId="e219d983-eaf7-45be-b67d-109fd92f69b5" providerId="ADAL" clId="{E4F65017-BFBB-3B41-889E-0F2CF7C71DFF}" dt="2023-02-26T19:35:33.617" v="11" actId="20577"/>
          <ac:spMkLst>
            <pc:docMk/>
            <pc:sldMk cId="1158939877" sldId="256"/>
            <ac:spMk id="2" creationId="{4AA6C805-D43D-9246-8F45-F7D14F2D25C7}"/>
          </ac:spMkLst>
        </pc:spChg>
      </pc:sldChg>
      <pc:sldChg chg="del">
        <pc:chgData name="Pavlína Bazalová" userId="e219d983-eaf7-45be-b67d-109fd92f69b5" providerId="ADAL" clId="{E4F65017-BFBB-3B41-889E-0F2CF7C71DFF}" dt="2023-02-26T19:43:47.431" v="46" actId="2696"/>
        <pc:sldMkLst>
          <pc:docMk/>
          <pc:sldMk cId="4147785578" sldId="268"/>
        </pc:sldMkLst>
      </pc:sldChg>
      <pc:sldChg chg="del">
        <pc:chgData name="Pavlína Bazalová" userId="e219d983-eaf7-45be-b67d-109fd92f69b5" providerId="ADAL" clId="{E4F65017-BFBB-3B41-889E-0F2CF7C71DFF}" dt="2023-02-26T19:36:32.959" v="33" actId="2696"/>
        <pc:sldMkLst>
          <pc:docMk/>
          <pc:sldMk cId="3139453705" sldId="270"/>
        </pc:sldMkLst>
      </pc:sldChg>
      <pc:sldChg chg="del">
        <pc:chgData name="Pavlína Bazalová" userId="e219d983-eaf7-45be-b67d-109fd92f69b5" providerId="ADAL" clId="{E4F65017-BFBB-3B41-889E-0F2CF7C71DFF}" dt="2023-02-26T19:37:22.919" v="36" actId="2696"/>
        <pc:sldMkLst>
          <pc:docMk/>
          <pc:sldMk cId="1139031615" sldId="271"/>
        </pc:sldMkLst>
      </pc:sldChg>
      <pc:sldChg chg="del">
        <pc:chgData name="Pavlína Bazalová" userId="e219d983-eaf7-45be-b67d-109fd92f69b5" providerId="ADAL" clId="{E4F65017-BFBB-3B41-889E-0F2CF7C71DFF}" dt="2023-02-26T19:41:22.232" v="43" actId="2696"/>
        <pc:sldMkLst>
          <pc:docMk/>
          <pc:sldMk cId="927418559" sldId="272"/>
        </pc:sldMkLst>
      </pc:sldChg>
      <pc:sldChg chg="del">
        <pc:chgData name="Pavlína Bazalová" userId="e219d983-eaf7-45be-b67d-109fd92f69b5" providerId="ADAL" clId="{E4F65017-BFBB-3B41-889E-0F2CF7C71DFF}" dt="2023-02-26T19:37:26.301" v="37" actId="2696"/>
        <pc:sldMkLst>
          <pc:docMk/>
          <pc:sldMk cId="307995148" sldId="273"/>
        </pc:sldMkLst>
      </pc:sldChg>
      <pc:sldChg chg="del">
        <pc:chgData name="Pavlína Bazalová" userId="e219d983-eaf7-45be-b67d-109fd92f69b5" providerId="ADAL" clId="{E4F65017-BFBB-3B41-889E-0F2CF7C71DFF}" dt="2023-02-26T19:39:25.079" v="41" actId="2696"/>
        <pc:sldMkLst>
          <pc:docMk/>
          <pc:sldMk cId="2617100972" sldId="277"/>
        </pc:sldMkLst>
      </pc:sldChg>
      <pc:sldChg chg="del">
        <pc:chgData name="Pavlína Bazalová" userId="e219d983-eaf7-45be-b67d-109fd92f69b5" providerId="ADAL" clId="{E4F65017-BFBB-3B41-889E-0F2CF7C71DFF}" dt="2023-02-26T19:39:22.628" v="40" actId="2696"/>
        <pc:sldMkLst>
          <pc:docMk/>
          <pc:sldMk cId="1000182460" sldId="280"/>
        </pc:sldMkLst>
      </pc:sldChg>
      <pc:sldChg chg="del">
        <pc:chgData name="Pavlína Bazalová" userId="e219d983-eaf7-45be-b67d-109fd92f69b5" providerId="ADAL" clId="{E4F65017-BFBB-3B41-889E-0F2CF7C71DFF}" dt="2023-02-26T19:39:35.146" v="42" actId="2696"/>
        <pc:sldMkLst>
          <pc:docMk/>
          <pc:sldMk cId="3865569804" sldId="281"/>
        </pc:sldMkLst>
      </pc:sldChg>
      <pc:sldChg chg="modSp mod">
        <pc:chgData name="Pavlína Bazalová" userId="e219d983-eaf7-45be-b67d-109fd92f69b5" providerId="ADAL" clId="{E4F65017-BFBB-3B41-889E-0F2CF7C71DFF}" dt="2023-02-26T19:35:51.219" v="32" actId="20577"/>
        <pc:sldMkLst>
          <pc:docMk/>
          <pc:sldMk cId="835373534" sldId="282"/>
        </pc:sldMkLst>
        <pc:spChg chg="mod">
          <ac:chgData name="Pavlína Bazalová" userId="e219d983-eaf7-45be-b67d-109fd92f69b5" providerId="ADAL" clId="{E4F65017-BFBB-3B41-889E-0F2CF7C71DFF}" dt="2023-02-26T19:35:51.219" v="32" actId="20577"/>
          <ac:spMkLst>
            <pc:docMk/>
            <pc:sldMk cId="835373534" sldId="282"/>
            <ac:spMk id="11" creationId="{772C00FF-E03A-5F2F-DE85-C8995E587E30}"/>
          </ac:spMkLst>
        </pc:spChg>
      </pc:sldChg>
      <pc:sldChg chg="del">
        <pc:chgData name="Pavlína Bazalová" userId="e219d983-eaf7-45be-b67d-109fd92f69b5" providerId="ADAL" clId="{E4F65017-BFBB-3B41-889E-0F2CF7C71DFF}" dt="2023-02-26T19:43:36.662" v="44" actId="2696"/>
        <pc:sldMkLst>
          <pc:docMk/>
          <pc:sldMk cId="1495277378" sldId="288"/>
        </pc:sldMkLst>
      </pc:sldChg>
      <pc:sldChg chg="del">
        <pc:chgData name="Pavlína Bazalová" userId="e219d983-eaf7-45be-b67d-109fd92f69b5" providerId="ADAL" clId="{E4F65017-BFBB-3B41-889E-0F2CF7C71DFF}" dt="2023-02-26T19:43:42.163" v="45" actId="2696"/>
        <pc:sldMkLst>
          <pc:docMk/>
          <pc:sldMk cId="3742913479" sldId="291"/>
        </pc:sldMkLst>
      </pc:sldChg>
      <pc:sldChg chg="modSp mod">
        <pc:chgData name="Pavlína Bazalová" userId="e219d983-eaf7-45be-b67d-109fd92f69b5" providerId="ADAL" clId="{E4F65017-BFBB-3B41-889E-0F2CF7C71DFF}" dt="2023-02-26T19:44:50.713" v="48" actId="20577"/>
        <pc:sldMkLst>
          <pc:docMk/>
          <pc:sldMk cId="1612541054" sldId="293"/>
        </pc:sldMkLst>
        <pc:spChg chg="mod">
          <ac:chgData name="Pavlína Bazalová" userId="e219d983-eaf7-45be-b67d-109fd92f69b5" providerId="ADAL" clId="{E4F65017-BFBB-3B41-889E-0F2CF7C71DFF}" dt="2023-02-26T19:44:50.713" v="48" actId="20577"/>
          <ac:spMkLst>
            <pc:docMk/>
            <pc:sldMk cId="1612541054" sldId="293"/>
            <ac:spMk id="6" creationId="{338B2A6F-3588-4FE3-97CE-108DEA536F4B}"/>
          </ac:spMkLst>
        </pc:spChg>
      </pc:sldChg>
      <pc:sldChg chg="del">
        <pc:chgData name="Pavlína Bazalová" userId="e219d983-eaf7-45be-b67d-109fd92f69b5" providerId="ADAL" clId="{E4F65017-BFBB-3B41-889E-0F2CF7C71DFF}" dt="2023-02-26T19:45:15.279" v="49" actId="2696"/>
        <pc:sldMkLst>
          <pc:docMk/>
          <pc:sldMk cId="3590333433" sldId="298"/>
        </pc:sldMkLst>
      </pc:sldChg>
      <pc:sldChg chg="del">
        <pc:chgData name="Pavlína Bazalová" userId="e219d983-eaf7-45be-b67d-109fd92f69b5" providerId="ADAL" clId="{E4F65017-BFBB-3B41-889E-0F2CF7C71DFF}" dt="2023-02-26T19:45:34.625" v="51" actId="2696"/>
        <pc:sldMkLst>
          <pc:docMk/>
          <pc:sldMk cId="4174153278" sldId="300"/>
        </pc:sldMkLst>
      </pc:sldChg>
      <pc:sldChg chg="del">
        <pc:chgData name="Pavlína Bazalová" userId="e219d983-eaf7-45be-b67d-109fd92f69b5" providerId="ADAL" clId="{E4F65017-BFBB-3B41-889E-0F2CF7C71DFF}" dt="2023-02-26T19:45:26.208" v="50" actId="2696"/>
        <pc:sldMkLst>
          <pc:docMk/>
          <pc:sldMk cId="552718712" sldId="302"/>
        </pc:sldMkLst>
      </pc:sldChg>
      <pc:sldChg chg="del">
        <pc:chgData name="Pavlína Bazalová" userId="e219d983-eaf7-45be-b67d-109fd92f69b5" providerId="ADAL" clId="{E4F65017-BFBB-3B41-889E-0F2CF7C71DFF}" dt="2023-02-26T19:45:40.015" v="52" actId="2696"/>
        <pc:sldMkLst>
          <pc:docMk/>
          <pc:sldMk cId="1933778317" sldId="303"/>
        </pc:sldMkLst>
      </pc:sldChg>
      <pc:sldChg chg="del">
        <pc:chgData name="Pavlína Bazalová" userId="e219d983-eaf7-45be-b67d-109fd92f69b5" providerId="ADAL" clId="{E4F65017-BFBB-3B41-889E-0F2CF7C71DFF}" dt="2023-02-26T19:45:56.665" v="54" actId="2696"/>
        <pc:sldMkLst>
          <pc:docMk/>
          <pc:sldMk cId="3718900103" sldId="308"/>
        </pc:sldMkLst>
      </pc:sldChg>
      <pc:sldChg chg="del">
        <pc:chgData name="Pavlína Bazalová" userId="e219d983-eaf7-45be-b67d-109fd92f69b5" providerId="ADAL" clId="{E4F65017-BFBB-3B41-889E-0F2CF7C71DFF}" dt="2023-02-26T19:45:53.892" v="53" actId="2696"/>
        <pc:sldMkLst>
          <pc:docMk/>
          <pc:sldMk cId="687033538" sldId="309"/>
        </pc:sldMkLst>
      </pc:sldChg>
      <pc:sldChg chg="del">
        <pc:chgData name="Pavlína Bazalová" userId="e219d983-eaf7-45be-b67d-109fd92f69b5" providerId="ADAL" clId="{E4F65017-BFBB-3B41-889E-0F2CF7C71DFF}" dt="2023-02-26T19:46:24.925" v="55" actId="2696"/>
        <pc:sldMkLst>
          <pc:docMk/>
          <pc:sldMk cId="2828964563" sldId="319"/>
        </pc:sldMkLst>
      </pc:sldChg>
      <pc:sldChg chg="del">
        <pc:chgData name="Pavlína Bazalová" userId="e219d983-eaf7-45be-b67d-109fd92f69b5" providerId="ADAL" clId="{E4F65017-BFBB-3B41-889E-0F2CF7C71DFF}" dt="2023-02-26T19:46:27.954" v="56" actId="2696"/>
        <pc:sldMkLst>
          <pc:docMk/>
          <pc:sldMk cId="3243879643" sldId="320"/>
        </pc:sldMkLst>
      </pc:sldChg>
      <pc:sldChg chg="del">
        <pc:chgData name="Pavlína Bazalová" userId="e219d983-eaf7-45be-b67d-109fd92f69b5" providerId="ADAL" clId="{E4F65017-BFBB-3B41-889E-0F2CF7C71DFF}" dt="2023-02-26T19:46:30.502" v="57" actId="2696"/>
        <pc:sldMkLst>
          <pc:docMk/>
          <pc:sldMk cId="3750728605" sldId="321"/>
        </pc:sldMkLst>
      </pc:sldChg>
      <pc:sldChg chg="del">
        <pc:chgData name="Pavlína Bazalová" userId="e219d983-eaf7-45be-b67d-109fd92f69b5" providerId="ADAL" clId="{E4F65017-BFBB-3B41-889E-0F2CF7C71DFF}" dt="2023-02-26T19:46:34.898" v="58" actId="2696"/>
        <pc:sldMkLst>
          <pc:docMk/>
          <pc:sldMk cId="1804941393" sldId="322"/>
        </pc:sldMkLst>
      </pc:sldChg>
      <pc:sldChg chg="del">
        <pc:chgData name="Pavlína Bazalová" userId="e219d983-eaf7-45be-b67d-109fd92f69b5" providerId="ADAL" clId="{E4F65017-BFBB-3B41-889E-0F2CF7C71DFF}" dt="2023-02-26T19:46:37.696" v="59" actId="2696"/>
        <pc:sldMkLst>
          <pc:docMk/>
          <pc:sldMk cId="3024449400" sldId="323"/>
        </pc:sldMkLst>
      </pc:sldChg>
      <pc:sldChg chg="del">
        <pc:chgData name="Pavlína Bazalová" userId="e219d983-eaf7-45be-b67d-109fd92f69b5" providerId="ADAL" clId="{E4F65017-BFBB-3B41-889E-0F2CF7C71DFF}" dt="2023-02-26T19:46:39.713" v="60" actId="2696"/>
        <pc:sldMkLst>
          <pc:docMk/>
          <pc:sldMk cId="3674882515" sldId="324"/>
        </pc:sldMkLst>
      </pc:sldChg>
      <pc:sldChg chg="del">
        <pc:chgData name="Pavlína Bazalová" userId="e219d983-eaf7-45be-b67d-109fd92f69b5" providerId="ADAL" clId="{E4F65017-BFBB-3B41-889E-0F2CF7C71DFF}" dt="2023-02-26T19:46:41.993" v="61" actId="2696"/>
        <pc:sldMkLst>
          <pc:docMk/>
          <pc:sldMk cId="3250768557" sldId="325"/>
        </pc:sldMkLst>
      </pc:sldChg>
      <pc:sldChg chg="delSp modSp mod">
        <pc:chgData name="Pavlína Bazalová" userId="e219d983-eaf7-45be-b67d-109fd92f69b5" providerId="ADAL" clId="{E4F65017-BFBB-3B41-889E-0F2CF7C71DFF}" dt="2023-02-26T19:47:04.151" v="66" actId="1076"/>
        <pc:sldMkLst>
          <pc:docMk/>
          <pc:sldMk cId="3180225940" sldId="326"/>
        </pc:sldMkLst>
        <pc:spChg chg="mod">
          <ac:chgData name="Pavlína Bazalová" userId="e219d983-eaf7-45be-b67d-109fd92f69b5" providerId="ADAL" clId="{E4F65017-BFBB-3B41-889E-0F2CF7C71DFF}" dt="2023-02-26T19:47:04.151" v="66" actId="1076"/>
          <ac:spMkLst>
            <pc:docMk/>
            <pc:sldMk cId="3180225940" sldId="326"/>
            <ac:spMk id="6" creationId="{CCDAB830-0575-2F28-E04C-FF912F7847D7}"/>
          </ac:spMkLst>
        </pc:spChg>
        <pc:spChg chg="del">
          <ac:chgData name="Pavlína Bazalová" userId="e219d983-eaf7-45be-b67d-109fd92f69b5" providerId="ADAL" clId="{E4F65017-BFBB-3B41-889E-0F2CF7C71DFF}" dt="2023-02-26T19:47:01.058" v="65" actId="478"/>
          <ac:spMkLst>
            <pc:docMk/>
            <pc:sldMk cId="3180225940" sldId="326"/>
            <ac:spMk id="9" creationId="{A12CBD6B-ECD7-8404-2E53-3FE889B0A16D}"/>
          </ac:spMkLst>
        </pc:spChg>
        <pc:picChg chg="del">
          <ac:chgData name="Pavlína Bazalová" userId="e219d983-eaf7-45be-b67d-109fd92f69b5" providerId="ADAL" clId="{E4F65017-BFBB-3B41-889E-0F2CF7C71DFF}" dt="2023-02-26T19:46:58.566" v="64" actId="478"/>
          <ac:picMkLst>
            <pc:docMk/>
            <pc:sldMk cId="3180225940" sldId="326"/>
            <ac:picMk id="8194" creationId="{D994F50B-4CAA-7E63-9ED2-08B47D6B3DFC}"/>
          </ac:picMkLst>
        </pc:picChg>
      </pc:sldChg>
      <pc:sldChg chg="del ord">
        <pc:chgData name="Pavlína Bazalová" userId="e219d983-eaf7-45be-b67d-109fd92f69b5" providerId="ADAL" clId="{E4F65017-BFBB-3B41-889E-0F2CF7C71DFF}" dt="2023-02-26T19:46:48.528" v="63" actId="2696"/>
        <pc:sldMkLst>
          <pc:docMk/>
          <pc:sldMk cId="3458414973" sldId="327"/>
        </pc:sldMkLst>
      </pc:sldChg>
      <pc:sldChg chg="del ord">
        <pc:chgData name="Pavlína Bazalová" userId="e219d983-eaf7-45be-b67d-109fd92f69b5" providerId="ADAL" clId="{E4F65017-BFBB-3B41-889E-0F2CF7C71DFF}" dt="2023-02-26T19:46:45.845" v="62" actId="2696"/>
        <pc:sldMkLst>
          <pc:docMk/>
          <pc:sldMk cId="3335477198" sldId="328"/>
        </pc:sldMkLst>
      </pc:sldChg>
      <pc:sldChg chg="modSp add mod">
        <pc:chgData name="Pavlína Bazalová" userId="e219d983-eaf7-45be-b67d-109fd92f69b5" providerId="ADAL" clId="{E4F65017-BFBB-3B41-889E-0F2CF7C71DFF}" dt="2023-02-26T19:38:54.437" v="39" actId="1076"/>
        <pc:sldMkLst>
          <pc:docMk/>
          <pc:sldMk cId="229811447" sldId="329"/>
        </pc:sldMkLst>
        <pc:spChg chg="mod">
          <ac:chgData name="Pavlína Bazalová" userId="e219d983-eaf7-45be-b67d-109fd92f69b5" providerId="ADAL" clId="{E4F65017-BFBB-3B41-889E-0F2CF7C71DFF}" dt="2023-02-26T19:38:54.437" v="39" actId="1076"/>
          <ac:spMkLst>
            <pc:docMk/>
            <pc:sldMk cId="229811447" sldId="329"/>
            <ac:spMk id="3" creationId="{617DF8BB-B187-4173-A698-4B38923B790B}"/>
          </ac:spMkLst>
        </pc:spChg>
      </pc:sldChg>
    </pc:docChg>
  </pc:docChgLst>
  <pc:docChgLst>
    <pc:chgData name="Pavlína Bazalová" userId="e219d983-eaf7-45be-b67d-109fd92f69b5" providerId="ADAL" clId="{96498ACE-FFC5-4559-8A06-3A759A67DFAB}"/>
    <pc:docChg chg="undo redo custSel addSld delSld modSld sldOrd">
      <pc:chgData name="Pavlína Bazalová" userId="e219d983-eaf7-45be-b67d-109fd92f69b5" providerId="ADAL" clId="{96498ACE-FFC5-4559-8A06-3A759A67DFAB}" dt="2022-09-24T19:55:19.575" v="4835"/>
      <pc:docMkLst>
        <pc:docMk/>
      </pc:docMkLst>
      <pc:sldChg chg="addSp modSp mod">
        <pc:chgData name="Pavlína Bazalová" userId="e219d983-eaf7-45be-b67d-109fd92f69b5" providerId="ADAL" clId="{96498ACE-FFC5-4559-8A06-3A759A67DFAB}" dt="2022-09-24T11:47:32.253" v="44" actId="1076"/>
        <pc:sldMkLst>
          <pc:docMk/>
          <pc:sldMk cId="1158939877" sldId="256"/>
        </pc:sldMkLst>
        <pc:spChg chg="mod">
          <ac:chgData name="Pavlína Bazalová" userId="e219d983-eaf7-45be-b67d-109fd92f69b5" providerId="ADAL" clId="{96498ACE-FFC5-4559-8A06-3A759A67DFAB}" dt="2022-09-24T11:46:43.154" v="1" actId="1076"/>
          <ac:spMkLst>
            <pc:docMk/>
            <pc:sldMk cId="1158939877" sldId="256"/>
            <ac:spMk id="3" creationId="{E41AC406-9E40-DE47-946B-D00D18C67F55}"/>
          </ac:spMkLst>
        </pc:spChg>
        <pc:spChg chg="add mod">
          <ac:chgData name="Pavlína Bazalová" userId="e219d983-eaf7-45be-b67d-109fd92f69b5" providerId="ADAL" clId="{96498ACE-FFC5-4559-8A06-3A759A67DFAB}" dt="2022-09-24T11:47:32.253" v="44" actId="1076"/>
          <ac:spMkLst>
            <pc:docMk/>
            <pc:sldMk cId="1158939877" sldId="256"/>
            <ac:spMk id="4" creationId="{27A79CEF-FED2-7EDE-C889-288E9DB29FF8}"/>
          </ac:spMkLst>
        </pc:spChg>
      </pc:sldChg>
      <pc:sldChg chg="modSp mod">
        <pc:chgData name="Pavlína Bazalová" userId="e219d983-eaf7-45be-b67d-109fd92f69b5" providerId="ADAL" clId="{96498ACE-FFC5-4559-8A06-3A759A67DFAB}" dt="2022-09-24T11:48:49.033" v="57" actId="20577"/>
        <pc:sldMkLst>
          <pc:docMk/>
          <pc:sldMk cId="3698377788" sldId="257"/>
        </pc:sldMkLst>
        <pc:spChg chg="mod">
          <ac:chgData name="Pavlína Bazalová" userId="e219d983-eaf7-45be-b67d-109fd92f69b5" providerId="ADAL" clId="{96498ACE-FFC5-4559-8A06-3A759A67DFAB}" dt="2022-09-24T11:48:49.033" v="57" actId="20577"/>
          <ac:spMkLst>
            <pc:docMk/>
            <pc:sldMk cId="3698377788" sldId="257"/>
            <ac:spMk id="2" creationId="{ECB0F6C1-F629-48A2-8D33-1F74F6B2B55C}"/>
          </ac:spMkLst>
        </pc:spChg>
      </pc:sldChg>
      <pc:sldChg chg="modSp mod">
        <pc:chgData name="Pavlína Bazalová" userId="e219d983-eaf7-45be-b67d-109fd92f69b5" providerId="ADAL" clId="{96498ACE-FFC5-4559-8A06-3A759A67DFAB}" dt="2022-09-24T12:01:03.157" v="241" actId="20577"/>
        <pc:sldMkLst>
          <pc:docMk/>
          <pc:sldMk cId="1160542117" sldId="258"/>
        </pc:sldMkLst>
        <pc:spChg chg="mod">
          <ac:chgData name="Pavlína Bazalová" userId="e219d983-eaf7-45be-b67d-109fd92f69b5" providerId="ADAL" clId="{96498ACE-FFC5-4559-8A06-3A759A67DFAB}" dt="2022-09-24T12:01:03.157" v="241" actId="20577"/>
          <ac:spMkLst>
            <pc:docMk/>
            <pc:sldMk cId="1160542117" sldId="258"/>
            <ac:spMk id="5" creationId="{D1A52347-71BA-44D8-B203-F5D0877BE050}"/>
          </ac:spMkLst>
        </pc:spChg>
      </pc:sldChg>
      <pc:sldChg chg="modSp mod">
        <pc:chgData name="Pavlína Bazalová" userId="e219d983-eaf7-45be-b67d-109fd92f69b5" providerId="ADAL" clId="{96498ACE-FFC5-4559-8A06-3A759A67DFAB}" dt="2022-09-24T12:19:07.144" v="573" actId="113"/>
        <pc:sldMkLst>
          <pc:docMk/>
          <pc:sldMk cId="1403244051" sldId="259"/>
        </pc:sldMkLst>
        <pc:spChg chg="mod">
          <ac:chgData name="Pavlína Bazalová" userId="e219d983-eaf7-45be-b67d-109fd92f69b5" providerId="ADAL" clId="{96498ACE-FFC5-4559-8A06-3A759A67DFAB}" dt="2022-09-24T12:19:07.144" v="573" actId="113"/>
          <ac:spMkLst>
            <pc:docMk/>
            <pc:sldMk cId="1403244051" sldId="259"/>
            <ac:spMk id="5" creationId="{3EB06DCE-31B7-4997-834C-1644B18A8904}"/>
          </ac:spMkLst>
        </pc:spChg>
      </pc:sldChg>
      <pc:sldChg chg="delSp modSp mod">
        <pc:chgData name="Pavlína Bazalová" userId="e219d983-eaf7-45be-b67d-109fd92f69b5" providerId="ADAL" clId="{96498ACE-FFC5-4559-8A06-3A759A67DFAB}" dt="2022-09-24T13:29:09.930" v="1484" actId="21"/>
        <pc:sldMkLst>
          <pc:docMk/>
          <pc:sldMk cId="2198138792" sldId="260"/>
        </pc:sldMkLst>
        <pc:spChg chg="del">
          <ac:chgData name="Pavlína Bazalová" userId="e219d983-eaf7-45be-b67d-109fd92f69b5" providerId="ADAL" clId="{96498ACE-FFC5-4559-8A06-3A759A67DFAB}" dt="2022-09-24T13:29:09.930" v="1484" actId="21"/>
          <ac:spMkLst>
            <pc:docMk/>
            <pc:sldMk cId="2198138792" sldId="260"/>
            <ac:spMk id="2" creationId="{11512075-D951-4DDF-A095-FB8E8ADA203F}"/>
          </ac:spMkLst>
        </pc:spChg>
        <pc:spChg chg="mod">
          <ac:chgData name="Pavlína Bazalová" userId="e219d983-eaf7-45be-b67d-109fd92f69b5" providerId="ADAL" clId="{96498ACE-FFC5-4559-8A06-3A759A67DFAB}" dt="2022-09-24T13:28:22.996" v="1483" actId="20577"/>
          <ac:spMkLst>
            <pc:docMk/>
            <pc:sldMk cId="2198138792" sldId="260"/>
            <ac:spMk id="4" creationId="{F6D9DABE-4D00-4EE3-BB0F-4F90135908E8}"/>
          </ac:spMkLst>
        </pc:spChg>
        <pc:spChg chg="mod">
          <ac:chgData name="Pavlína Bazalová" userId="e219d983-eaf7-45be-b67d-109fd92f69b5" providerId="ADAL" clId="{96498ACE-FFC5-4559-8A06-3A759A67DFAB}" dt="2022-09-24T13:27:00.874" v="1479" actId="20577"/>
          <ac:spMkLst>
            <pc:docMk/>
            <pc:sldMk cId="2198138792" sldId="260"/>
            <ac:spMk id="5" creationId="{45B51A51-2D42-4DC9-B50E-25A1F5C47643}"/>
          </ac:spMkLst>
        </pc:spChg>
      </pc:sldChg>
      <pc:sldChg chg="ord">
        <pc:chgData name="Pavlína Bazalová" userId="e219d983-eaf7-45be-b67d-109fd92f69b5" providerId="ADAL" clId="{96498ACE-FFC5-4559-8A06-3A759A67DFAB}" dt="2022-09-24T12:22:21.855" v="705"/>
        <pc:sldMkLst>
          <pc:docMk/>
          <pc:sldMk cId="3423327492" sldId="261"/>
        </pc:sldMkLst>
      </pc:sldChg>
      <pc:sldChg chg="modSp mod">
        <pc:chgData name="Pavlína Bazalová" userId="e219d983-eaf7-45be-b67d-109fd92f69b5" providerId="ADAL" clId="{96498ACE-FFC5-4559-8A06-3A759A67DFAB}" dt="2022-09-24T13:36:29.918" v="1503" actId="1076"/>
        <pc:sldMkLst>
          <pc:docMk/>
          <pc:sldMk cId="3905399950" sldId="262"/>
        </pc:sldMkLst>
        <pc:spChg chg="mod">
          <ac:chgData name="Pavlína Bazalová" userId="e219d983-eaf7-45be-b67d-109fd92f69b5" providerId="ADAL" clId="{96498ACE-FFC5-4559-8A06-3A759A67DFAB}" dt="2022-09-24T13:36:25.627" v="1501" actId="1076"/>
          <ac:spMkLst>
            <pc:docMk/>
            <pc:sldMk cId="3905399950" sldId="262"/>
            <ac:spMk id="8" creationId="{B7544EB4-84FD-4321-9DF8-982F90CF2542}"/>
          </ac:spMkLst>
        </pc:spChg>
        <pc:grpChg chg="mod">
          <ac:chgData name="Pavlína Bazalová" userId="e219d983-eaf7-45be-b67d-109fd92f69b5" providerId="ADAL" clId="{96498ACE-FFC5-4559-8A06-3A759A67DFAB}" dt="2022-09-24T13:36:29.918" v="1503" actId="1076"/>
          <ac:grpSpMkLst>
            <pc:docMk/>
            <pc:sldMk cId="3905399950" sldId="262"/>
            <ac:grpSpMk id="6" creationId="{D602B1E9-CA51-46A6-BD95-DC40B9B9B59B}"/>
          </ac:grpSpMkLst>
        </pc:grpChg>
      </pc:sldChg>
      <pc:sldChg chg="modSp mod">
        <pc:chgData name="Pavlína Bazalová" userId="e219d983-eaf7-45be-b67d-109fd92f69b5" providerId="ADAL" clId="{96498ACE-FFC5-4559-8A06-3A759A67DFAB}" dt="2022-09-24T13:39:32.952" v="1519" actId="20577"/>
        <pc:sldMkLst>
          <pc:docMk/>
          <pc:sldMk cId="2234928898" sldId="263"/>
        </pc:sldMkLst>
        <pc:spChg chg="mod">
          <ac:chgData name="Pavlína Bazalová" userId="e219d983-eaf7-45be-b67d-109fd92f69b5" providerId="ADAL" clId="{96498ACE-FFC5-4559-8A06-3A759A67DFAB}" dt="2022-09-24T13:39:32.952" v="1519" actId="20577"/>
          <ac:spMkLst>
            <pc:docMk/>
            <pc:sldMk cId="2234928898" sldId="263"/>
            <ac:spMk id="5" creationId="{E4BEF552-A0AC-4993-8603-64B07B1649D9}"/>
          </ac:spMkLst>
        </pc:spChg>
      </pc:sldChg>
      <pc:sldChg chg="delSp modSp mod">
        <pc:chgData name="Pavlína Bazalová" userId="e219d983-eaf7-45be-b67d-109fd92f69b5" providerId="ADAL" clId="{96498ACE-FFC5-4559-8A06-3A759A67DFAB}" dt="2022-09-24T13:41:06.580" v="1522" actId="21"/>
        <pc:sldMkLst>
          <pc:docMk/>
          <pc:sldMk cId="2610244511" sldId="264"/>
        </pc:sldMkLst>
        <pc:spChg chg="del">
          <ac:chgData name="Pavlína Bazalová" userId="e219d983-eaf7-45be-b67d-109fd92f69b5" providerId="ADAL" clId="{96498ACE-FFC5-4559-8A06-3A759A67DFAB}" dt="2022-09-24T13:41:06.580" v="1522" actId="21"/>
          <ac:spMkLst>
            <pc:docMk/>
            <pc:sldMk cId="2610244511" sldId="264"/>
            <ac:spMk id="2" creationId="{5A51812F-8F82-415C-A716-5F1EF7912CA9}"/>
          </ac:spMkLst>
        </pc:spChg>
        <pc:grpChg chg="mod">
          <ac:chgData name="Pavlína Bazalová" userId="e219d983-eaf7-45be-b67d-109fd92f69b5" providerId="ADAL" clId="{96498ACE-FFC5-4559-8A06-3A759A67DFAB}" dt="2022-09-24T13:41:02.497" v="1521" actId="1076"/>
          <ac:grpSpMkLst>
            <pc:docMk/>
            <pc:sldMk cId="2610244511" sldId="264"/>
            <ac:grpSpMk id="6" creationId="{B420F90B-B387-4505-A130-C71CD07551D7}"/>
          </ac:grpSpMkLst>
        </pc:grpChg>
      </pc:sldChg>
      <pc:sldChg chg="addSp delSp modSp mod">
        <pc:chgData name="Pavlína Bazalová" userId="e219d983-eaf7-45be-b67d-109fd92f69b5" providerId="ADAL" clId="{96498ACE-FFC5-4559-8A06-3A759A67DFAB}" dt="2022-09-24T14:04:44.367" v="1798" actId="113"/>
        <pc:sldMkLst>
          <pc:docMk/>
          <pc:sldMk cId="1290987798" sldId="266"/>
        </pc:sldMkLst>
        <pc:spChg chg="mod">
          <ac:chgData name="Pavlína Bazalová" userId="e219d983-eaf7-45be-b67d-109fd92f69b5" providerId="ADAL" clId="{96498ACE-FFC5-4559-8A06-3A759A67DFAB}" dt="2022-09-24T13:57:42.016" v="1747" actId="20577"/>
          <ac:spMkLst>
            <pc:docMk/>
            <pc:sldMk cId="1290987798" sldId="266"/>
            <ac:spMk id="4" creationId="{2E1ABA70-B3E9-436A-8896-F37666FACE8B}"/>
          </ac:spMkLst>
        </pc:spChg>
        <pc:spChg chg="del mod">
          <ac:chgData name="Pavlína Bazalová" userId="e219d983-eaf7-45be-b67d-109fd92f69b5" providerId="ADAL" clId="{96498ACE-FFC5-4559-8A06-3A759A67DFAB}" dt="2022-09-24T13:58:22.743" v="1759" actId="478"/>
          <ac:spMkLst>
            <pc:docMk/>
            <pc:sldMk cId="1290987798" sldId="266"/>
            <ac:spMk id="5" creationId="{93E2D713-DA2C-4DD1-AD53-E40CC46A390B}"/>
          </ac:spMkLst>
        </pc:spChg>
        <pc:spChg chg="add mod">
          <ac:chgData name="Pavlína Bazalová" userId="e219d983-eaf7-45be-b67d-109fd92f69b5" providerId="ADAL" clId="{96498ACE-FFC5-4559-8A06-3A759A67DFAB}" dt="2022-09-24T14:04:44.367" v="1798" actId="113"/>
          <ac:spMkLst>
            <pc:docMk/>
            <pc:sldMk cId="1290987798" sldId="266"/>
            <ac:spMk id="6" creationId="{D9F32E4C-F86C-D09F-C66D-39A7BB3FA45E}"/>
          </ac:spMkLst>
        </pc:spChg>
        <pc:spChg chg="add del mod">
          <ac:chgData name="Pavlína Bazalová" userId="e219d983-eaf7-45be-b67d-109fd92f69b5" providerId="ADAL" clId="{96498ACE-FFC5-4559-8A06-3A759A67DFAB}" dt="2022-09-24T13:58:24.266" v="1760" actId="478"/>
          <ac:spMkLst>
            <pc:docMk/>
            <pc:sldMk cId="1290987798" sldId="266"/>
            <ac:spMk id="8" creationId="{75419158-1787-B5F9-87A8-057C19A3514A}"/>
          </ac:spMkLst>
        </pc:spChg>
      </pc:sldChg>
      <pc:sldChg chg="modSp mod">
        <pc:chgData name="Pavlína Bazalová" userId="e219d983-eaf7-45be-b67d-109fd92f69b5" providerId="ADAL" clId="{96498ACE-FFC5-4559-8A06-3A759A67DFAB}" dt="2022-09-24T14:14:59.374" v="1879" actId="20577"/>
        <pc:sldMkLst>
          <pc:docMk/>
          <pc:sldMk cId="2232967054" sldId="267"/>
        </pc:sldMkLst>
        <pc:spChg chg="mod">
          <ac:chgData name="Pavlína Bazalová" userId="e219d983-eaf7-45be-b67d-109fd92f69b5" providerId="ADAL" clId="{96498ACE-FFC5-4559-8A06-3A759A67DFAB}" dt="2022-09-24T14:14:59.374" v="1879" actId="20577"/>
          <ac:spMkLst>
            <pc:docMk/>
            <pc:sldMk cId="2232967054" sldId="267"/>
            <ac:spMk id="5" creationId="{FD47FA01-81D5-4316-AF71-362D5AE37532}"/>
          </ac:spMkLst>
        </pc:spChg>
      </pc:sldChg>
      <pc:sldChg chg="modSp mod">
        <pc:chgData name="Pavlína Bazalová" userId="e219d983-eaf7-45be-b67d-109fd92f69b5" providerId="ADAL" clId="{96498ACE-FFC5-4559-8A06-3A759A67DFAB}" dt="2022-09-24T14:23:27.465" v="2033" actId="255"/>
        <pc:sldMkLst>
          <pc:docMk/>
          <pc:sldMk cId="4147785578" sldId="268"/>
        </pc:sldMkLst>
        <pc:spChg chg="mod">
          <ac:chgData name="Pavlína Bazalová" userId="e219d983-eaf7-45be-b67d-109fd92f69b5" providerId="ADAL" clId="{96498ACE-FFC5-4559-8A06-3A759A67DFAB}" dt="2022-09-24T14:23:27.465" v="2033" actId="255"/>
          <ac:spMkLst>
            <pc:docMk/>
            <pc:sldMk cId="4147785578" sldId="268"/>
            <ac:spMk id="5" creationId="{A0C7CEBC-0E25-4042-B0DA-6C4FEB0E3662}"/>
          </ac:spMkLst>
        </pc:spChg>
      </pc:sldChg>
      <pc:sldChg chg="addSp delSp modSp mod modClrScheme chgLayout">
        <pc:chgData name="Pavlína Bazalová" userId="e219d983-eaf7-45be-b67d-109fd92f69b5" providerId="ADAL" clId="{96498ACE-FFC5-4559-8A06-3A759A67DFAB}" dt="2022-09-24T15:21:16.614" v="2742" actId="27349"/>
        <pc:sldMkLst>
          <pc:docMk/>
          <pc:sldMk cId="3474992134" sldId="269"/>
        </pc:sldMkLst>
        <pc:spChg chg="mod ord">
          <ac:chgData name="Pavlína Bazalová" userId="e219d983-eaf7-45be-b67d-109fd92f69b5" providerId="ADAL" clId="{96498ACE-FFC5-4559-8A06-3A759A67DFAB}" dt="2022-09-24T15:01:53.340" v="2083" actId="26606"/>
          <ac:spMkLst>
            <pc:docMk/>
            <pc:sldMk cId="3474992134" sldId="269"/>
            <ac:spMk id="3" creationId="{E2269905-B104-4371-AD3B-69EC16430714}"/>
          </ac:spMkLst>
        </pc:spChg>
        <pc:spChg chg="mod">
          <ac:chgData name="Pavlína Bazalová" userId="e219d983-eaf7-45be-b67d-109fd92f69b5" providerId="ADAL" clId="{96498ACE-FFC5-4559-8A06-3A759A67DFAB}" dt="2022-09-24T15:01:53.340" v="2083" actId="26606"/>
          <ac:spMkLst>
            <pc:docMk/>
            <pc:sldMk cId="3474992134" sldId="269"/>
            <ac:spMk id="4" creationId="{79F38621-C3B9-4979-B8EA-377CB42002D0}"/>
          </ac:spMkLst>
        </pc:spChg>
        <pc:spChg chg="mod">
          <ac:chgData name="Pavlína Bazalová" userId="e219d983-eaf7-45be-b67d-109fd92f69b5" providerId="ADAL" clId="{96498ACE-FFC5-4559-8A06-3A759A67DFAB}" dt="2022-09-24T15:20:11.542" v="2739" actId="27636"/>
          <ac:spMkLst>
            <pc:docMk/>
            <pc:sldMk cId="3474992134" sldId="269"/>
            <ac:spMk id="6" creationId="{338B2A6F-3588-4FE3-97CE-108DEA536F4B}"/>
          </ac:spMkLst>
        </pc:spChg>
        <pc:spChg chg="add mod">
          <ac:chgData name="Pavlína Bazalová" userId="e219d983-eaf7-45be-b67d-109fd92f69b5" providerId="ADAL" clId="{96498ACE-FFC5-4559-8A06-3A759A67DFAB}" dt="2022-09-24T15:02:33.164" v="2090" actId="1076"/>
          <ac:spMkLst>
            <pc:docMk/>
            <pc:sldMk cId="3474992134" sldId="269"/>
            <ac:spMk id="7" creationId="{3338D8BF-F32D-ADBA-621B-1A53C4512508}"/>
          </ac:spMkLst>
        </pc:spChg>
        <pc:spChg chg="add del mod">
          <ac:chgData name="Pavlína Bazalová" userId="e219d983-eaf7-45be-b67d-109fd92f69b5" providerId="ADAL" clId="{96498ACE-FFC5-4559-8A06-3A759A67DFAB}" dt="2022-09-24T15:01:53.340" v="2082" actId="26606"/>
          <ac:spMkLst>
            <pc:docMk/>
            <pc:sldMk cId="3474992134" sldId="269"/>
            <ac:spMk id="11" creationId="{3924FAA8-090D-DD05-04C2-826747E5113D}"/>
          </ac:spMkLst>
        </pc:spChg>
        <pc:spChg chg="add del mod">
          <ac:chgData name="Pavlína Bazalová" userId="e219d983-eaf7-45be-b67d-109fd92f69b5" providerId="ADAL" clId="{96498ACE-FFC5-4559-8A06-3A759A67DFAB}" dt="2022-09-24T15:01:57.427" v="2084" actId="478"/>
          <ac:spMkLst>
            <pc:docMk/>
            <pc:sldMk cId="3474992134" sldId="269"/>
            <ac:spMk id="13" creationId="{9BE4C268-DBB4-E116-553E-F3B2EFB11DEC}"/>
          </ac:spMkLst>
        </pc:spChg>
        <pc:spChg chg="add del mod">
          <ac:chgData name="Pavlína Bazalová" userId="e219d983-eaf7-45be-b67d-109fd92f69b5" providerId="ADAL" clId="{96498ACE-FFC5-4559-8A06-3A759A67DFAB}" dt="2022-09-24T15:02:12.717" v="2087" actId="478"/>
          <ac:spMkLst>
            <pc:docMk/>
            <pc:sldMk cId="3474992134" sldId="269"/>
            <ac:spMk id="14" creationId="{9D6B03F7-9E1A-3D38-E6F0-180049AB3ABD}"/>
          </ac:spMkLst>
        </pc:spChg>
        <pc:picChg chg="add del mod">
          <ac:chgData name="Pavlína Bazalová" userId="e219d983-eaf7-45be-b67d-109fd92f69b5" providerId="ADAL" clId="{96498ACE-FFC5-4559-8A06-3A759A67DFAB}" dt="2022-09-24T15:03:25.301" v="2092" actId="478"/>
          <ac:picMkLst>
            <pc:docMk/>
            <pc:sldMk cId="3474992134" sldId="269"/>
            <ac:picMk id="2" creationId="{BC3F7FB0-AC17-EAF4-15B2-C2B0AC035040}"/>
          </ac:picMkLst>
        </pc:picChg>
        <pc:picChg chg="add mod modCrop">
          <ac:chgData name="Pavlína Bazalová" userId="e219d983-eaf7-45be-b67d-109fd92f69b5" providerId="ADAL" clId="{96498ACE-FFC5-4559-8A06-3A759A67DFAB}" dt="2022-09-24T15:03:48.301" v="2098" actId="1076"/>
          <ac:picMkLst>
            <pc:docMk/>
            <pc:sldMk cId="3474992134" sldId="269"/>
            <ac:picMk id="8" creationId="{3DF5612B-D09C-D4A1-2653-E64CE900D210}"/>
          </ac:picMkLst>
        </pc:picChg>
        <pc:picChg chg="add mod">
          <ac:chgData name="Pavlína Bazalová" userId="e219d983-eaf7-45be-b67d-109fd92f69b5" providerId="ADAL" clId="{96498ACE-FFC5-4559-8A06-3A759A67DFAB}" dt="2022-09-24T15:21:16.614" v="2742" actId="27349"/>
          <ac:picMkLst>
            <pc:docMk/>
            <pc:sldMk cId="3474992134" sldId="269"/>
            <ac:picMk id="10" creationId="{3408E340-5FB9-2EBD-C360-2D69A22491A2}"/>
          </ac:picMkLst>
        </pc:picChg>
      </pc:sldChg>
      <pc:sldChg chg="addSp delSp modSp new mod">
        <pc:chgData name="Pavlína Bazalová" userId="e219d983-eaf7-45be-b67d-109fd92f69b5" providerId="ADAL" clId="{96498ACE-FFC5-4559-8A06-3A759A67DFAB}" dt="2022-09-24T12:04:25.952" v="289" actId="1076"/>
        <pc:sldMkLst>
          <pc:docMk/>
          <pc:sldMk cId="3139453705" sldId="270"/>
        </pc:sldMkLst>
        <pc:spChg chg="del mod">
          <ac:chgData name="Pavlína Bazalová" userId="e219d983-eaf7-45be-b67d-109fd92f69b5" providerId="ADAL" clId="{96498ACE-FFC5-4559-8A06-3A759A67DFAB}" dt="2022-09-24T12:04:00.142" v="284" actId="478"/>
          <ac:spMkLst>
            <pc:docMk/>
            <pc:sldMk cId="3139453705" sldId="270"/>
            <ac:spMk id="2" creationId="{BCE43DBB-D072-980D-B189-0ED81D27A2D8}"/>
          </ac:spMkLst>
        </pc:spChg>
        <pc:spChg chg="mod">
          <ac:chgData name="Pavlína Bazalová" userId="e219d983-eaf7-45be-b67d-109fd92f69b5" providerId="ADAL" clId="{96498ACE-FFC5-4559-8A06-3A759A67DFAB}" dt="2022-09-24T12:03:21.377" v="243" actId="26606"/>
          <ac:spMkLst>
            <pc:docMk/>
            <pc:sldMk cId="3139453705" sldId="270"/>
            <ac:spMk id="3" creationId="{ECF80A66-2330-1D2E-4D3D-D1E6D7E6FA13}"/>
          </ac:spMkLst>
        </pc:spChg>
        <pc:spChg chg="mod">
          <ac:chgData name="Pavlína Bazalová" userId="e219d983-eaf7-45be-b67d-109fd92f69b5" providerId="ADAL" clId="{96498ACE-FFC5-4559-8A06-3A759A67DFAB}" dt="2022-09-24T12:03:54.958" v="282" actId="20577"/>
          <ac:spMkLst>
            <pc:docMk/>
            <pc:sldMk cId="3139453705" sldId="270"/>
            <ac:spMk id="4" creationId="{DB01A325-DFBB-E84D-CF41-2DDD8EE34EF0}"/>
          </ac:spMkLst>
        </pc:spChg>
        <pc:spChg chg="del">
          <ac:chgData name="Pavlína Bazalová" userId="e219d983-eaf7-45be-b67d-109fd92f69b5" providerId="ADAL" clId="{96498ACE-FFC5-4559-8A06-3A759A67DFAB}" dt="2022-09-24T12:03:21.377" v="243" actId="26606"/>
          <ac:spMkLst>
            <pc:docMk/>
            <pc:sldMk cId="3139453705" sldId="270"/>
            <ac:spMk id="5" creationId="{FAE4DAFB-8499-1E3A-09D9-904F16571133}"/>
          </ac:spMkLst>
        </pc:spChg>
        <pc:spChg chg="add mod">
          <ac:chgData name="Pavlína Bazalová" userId="e219d983-eaf7-45be-b67d-109fd92f69b5" providerId="ADAL" clId="{96498ACE-FFC5-4559-8A06-3A759A67DFAB}" dt="2022-09-24T12:04:25.952" v="289" actId="1076"/>
          <ac:spMkLst>
            <pc:docMk/>
            <pc:sldMk cId="3139453705" sldId="270"/>
            <ac:spMk id="8" creationId="{562255D0-09CC-3555-C5EC-C6BA1EE907F9}"/>
          </ac:spMkLst>
        </pc:spChg>
        <pc:picChg chg="add mod">
          <ac:chgData name="Pavlína Bazalová" userId="e219d983-eaf7-45be-b67d-109fd92f69b5" providerId="ADAL" clId="{96498ACE-FFC5-4559-8A06-3A759A67DFAB}" dt="2022-09-24T12:04:07.054" v="286" actId="1076"/>
          <ac:picMkLst>
            <pc:docMk/>
            <pc:sldMk cId="3139453705" sldId="270"/>
            <ac:picMk id="6" creationId="{826AD086-D704-4D25-B875-47FBCE889770}"/>
          </ac:picMkLst>
        </pc:picChg>
      </pc:sldChg>
      <pc:sldChg chg="delSp modSp new mod">
        <pc:chgData name="Pavlína Bazalová" userId="e219d983-eaf7-45be-b67d-109fd92f69b5" providerId="ADAL" clId="{96498ACE-FFC5-4559-8A06-3A759A67DFAB}" dt="2022-09-24T12:26:21.707" v="802" actId="20577"/>
        <pc:sldMkLst>
          <pc:docMk/>
          <pc:sldMk cId="1139031615" sldId="271"/>
        </pc:sldMkLst>
        <pc:spChg chg="del">
          <ac:chgData name="Pavlína Bazalová" userId="e219d983-eaf7-45be-b67d-109fd92f69b5" providerId="ADAL" clId="{96498ACE-FFC5-4559-8A06-3A759A67DFAB}" dt="2022-09-24T12:12:45.464" v="358" actId="478"/>
          <ac:spMkLst>
            <pc:docMk/>
            <pc:sldMk cId="1139031615" sldId="271"/>
            <ac:spMk id="2" creationId="{E387816B-E71A-DCA0-F394-1C16589FCD4F}"/>
          </ac:spMkLst>
        </pc:spChg>
        <pc:spChg chg="mod">
          <ac:chgData name="Pavlína Bazalová" userId="e219d983-eaf7-45be-b67d-109fd92f69b5" providerId="ADAL" clId="{96498ACE-FFC5-4559-8A06-3A759A67DFAB}" dt="2022-09-24T12:12:42.511" v="357" actId="20577"/>
          <ac:spMkLst>
            <pc:docMk/>
            <pc:sldMk cId="1139031615" sldId="271"/>
            <ac:spMk id="4" creationId="{B1542440-E14C-F1D2-FC9F-C76F5B75F3A7}"/>
          </ac:spMkLst>
        </pc:spChg>
        <pc:spChg chg="mod">
          <ac:chgData name="Pavlína Bazalová" userId="e219d983-eaf7-45be-b67d-109fd92f69b5" providerId="ADAL" clId="{96498ACE-FFC5-4559-8A06-3A759A67DFAB}" dt="2022-09-24T12:26:21.707" v="802" actId="20577"/>
          <ac:spMkLst>
            <pc:docMk/>
            <pc:sldMk cId="1139031615" sldId="271"/>
            <ac:spMk id="5" creationId="{5BF34BCC-E492-E986-0E3A-271B2674FA7B}"/>
          </ac:spMkLst>
        </pc:spChg>
      </pc:sldChg>
      <pc:sldChg chg="addSp delSp modSp new mod">
        <pc:chgData name="Pavlína Bazalová" userId="e219d983-eaf7-45be-b67d-109fd92f69b5" providerId="ADAL" clId="{96498ACE-FFC5-4559-8A06-3A759A67DFAB}" dt="2022-09-24T11:59:41.528" v="216" actId="20577"/>
        <pc:sldMkLst>
          <pc:docMk/>
          <pc:sldMk cId="927418559" sldId="272"/>
        </pc:sldMkLst>
        <pc:spChg chg="del">
          <ac:chgData name="Pavlína Bazalová" userId="e219d983-eaf7-45be-b67d-109fd92f69b5" providerId="ADAL" clId="{96498ACE-FFC5-4559-8A06-3A759A67DFAB}" dt="2022-09-24T11:59:09.887" v="208" actId="21"/>
          <ac:spMkLst>
            <pc:docMk/>
            <pc:sldMk cId="927418559" sldId="272"/>
            <ac:spMk id="2" creationId="{277DA1F3-F312-781D-E726-98698D2422CA}"/>
          </ac:spMkLst>
        </pc:spChg>
        <pc:spChg chg="mod">
          <ac:chgData name="Pavlína Bazalová" userId="e219d983-eaf7-45be-b67d-109fd92f69b5" providerId="ADAL" clId="{96498ACE-FFC5-4559-8A06-3A759A67DFAB}" dt="2022-09-24T11:59:41.528" v="216" actId="20577"/>
          <ac:spMkLst>
            <pc:docMk/>
            <pc:sldMk cId="927418559" sldId="272"/>
            <ac:spMk id="4" creationId="{6427EC39-538E-E3C1-1EA1-A78A6C9612AC}"/>
          </ac:spMkLst>
        </pc:spChg>
        <pc:spChg chg="del">
          <ac:chgData name="Pavlína Bazalová" userId="e219d983-eaf7-45be-b67d-109fd92f69b5" providerId="ADAL" clId="{96498ACE-FFC5-4559-8A06-3A759A67DFAB}" dt="2022-09-24T11:58:20.989" v="199" actId="478"/>
          <ac:spMkLst>
            <pc:docMk/>
            <pc:sldMk cId="927418559" sldId="272"/>
            <ac:spMk id="5" creationId="{B8B08556-CF84-1F4E-141D-5D65A785C35E}"/>
          </ac:spMkLst>
        </pc:spChg>
        <pc:spChg chg="add mod">
          <ac:chgData name="Pavlína Bazalová" userId="e219d983-eaf7-45be-b67d-109fd92f69b5" providerId="ADAL" clId="{96498ACE-FFC5-4559-8A06-3A759A67DFAB}" dt="2022-09-24T11:59:31.217" v="213" actId="14100"/>
          <ac:spMkLst>
            <pc:docMk/>
            <pc:sldMk cId="927418559" sldId="272"/>
            <ac:spMk id="9" creationId="{4C525FA4-F147-7F6D-A233-ECD62A157444}"/>
          </ac:spMkLst>
        </pc:spChg>
        <pc:picChg chg="add mod modCrop">
          <ac:chgData name="Pavlína Bazalová" userId="e219d983-eaf7-45be-b67d-109fd92f69b5" providerId="ADAL" clId="{96498ACE-FFC5-4559-8A06-3A759A67DFAB}" dt="2022-09-24T11:58:59.277" v="207" actId="1076"/>
          <ac:picMkLst>
            <pc:docMk/>
            <pc:sldMk cId="927418559" sldId="272"/>
            <ac:picMk id="7" creationId="{4677F534-B86F-CDA7-6A44-98D28FC74F21}"/>
          </ac:picMkLst>
        </pc:picChg>
      </pc:sldChg>
      <pc:sldChg chg="addSp delSp modSp new mod">
        <pc:chgData name="Pavlína Bazalová" userId="e219d983-eaf7-45be-b67d-109fd92f69b5" providerId="ADAL" clId="{96498ACE-FFC5-4559-8A06-3A759A67DFAB}" dt="2022-09-24T13:14:19.968" v="1477" actId="27349"/>
        <pc:sldMkLst>
          <pc:docMk/>
          <pc:sldMk cId="307995148" sldId="273"/>
        </pc:sldMkLst>
        <pc:spChg chg="del">
          <ac:chgData name="Pavlína Bazalová" userId="e219d983-eaf7-45be-b67d-109fd92f69b5" providerId="ADAL" clId="{96498ACE-FFC5-4559-8A06-3A759A67DFAB}" dt="2022-09-24T12:21:57.466" v="702" actId="21"/>
          <ac:spMkLst>
            <pc:docMk/>
            <pc:sldMk cId="307995148" sldId="273"/>
            <ac:spMk id="2" creationId="{5135154F-8A8F-6EA6-A5FC-94F9019C27FC}"/>
          </ac:spMkLst>
        </pc:spChg>
        <pc:spChg chg="mod">
          <ac:chgData name="Pavlína Bazalová" userId="e219d983-eaf7-45be-b67d-109fd92f69b5" providerId="ADAL" clId="{96498ACE-FFC5-4559-8A06-3A759A67DFAB}" dt="2022-09-24T12:14:29.488" v="407" actId="20577"/>
          <ac:spMkLst>
            <pc:docMk/>
            <pc:sldMk cId="307995148" sldId="273"/>
            <ac:spMk id="4" creationId="{27B484E6-20F0-72C9-FD86-746B933675FB}"/>
          </ac:spMkLst>
        </pc:spChg>
        <pc:spChg chg="mod">
          <ac:chgData name="Pavlína Bazalová" userId="e219d983-eaf7-45be-b67d-109fd92f69b5" providerId="ADAL" clId="{96498ACE-FFC5-4559-8A06-3A759A67DFAB}" dt="2022-09-24T12:22:36.615" v="707" actId="5793"/>
          <ac:spMkLst>
            <pc:docMk/>
            <pc:sldMk cId="307995148" sldId="273"/>
            <ac:spMk id="5" creationId="{FE5CDBEA-6184-841D-6C18-EA2D4827371A}"/>
          </ac:spMkLst>
        </pc:spChg>
        <pc:spChg chg="add mod ord">
          <ac:chgData name="Pavlína Bazalová" userId="e219d983-eaf7-45be-b67d-109fd92f69b5" providerId="ADAL" clId="{96498ACE-FFC5-4559-8A06-3A759A67DFAB}" dt="2022-09-24T13:13:14.435" v="1469" actId="171"/>
          <ac:spMkLst>
            <pc:docMk/>
            <pc:sldMk cId="307995148" sldId="273"/>
            <ac:spMk id="6" creationId="{9E40B21C-0F7B-7C9C-8838-A3D636066523}"/>
          </ac:spMkLst>
        </pc:spChg>
        <pc:spChg chg="add mod">
          <ac:chgData name="Pavlína Bazalová" userId="e219d983-eaf7-45be-b67d-109fd92f69b5" providerId="ADAL" clId="{96498ACE-FFC5-4559-8A06-3A759A67DFAB}" dt="2022-09-24T13:13:39.781" v="1473" actId="1076"/>
          <ac:spMkLst>
            <pc:docMk/>
            <pc:sldMk cId="307995148" sldId="273"/>
            <ac:spMk id="7" creationId="{5FD260CE-027B-0721-EC1E-B1CBFD81F847}"/>
          </ac:spMkLst>
        </pc:spChg>
        <pc:picChg chg="add mod">
          <ac:chgData name="Pavlína Bazalová" userId="e219d983-eaf7-45be-b67d-109fd92f69b5" providerId="ADAL" clId="{96498ACE-FFC5-4559-8A06-3A759A67DFAB}" dt="2022-09-24T13:14:19.968" v="1477" actId="27349"/>
          <ac:picMkLst>
            <pc:docMk/>
            <pc:sldMk cId="307995148" sldId="273"/>
            <ac:picMk id="9" creationId="{6825B0F2-C52D-250A-5C73-722480E324EA}"/>
          </ac:picMkLst>
        </pc:picChg>
      </pc:sldChg>
      <pc:sldChg chg="delSp modSp add mod">
        <pc:chgData name="Pavlína Bazalová" userId="e219d983-eaf7-45be-b67d-109fd92f69b5" providerId="ADAL" clId="{96498ACE-FFC5-4559-8A06-3A759A67DFAB}" dt="2022-09-24T13:31:16.114" v="1490" actId="21"/>
        <pc:sldMkLst>
          <pc:docMk/>
          <pc:sldMk cId="2985863762" sldId="274"/>
        </pc:sldMkLst>
        <pc:spChg chg="del">
          <ac:chgData name="Pavlína Bazalová" userId="e219d983-eaf7-45be-b67d-109fd92f69b5" providerId="ADAL" clId="{96498ACE-FFC5-4559-8A06-3A759A67DFAB}" dt="2022-09-24T13:31:16.114" v="1490" actId="21"/>
          <ac:spMkLst>
            <pc:docMk/>
            <pc:sldMk cId="2985863762" sldId="274"/>
            <ac:spMk id="2" creationId="{E45A8D01-5160-452C-ADED-7AA75E99BA62}"/>
          </ac:spMkLst>
        </pc:spChg>
        <pc:spChg chg="mod">
          <ac:chgData name="Pavlína Bazalová" userId="e219d983-eaf7-45be-b67d-109fd92f69b5" providerId="ADAL" clId="{96498ACE-FFC5-4559-8A06-3A759A67DFAB}" dt="2022-09-24T13:31:06.193" v="1488" actId="14100"/>
          <ac:spMkLst>
            <pc:docMk/>
            <pc:sldMk cId="2985863762" sldId="274"/>
            <ac:spMk id="9" creationId="{14A5386E-9D41-40E8-B259-AE07B8D66DF4}"/>
          </ac:spMkLst>
        </pc:spChg>
        <pc:grpChg chg="mod">
          <ac:chgData name="Pavlína Bazalová" userId="e219d983-eaf7-45be-b67d-109fd92f69b5" providerId="ADAL" clId="{96498ACE-FFC5-4559-8A06-3A759A67DFAB}" dt="2022-09-24T13:31:11.290" v="1489" actId="1076"/>
          <ac:grpSpMkLst>
            <pc:docMk/>
            <pc:sldMk cId="2985863762" sldId="274"/>
            <ac:grpSpMk id="7" creationId="{2672774D-F404-432D-8249-0CA4C1CBCEE5}"/>
          </ac:grpSpMkLst>
        </pc:grpChg>
      </pc:sldChg>
      <pc:sldChg chg="addSp delSp modSp new mod">
        <pc:chgData name="Pavlína Bazalová" userId="e219d983-eaf7-45be-b67d-109fd92f69b5" providerId="ADAL" clId="{96498ACE-FFC5-4559-8A06-3A759A67DFAB}" dt="2022-09-24T12:30:55.094" v="814" actId="1076"/>
        <pc:sldMkLst>
          <pc:docMk/>
          <pc:sldMk cId="921071982" sldId="275"/>
        </pc:sldMkLst>
        <pc:spChg chg="del">
          <ac:chgData name="Pavlína Bazalová" userId="e219d983-eaf7-45be-b67d-109fd92f69b5" providerId="ADAL" clId="{96498ACE-FFC5-4559-8A06-3A759A67DFAB}" dt="2022-09-24T12:30:33.121" v="811" actId="478"/>
          <ac:spMkLst>
            <pc:docMk/>
            <pc:sldMk cId="921071982" sldId="275"/>
            <ac:spMk id="2" creationId="{C9BE3E37-7BFC-E4D6-5430-A009B4DEA250}"/>
          </ac:spMkLst>
        </pc:spChg>
        <pc:spChg chg="del">
          <ac:chgData name="Pavlína Bazalová" userId="e219d983-eaf7-45be-b67d-109fd92f69b5" providerId="ADAL" clId="{96498ACE-FFC5-4559-8A06-3A759A67DFAB}" dt="2022-09-24T12:30:25.338" v="808" actId="478"/>
          <ac:spMkLst>
            <pc:docMk/>
            <pc:sldMk cId="921071982" sldId="275"/>
            <ac:spMk id="4" creationId="{2C6EF48F-B818-5AAD-2CD0-8971BB3865D5}"/>
          </ac:spMkLst>
        </pc:spChg>
        <pc:spChg chg="del mod">
          <ac:chgData name="Pavlína Bazalová" userId="e219d983-eaf7-45be-b67d-109fd92f69b5" providerId="ADAL" clId="{96498ACE-FFC5-4559-8A06-3A759A67DFAB}" dt="2022-09-24T12:30:30.530" v="810" actId="478"/>
          <ac:spMkLst>
            <pc:docMk/>
            <pc:sldMk cId="921071982" sldId="275"/>
            <ac:spMk id="5" creationId="{55811C20-EB4B-8828-9437-7AEF1CFB0B24}"/>
          </ac:spMkLst>
        </pc:spChg>
        <pc:spChg chg="add mod">
          <ac:chgData name="Pavlína Bazalová" userId="e219d983-eaf7-45be-b67d-109fd92f69b5" providerId="ADAL" clId="{96498ACE-FFC5-4559-8A06-3A759A67DFAB}" dt="2022-09-24T12:30:55.094" v="814" actId="1076"/>
          <ac:spMkLst>
            <pc:docMk/>
            <pc:sldMk cId="921071982" sldId="275"/>
            <ac:spMk id="7" creationId="{841A2F76-4740-13BF-BF44-7E549C155D99}"/>
          </ac:spMkLst>
        </pc:spChg>
        <pc:picChg chg="add mod">
          <ac:chgData name="Pavlína Bazalová" userId="e219d983-eaf7-45be-b67d-109fd92f69b5" providerId="ADAL" clId="{96498ACE-FFC5-4559-8A06-3A759A67DFAB}" dt="2022-09-24T12:30:23.220" v="807" actId="1076"/>
          <ac:picMkLst>
            <pc:docMk/>
            <pc:sldMk cId="921071982" sldId="275"/>
            <ac:picMk id="1026" creationId="{7C325D3B-697B-CA03-A02E-AEF79929F24F}"/>
          </ac:picMkLst>
        </pc:picChg>
      </pc:sldChg>
      <pc:sldChg chg="addSp delSp modSp add mod modClrScheme chgLayout">
        <pc:chgData name="Pavlína Bazalová" userId="e219d983-eaf7-45be-b67d-109fd92f69b5" providerId="ADAL" clId="{96498ACE-FFC5-4559-8A06-3A759A67DFAB}" dt="2022-09-24T12:33:51.956" v="850" actId="1076"/>
        <pc:sldMkLst>
          <pc:docMk/>
          <pc:sldMk cId="2806107393" sldId="276"/>
        </pc:sldMkLst>
        <pc:spChg chg="mod ord">
          <ac:chgData name="Pavlína Bazalová" userId="e219d983-eaf7-45be-b67d-109fd92f69b5" providerId="ADAL" clId="{96498ACE-FFC5-4559-8A06-3A759A67DFAB}" dt="2022-09-24T12:33:09.916" v="820" actId="700"/>
          <ac:spMkLst>
            <pc:docMk/>
            <pc:sldMk cId="2806107393" sldId="276"/>
            <ac:spMk id="3" creationId="{96288B3D-D3CB-5515-7AA1-D4FE73481458}"/>
          </ac:spMkLst>
        </pc:spChg>
        <pc:spChg chg="add del mod ord">
          <ac:chgData name="Pavlína Bazalová" userId="e219d983-eaf7-45be-b67d-109fd92f69b5" providerId="ADAL" clId="{96498ACE-FFC5-4559-8A06-3A759A67DFAB}" dt="2022-09-24T12:33:15.723" v="823" actId="478"/>
          <ac:spMkLst>
            <pc:docMk/>
            <pc:sldMk cId="2806107393" sldId="276"/>
            <ac:spMk id="4" creationId="{6261029B-91A7-4FC1-E775-A8B8D91DD8DB}"/>
          </ac:spMkLst>
        </pc:spChg>
        <pc:spChg chg="add del mod ord">
          <ac:chgData name="Pavlína Bazalová" userId="e219d983-eaf7-45be-b67d-109fd92f69b5" providerId="ADAL" clId="{96498ACE-FFC5-4559-8A06-3A759A67DFAB}" dt="2022-09-24T12:33:16.910" v="824" actId="478"/>
          <ac:spMkLst>
            <pc:docMk/>
            <pc:sldMk cId="2806107393" sldId="276"/>
            <ac:spMk id="5" creationId="{6BCFC06E-F664-8F2B-620C-41B242D8B76F}"/>
          </ac:spMkLst>
        </pc:spChg>
        <pc:spChg chg="add mod ord">
          <ac:chgData name="Pavlína Bazalová" userId="e219d983-eaf7-45be-b67d-109fd92f69b5" providerId="ADAL" clId="{96498ACE-FFC5-4559-8A06-3A759A67DFAB}" dt="2022-09-24T12:33:31.503" v="845" actId="20577"/>
          <ac:spMkLst>
            <pc:docMk/>
            <pc:sldMk cId="2806107393" sldId="276"/>
            <ac:spMk id="6" creationId="{3A71EEE5-A1DF-93DC-0B10-C84B4FDE1D22}"/>
          </ac:spMkLst>
        </pc:spChg>
        <pc:spChg chg="del">
          <ac:chgData name="Pavlína Bazalová" userId="e219d983-eaf7-45be-b67d-109fd92f69b5" providerId="ADAL" clId="{96498ACE-FFC5-4559-8A06-3A759A67DFAB}" dt="2022-09-24T12:33:39.710" v="847" actId="478"/>
          <ac:spMkLst>
            <pc:docMk/>
            <pc:sldMk cId="2806107393" sldId="276"/>
            <ac:spMk id="7" creationId="{841A2F76-4740-13BF-BF44-7E549C155D99}"/>
          </ac:spMkLst>
        </pc:spChg>
        <pc:spChg chg="add mod">
          <ac:chgData name="Pavlína Bazalová" userId="e219d983-eaf7-45be-b67d-109fd92f69b5" providerId="ADAL" clId="{96498ACE-FFC5-4559-8A06-3A759A67DFAB}" dt="2022-09-24T12:33:51.956" v="850" actId="1076"/>
          <ac:spMkLst>
            <pc:docMk/>
            <pc:sldMk cId="2806107393" sldId="276"/>
            <ac:spMk id="9" creationId="{04D3134B-C7C2-DE6C-5B4B-893356AC6BC4}"/>
          </ac:spMkLst>
        </pc:spChg>
        <pc:picChg chg="add mod">
          <ac:chgData name="Pavlína Bazalová" userId="e219d983-eaf7-45be-b67d-109fd92f69b5" providerId="ADAL" clId="{96498ACE-FFC5-4559-8A06-3A759A67DFAB}" dt="2022-09-24T12:33:34.351" v="846" actId="1076"/>
          <ac:picMkLst>
            <pc:docMk/>
            <pc:sldMk cId="2806107393" sldId="276"/>
            <ac:picMk id="2" creationId="{438D5B7E-B47E-9913-5B87-4C8AA2D191E7}"/>
          </ac:picMkLst>
        </pc:picChg>
        <pc:picChg chg="del">
          <ac:chgData name="Pavlína Bazalová" userId="e219d983-eaf7-45be-b67d-109fd92f69b5" providerId="ADAL" clId="{96498ACE-FFC5-4559-8A06-3A759A67DFAB}" dt="2022-09-24T12:32:52.857" v="816" actId="478"/>
          <ac:picMkLst>
            <pc:docMk/>
            <pc:sldMk cId="2806107393" sldId="276"/>
            <ac:picMk id="1026" creationId="{7C325D3B-697B-CA03-A02E-AEF79929F24F}"/>
          </ac:picMkLst>
        </pc:picChg>
      </pc:sldChg>
      <pc:sldChg chg="addSp delSp modSp new mod modClrScheme chgLayout">
        <pc:chgData name="Pavlína Bazalová" userId="e219d983-eaf7-45be-b67d-109fd92f69b5" providerId="ADAL" clId="{96498ACE-FFC5-4559-8A06-3A759A67DFAB}" dt="2022-09-24T13:12:35.189" v="1466"/>
        <pc:sldMkLst>
          <pc:docMk/>
          <pc:sldMk cId="2617100972" sldId="277"/>
        </pc:sldMkLst>
        <pc:spChg chg="del mod">
          <ac:chgData name="Pavlína Bazalová" userId="e219d983-eaf7-45be-b67d-109fd92f69b5" providerId="ADAL" clId="{96498ACE-FFC5-4559-8A06-3A759A67DFAB}" dt="2022-09-24T12:36:48.407" v="854" actId="478"/>
          <ac:spMkLst>
            <pc:docMk/>
            <pc:sldMk cId="2617100972" sldId="277"/>
            <ac:spMk id="2" creationId="{34CDAA8A-282B-7380-548B-36B519EF89F8}"/>
          </ac:spMkLst>
        </pc:spChg>
        <pc:spChg chg="mod">
          <ac:chgData name="Pavlína Bazalová" userId="e219d983-eaf7-45be-b67d-109fd92f69b5" providerId="ADAL" clId="{96498ACE-FFC5-4559-8A06-3A759A67DFAB}" dt="2022-09-24T12:36:44.835" v="853" actId="26606"/>
          <ac:spMkLst>
            <pc:docMk/>
            <pc:sldMk cId="2617100972" sldId="277"/>
            <ac:spMk id="3" creationId="{34B72618-2406-0760-F0A0-A495BBAAE0C4}"/>
          </ac:spMkLst>
        </pc:spChg>
        <pc:spChg chg="del">
          <ac:chgData name="Pavlína Bazalová" userId="e219d983-eaf7-45be-b67d-109fd92f69b5" providerId="ADAL" clId="{96498ACE-FFC5-4559-8A06-3A759A67DFAB}" dt="2022-09-24T12:36:44.835" v="853" actId="26606"/>
          <ac:spMkLst>
            <pc:docMk/>
            <pc:sldMk cId="2617100972" sldId="277"/>
            <ac:spMk id="4" creationId="{71968601-517F-3081-4CBD-29880DD3880C}"/>
          </ac:spMkLst>
        </pc:spChg>
        <pc:spChg chg="del">
          <ac:chgData name="Pavlína Bazalová" userId="e219d983-eaf7-45be-b67d-109fd92f69b5" providerId="ADAL" clId="{96498ACE-FFC5-4559-8A06-3A759A67DFAB}" dt="2022-09-24T12:36:44.835" v="853" actId="26606"/>
          <ac:spMkLst>
            <pc:docMk/>
            <pc:sldMk cId="2617100972" sldId="277"/>
            <ac:spMk id="5" creationId="{C67FFA78-80DC-F642-44BF-A382D956ECD5}"/>
          </ac:spMkLst>
        </pc:spChg>
        <pc:spChg chg="del">
          <ac:chgData name="Pavlína Bazalová" userId="e219d983-eaf7-45be-b67d-109fd92f69b5" providerId="ADAL" clId="{96498ACE-FFC5-4559-8A06-3A759A67DFAB}" dt="2022-09-24T12:36:44.835" v="853" actId="26606"/>
          <ac:spMkLst>
            <pc:docMk/>
            <pc:sldMk cId="2617100972" sldId="277"/>
            <ac:spMk id="6" creationId="{C4307DB5-CBB4-7633-09F0-5338F09AFE01}"/>
          </ac:spMkLst>
        </pc:spChg>
        <pc:spChg chg="add mod">
          <ac:chgData name="Pavlína Bazalová" userId="e219d983-eaf7-45be-b67d-109fd92f69b5" providerId="ADAL" clId="{96498ACE-FFC5-4559-8A06-3A759A67DFAB}" dt="2022-09-24T12:37:11.523" v="859" actId="1076"/>
          <ac:spMkLst>
            <pc:docMk/>
            <pc:sldMk cId="2617100972" sldId="277"/>
            <ac:spMk id="8" creationId="{28F77265-3269-4BD0-939E-A70685CAF8E4}"/>
          </ac:spMkLst>
        </pc:spChg>
        <pc:spChg chg="add mod">
          <ac:chgData name="Pavlína Bazalová" userId="e219d983-eaf7-45be-b67d-109fd92f69b5" providerId="ADAL" clId="{96498ACE-FFC5-4559-8A06-3A759A67DFAB}" dt="2022-09-24T13:12:35.189" v="1466"/>
          <ac:spMkLst>
            <pc:docMk/>
            <pc:sldMk cId="2617100972" sldId="277"/>
            <ac:spMk id="9" creationId="{BB191EFA-753E-4C45-D759-EDBBAF37DC5F}"/>
          </ac:spMkLst>
        </pc:spChg>
        <pc:picChg chg="add mod">
          <ac:chgData name="Pavlína Bazalová" userId="e219d983-eaf7-45be-b67d-109fd92f69b5" providerId="ADAL" clId="{96498ACE-FFC5-4559-8A06-3A759A67DFAB}" dt="2022-09-24T12:37:18.587" v="862" actId="1076"/>
          <ac:picMkLst>
            <pc:docMk/>
            <pc:sldMk cId="2617100972" sldId="277"/>
            <ac:picMk id="2050" creationId="{6D51CB70-50AF-C333-D74F-E57BE4BE58B8}"/>
          </ac:picMkLst>
        </pc:picChg>
      </pc:sldChg>
      <pc:sldChg chg="addSp delSp modSp new mod modClrScheme chgLayout">
        <pc:chgData name="Pavlína Bazalová" userId="e219d983-eaf7-45be-b67d-109fd92f69b5" providerId="ADAL" clId="{96498ACE-FFC5-4559-8A06-3A759A67DFAB}" dt="2022-09-24T12:45:02.397" v="1042" actId="20577"/>
        <pc:sldMkLst>
          <pc:docMk/>
          <pc:sldMk cId="3708046419" sldId="278"/>
        </pc:sldMkLst>
        <pc:spChg chg="del mod ord">
          <ac:chgData name="Pavlína Bazalová" userId="e219d983-eaf7-45be-b67d-109fd92f69b5" providerId="ADAL" clId="{96498ACE-FFC5-4559-8A06-3A759A67DFAB}" dt="2022-09-24T12:42:34.385" v="900" actId="21"/>
          <ac:spMkLst>
            <pc:docMk/>
            <pc:sldMk cId="3708046419" sldId="278"/>
            <ac:spMk id="2" creationId="{236F4887-AA27-3709-0F30-763B6046B519}"/>
          </ac:spMkLst>
        </pc:spChg>
        <pc:spChg chg="mod ord">
          <ac:chgData name="Pavlína Bazalová" userId="e219d983-eaf7-45be-b67d-109fd92f69b5" providerId="ADAL" clId="{96498ACE-FFC5-4559-8A06-3A759A67DFAB}" dt="2022-09-24T12:39:54.336" v="864" actId="700"/>
          <ac:spMkLst>
            <pc:docMk/>
            <pc:sldMk cId="3708046419" sldId="278"/>
            <ac:spMk id="3" creationId="{65114B51-EAFE-8003-86C9-5A617F009438}"/>
          </ac:spMkLst>
        </pc:spChg>
        <pc:spChg chg="del">
          <ac:chgData name="Pavlína Bazalová" userId="e219d983-eaf7-45be-b67d-109fd92f69b5" providerId="ADAL" clId="{96498ACE-FFC5-4559-8A06-3A759A67DFAB}" dt="2022-09-24T12:39:54.336" v="864" actId="700"/>
          <ac:spMkLst>
            <pc:docMk/>
            <pc:sldMk cId="3708046419" sldId="278"/>
            <ac:spMk id="4" creationId="{3457C4B7-42A3-BCB8-4C21-E3CD5648CF3A}"/>
          </ac:spMkLst>
        </pc:spChg>
        <pc:spChg chg="del mod ord">
          <ac:chgData name="Pavlína Bazalová" userId="e219d983-eaf7-45be-b67d-109fd92f69b5" providerId="ADAL" clId="{96498ACE-FFC5-4559-8A06-3A759A67DFAB}" dt="2022-09-24T12:39:54.336" v="864" actId="700"/>
          <ac:spMkLst>
            <pc:docMk/>
            <pc:sldMk cId="3708046419" sldId="278"/>
            <ac:spMk id="5" creationId="{47E407FE-45C3-4A25-7956-51C1C9D6A112}"/>
          </ac:spMkLst>
        </pc:spChg>
        <pc:spChg chg="del mod ord">
          <ac:chgData name="Pavlína Bazalová" userId="e219d983-eaf7-45be-b67d-109fd92f69b5" providerId="ADAL" clId="{96498ACE-FFC5-4559-8A06-3A759A67DFAB}" dt="2022-09-24T12:39:54.336" v="864" actId="700"/>
          <ac:spMkLst>
            <pc:docMk/>
            <pc:sldMk cId="3708046419" sldId="278"/>
            <ac:spMk id="6" creationId="{0CE1711D-72F1-FBA7-ED9B-72805F41380F}"/>
          </ac:spMkLst>
        </pc:spChg>
        <pc:spChg chg="add mod ord">
          <ac:chgData name="Pavlína Bazalová" userId="e219d983-eaf7-45be-b67d-109fd92f69b5" providerId="ADAL" clId="{96498ACE-FFC5-4559-8A06-3A759A67DFAB}" dt="2022-09-24T12:40:48.779" v="889" actId="20577"/>
          <ac:spMkLst>
            <pc:docMk/>
            <pc:sldMk cId="3708046419" sldId="278"/>
            <ac:spMk id="7" creationId="{D6A28DDF-B43D-9CE8-572E-3D5119C780AF}"/>
          </ac:spMkLst>
        </pc:spChg>
        <pc:spChg chg="add mod ord">
          <ac:chgData name="Pavlína Bazalová" userId="e219d983-eaf7-45be-b67d-109fd92f69b5" providerId="ADAL" clId="{96498ACE-FFC5-4559-8A06-3A759A67DFAB}" dt="2022-09-24T12:45:02.397" v="1042" actId="20577"/>
          <ac:spMkLst>
            <pc:docMk/>
            <pc:sldMk cId="3708046419" sldId="278"/>
            <ac:spMk id="8" creationId="{B1594BC6-F39B-9DC7-0B71-D345EADB0AE5}"/>
          </ac:spMkLst>
        </pc:spChg>
      </pc:sldChg>
      <pc:sldChg chg="addSp delSp modSp new mod">
        <pc:chgData name="Pavlína Bazalová" userId="e219d983-eaf7-45be-b67d-109fd92f69b5" providerId="ADAL" clId="{96498ACE-FFC5-4559-8A06-3A759A67DFAB}" dt="2022-09-24T12:55:05.057" v="1072" actId="21"/>
        <pc:sldMkLst>
          <pc:docMk/>
          <pc:sldMk cId="4191696603" sldId="279"/>
        </pc:sldMkLst>
        <pc:spChg chg="del">
          <ac:chgData name="Pavlína Bazalová" userId="e219d983-eaf7-45be-b67d-109fd92f69b5" providerId="ADAL" clId="{96498ACE-FFC5-4559-8A06-3A759A67DFAB}" dt="2022-09-24T12:55:05.057" v="1072" actId="21"/>
          <ac:spMkLst>
            <pc:docMk/>
            <pc:sldMk cId="4191696603" sldId="279"/>
            <ac:spMk id="2" creationId="{F1B7669C-2560-69BE-F1D2-DB78C3AB1868}"/>
          </ac:spMkLst>
        </pc:spChg>
        <pc:spChg chg="del">
          <ac:chgData name="Pavlína Bazalová" userId="e219d983-eaf7-45be-b67d-109fd92f69b5" providerId="ADAL" clId="{96498ACE-FFC5-4559-8A06-3A759A67DFAB}" dt="2022-09-24T12:46:24.367" v="1045" actId="478"/>
          <ac:spMkLst>
            <pc:docMk/>
            <pc:sldMk cId="4191696603" sldId="279"/>
            <ac:spMk id="4" creationId="{B2607EA3-B55F-339F-6685-08B199145E0A}"/>
          </ac:spMkLst>
        </pc:spChg>
        <pc:spChg chg="del">
          <ac:chgData name="Pavlína Bazalová" userId="e219d983-eaf7-45be-b67d-109fd92f69b5" providerId="ADAL" clId="{96498ACE-FFC5-4559-8A06-3A759A67DFAB}" dt="2022-09-24T12:46:19.438" v="1044"/>
          <ac:spMkLst>
            <pc:docMk/>
            <pc:sldMk cId="4191696603" sldId="279"/>
            <ac:spMk id="5" creationId="{73D1BD37-905C-0C2B-E407-581191339F72}"/>
          </ac:spMkLst>
        </pc:spChg>
        <pc:spChg chg="add mod">
          <ac:chgData name="Pavlína Bazalová" userId="e219d983-eaf7-45be-b67d-109fd92f69b5" providerId="ADAL" clId="{96498ACE-FFC5-4559-8A06-3A759A67DFAB}" dt="2022-09-24T12:47:02.661" v="1058" actId="1076"/>
          <ac:spMkLst>
            <pc:docMk/>
            <pc:sldMk cId="4191696603" sldId="279"/>
            <ac:spMk id="9" creationId="{BE4520E1-C7E3-510E-1F0C-0631792CBA98}"/>
          </ac:spMkLst>
        </pc:spChg>
        <pc:spChg chg="add mod">
          <ac:chgData name="Pavlína Bazalová" userId="e219d983-eaf7-45be-b67d-109fd92f69b5" providerId="ADAL" clId="{96498ACE-FFC5-4559-8A06-3A759A67DFAB}" dt="2022-09-24T12:47:32.599" v="1061" actId="1076"/>
          <ac:spMkLst>
            <pc:docMk/>
            <pc:sldMk cId="4191696603" sldId="279"/>
            <ac:spMk id="11" creationId="{4C115B59-0D26-11EF-D052-7AD2783DC5C4}"/>
          </ac:spMkLst>
        </pc:spChg>
        <pc:picChg chg="add mod">
          <ac:chgData name="Pavlína Bazalová" userId="e219d983-eaf7-45be-b67d-109fd92f69b5" providerId="ADAL" clId="{96498ACE-FFC5-4559-8A06-3A759A67DFAB}" dt="2022-09-24T12:46:43.943" v="1054" actId="1076"/>
          <ac:picMkLst>
            <pc:docMk/>
            <pc:sldMk cId="4191696603" sldId="279"/>
            <ac:picMk id="6" creationId="{32C4559B-10F5-9A1F-BAB6-41E25002A078}"/>
          </ac:picMkLst>
        </pc:picChg>
        <pc:picChg chg="add mod">
          <ac:chgData name="Pavlína Bazalová" userId="e219d983-eaf7-45be-b67d-109fd92f69b5" providerId="ADAL" clId="{96498ACE-FFC5-4559-8A06-3A759A67DFAB}" dt="2022-09-24T12:46:41.062" v="1053" actId="1076"/>
          <ac:picMkLst>
            <pc:docMk/>
            <pc:sldMk cId="4191696603" sldId="279"/>
            <ac:picMk id="7" creationId="{13F92B30-3EE4-68C3-8C33-2B169CEB7399}"/>
          </ac:picMkLst>
        </pc:picChg>
      </pc:sldChg>
      <pc:sldChg chg="addSp delSp modSp new mod">
        <pc:chgData name="Pavlína Bazalová" userId="e219d983-eaf7-45be-b67d-109fd92f69b5" providerId="ADAL" clId="{96498ACE-FFC5-4559-8A06-3A759A67DFAB}" dt="2022-09-24T13:12:30.853" v="1465" actId="14100"/>
        <pc:sldMkLst>
          <pc:docMk/>
          <pc:sldMk cId="1000182460" sldId="280"/>
        </pc:sldMkLst>
        <pc:spChg chg="del">
          <ac:chgData name="Pavlína Bazalová" userId="e219d983-eaf7-45be-b67d-109fd92f69b5" providerId="ADAL" clId="{96498ACE-FFC5-4559-8A06-3A759A67DFAB}" dt="2022-09-24T12:54:02.553" v="1068" actId="478"/>
          <ac:spMkLst>
            <pc:docMk/>
            <pc:sldMk cId="1000182460" sldId="280"/>
            <ac:spMk id="2" creationId="{3FAD9BEC-86DD-08B5-AF6B-00684175A440}"/>
          </ac:spMkLst>
        </pc:spChg>
        <pc:spChg chg="del">
          <ac:chgData name="Pavlína Bazalová" userId="e219d983-eaf7-45be-b67d-109fd92f69b5" providerId="ADAL" clId="{96498ACE-FFC5-4559-8A06-3A759A67DFAB}" dt="2022-09-24T12:53:59.629" v="1066" actId="478"/>
          <ac:spMkLst>
            <pc:docMk/>
            <pc:sldMk cId="1000182460" sldId="280"/>
            <ac:spMk id="4" creationId="{437BB2D6-29FE-B1F8-733B-CCC315029907}"/>
          </ac:spMkLst>
        </pc:spChg>
        <pc:spChg chg="del">
          <ac:chgData name="Pavlína Bazalová" userId="e219d983-eaf7-45be-b67d-109fd92f69b5" providerId="ADAL" clId="{96498ACE-FFC5-4559-8A06-3A759A67DFAB}" dt="2022-09-24T12:54:00.940" v="1067" actId="478"/>
          <ac:spMkLst>
            <pc:docMk/>
            <pc:sldMk cId="1000182460" sldId="280"/>
            <ac:spMk id="5" creationId="{8D1CFD97-D94C-58A5-D28F-B36B337DC72D}"/>
          </ac:spMkLst>
        </pc:spChg>
        <pc:spChg chg="add mod">
          <ac:chgData name="Pavlína Bazalová" userId="e219d983-eaf7-45be-b67d-109fd92f69b5" providerId="ADAL" clId="{96498ACE-FFC5-4559-8A06-3A759A67DFAB}" dt="2022-09-24T12:54:47.566" v="1071" actId="1076"/>
          <ac:spMkLst>
            <pc:docMk/>
            <pc:sldMk cId="1000182460" sldId="280"/>
            <ac:spMk id="8" creationId="{C9ABBFB9-B16A-5C45-6A2C-46D542BFA891}"/>
          </ac:spMkLst>
        </pc:spChg>
        <pc:spChg chg="add mod">
          <ac:chgData name="Pavlína Bazalová" userId="e219d983-eaf7-45be-b67d-109fd92f69b5" providerId="ADAL" clId="{96498ACE-FFC5-4559-8A06-3A759A67DFAB}" dt="2022-09-24T13:12:30.853" v="1465" actId="14100"/>
          <ac:spMkLst>
            <pc:docMk/>
            <pc:sldMk cId="1000182460" sldId="280"/>
            <ac:spMk id="9" creationId="{FDDCA052-5C21-48DB-C814-EE8C586B233C}"/>
          </ac:spMkLst>
        </pc:spChg>
        <pc:picChg chg="add mod">
          <ac:chgData name="Pavlína Bazalová" userId="e219d983-eaf7-45be-b67d-109fd92f69b5" providerId="ADAL" clId="{96498ACE-FFC5-4559-8A06-3A759A67DFAB}" dt="2022-09-24T12:53:56.294" v="1065" actId="1076"/>
          <ac:picMkLst>
            <pc:docMk/>
            <pc:sldMk cId="1000182460" sldId="280"/>
            <ac:picMk id="6" creationId="{98C146C9-8FBB-0506-F0BA-3EA839B78D57}"/>
          </ac:picMkLst>
        </pc:picChg>
      </pc:sldChg>
      <pc:sldChg chg="addSp delSp modSp new mod modClrScheme chgLayout">
        <pc:chgData name="Pavlína Bazalová" userId="e219d983-eaf7-45be-b67d-109fd92f69b5" providerId="ADAL" clId="{96498ACE-FFC5-4559-8A06-3A759A67DFAB}" dt="2022-09-24T13:10:14.926" v="1459" actId="1076"/>
        <pc:sldMkLst>
          <pc:docMk/>
          <pc:sldMk cId="3865569804" sldId="281"/>
        </pc:sldMkLst>
        <pc:spChg chg="mod ord">
          <ac:chgData name="Pavlína Bazalová" userId="e219d983-eaf7-45be-b67d-109fd92f69b5" providerId="ADAL" clId="{96498ACE-FFC5-4559-8A06-3A759A67DFAB}" dt="2022-09-24T13:09:36.461" v="1450" actId="26606"/>
          <ac:spMkLst>
            <pc:docMk/>
            <pc:sldMk cId="3865569804" sldId="281"/>
            <ac:spMk id="2" creationId="{A2ED5444-B115-4C8A-9D20-707EDA28A244}"/>
          </ac:spMkLst>
        </pc:spChg>
        <pc:spChg chg="mod ord">
          <ac:chgData name="Pavlína Bazalová" userId="e219d983-eaf7-45be-b67d-109fd92f69b5" providerId="ADAL" clId="{96498ACE-FFC5-4559-8A06-3A759A67DFAB}" dt="2022-09-24T13:09:36.461" v="1450" actId="26606"/>
          <ac:spMkLst>
            <pc:docMk/>
            <pc:sldMk cId="3865569804" sldId="281"/>
            <ac:spMk id="3" creationId="{7249CFC4-2928-880F-0B75-154E0D987F2E}"/>
          </ac:spMkLst>
        </pc:spChg>
        <pc:spChg chg="del mod ord">
          <ac:chgData name="Pavlína Bazalová" userId="e219d983-eaf7-45be-b67d-109fd92f69b5" providerId="ADAL" clId="{96498ACE-FFC5-4559-8A06-3A759A67DFAB}" dt="2022-09-24T12:55:59.954" v="1074" actId="700"/>
          <ac:spMkLst>
            <pc:docMk/>
            <pc:sldMk cId="3865569804" sldId="281"/>
            <ac:spMk id="4" creationId="{B9F640E3-EC39-57CB-58D5-7AE2012A62C4}"/>
          </ac:spMkLst>
        </pc:spChg>
        <pc:spChg chg="add mod ord">
          <ac:chgData name="Pavlína Bazalová" userId="e219d983-eaf7-45be-b67d-109fd92f69b5" providerId="ADAL" clId="{96498ACE-FFC5-4559-8A06-3A759A67DFAB}" dt="2022-09-24T13:09:36.461" v="1450" actId="26606"/>
          <ac:spMkLst>
            <pc:docMk/>
            <pc:sldMk cId="3865569804" sldId="281"/>
            <ac:spMk id="5" creationId="{DB816DCE-8803-15E0-1D0E-F8F2E4473294}"/>
          </ac:spMkLst>
        </pc:spChg>
        <pc:spChg chg="add mod ord">
          <ac:chgData name="Pavlína Bazalová" userId="e219d983-eaf7-45be-b67d-109fd92f69b5" providerId="ADAL" clId="{96498ACE-FFC5-4559-8A06-3A759A67DFAB}" dt="2022-09-24T13:09:53.840" v="1455" actId="14100"/>
          <ac:spMkLst>
            <pc:docMk/>
            <pc:sldMk cId="3865569804" sldId="281"/>
            <ac:spMk id="6" creationId="{4D24FED7-D9FD-9621-6E2A-5F0201C8D152}"/>
          </ac:spMkLst>
        </pc:spChg>
        <pc:spChg chg="add mod">
          <ac:chgData name="Pavlína Bazalová" userId="e219d983-eaf7-45be-b67d-109fd92f69b5" providerId="ADAL" clId="{96498ACE-FFC5-4559-8A06-3A759A67DFAB}" dt="2022-09-24T13:10:14.926" v="1459" actId="1076"/>
          <ac:spMkLst>
            <pc:docMk/>
            <pc:sldMk cId="3865569804" sldId="281"/>
            <ac:spMk id="10" creationId="{2001B1E0-AEEC-88D7-E2B5-C786F6875AF0}"/>
          </ac:spMkLst>
        </pc:spChg>
        <pc:spChg chg="add del mod">
          <ac:chgData name="Pavlína Bazalová" userId="e219d983-eaf7-45be-b67d-109fd92f69b5" providerId="ADAL" clId="{96498ACE-FFC5-4559-8A06-3A759A67DFAB}" dt="2022-09-24T13:09:39.086" v="1451" actId="478"/>
          <ac:spMkLst>
            <pc:docMk/>
            <pc:sldMk cId="3865569804" sldId="281"/>
            <ac:spMk id="3081" creationId="{A6F2EF59-1318-796C-23BD-56252DE9F558}"/>
          </ac:spMkLst>
        </pc:spChg>
        <pc:picChg chg="add del mod">
          <ac:chgData name="Pavlína Bazalová" userId="e219d983-eaf7-45be-b67d-109fd92f69b5" providerId="ADAL" clId="{96498ACE-FFC5-4559-8A06-3A759A67DFAB}" dt="2022-09-24T13:08:51.892" v="1442" actId="478"/>
          <ac:picMkLst>
            <pc:docMk/>
            <pc:sldMk cId="3865569804" sldId="281"/>
            <ac:picMk id="7" creationId="{7E1802C4-2ACE-F117-DC5F-F2C485423981}"/>
          </ac:picMkLst>
        </pc:picChg>
        <pc:picChg chg="add del">
          <ac:chgData name="Pavlína Bazalová" userId="e219d983-eaf7-45be-b67d-109fd92f69b5" providerId="ADAL" clId="{96498ACE-FFC5-4559-8A06-3A759A67DFAB}" dt="2022-09-24T13:08:58.973" v="1446"/>
          <ac:picMkLst>
            <pc:docMk/>
            <pc:sldMk cId="3865569804" sldId="281"/>
            <ac:picMk id="8" creationId="{4AEC0BA9-87C9-6F9B-4B11-D4DD1EA9D5D6}"/>
          </ac:picMkLst>
        </pc:picChg>
        <pc:picChg chg="add del">
          <ac:chgData name="Pavlína Bazalová" userId="e219d983-eaf7-45be-b67d-109fd92f69b5" providerId="ADAL" clId="{96498ACE-FFC5-4559-8A06-3A759A67DFAB}" dt="2022-09-24T13:09:01.871" v="1448"/>
          <ac:picMkLst>
            <pc:docMk/>
            <pc:sldMk cId="3865569804" sldId="281"/>
            <ac:picMk id="3074" creationId="{1AAB6390-32BC-C934-094E-84158E51AB98}"/>
          </ac:picMkLst>
        </pc:picChg>
        <pc:picChg chg="add mod">
          <ac:chgData name="Pavlína Bazalová" userId="e219d983-eaf7-45be-b67d-109fd92f69b5" providerId="ADAL" clId="{96498ACE-FFC5-4559-8A06-3A759A67DFAB}" dt="2022-09-24T13:09:47.463" v="1453" actId="1076"/>
          <ac:picMkLst>
            <pc:docMk/>
            <pc:sldMk cId="3865569804" sldId="281"/>
            <ac:picMk id="3076" creationId="{913A593A-B098-9AE2-EFBE-E43B51193CCF}"/>
          </ac:picMkLst>
        </pc:picChg>
      </pc:sldChg>
      <pc:sldChg chg="addSp delSp modSp new mod modClrScheme chgLayout">
        <pc:chgData name="Pavlína Bazalová" userId="e219d983-eaf7-45be-b67d-109fd92f69b5" providerId="ADAL" clId="{96498ACE-FFC5-4559-8A06-3A759A67DFAB}" dt="2022-09-24T13:03:50.900" v="1437" actId="1076"/>
        <pc:sldMkLst>
          <pc:docMk/>
          <pc:sldMk cId="835373534" sldId="282"/>
        </pc:sldMkLst>
        <pc:spChg chg="del mod">
          <ac:chgData name="Pavlína Bazalová" userId="e219d983-eaf7-45be-b67d-109fd92f69b5" providerId="ADAL" clId="{96498ACE-FFC5-4559-8A06-3A759A67DFAB}" dt="2022-09-24T13:03:47.350" v="1436" actId="478"/>
          <ac:spMkLst>
            <pc:docMk/>
            <pc:sldMk cId="835373534" sldId="282"/>
            <ac:spMk id="2" creationId="{770C4F5E-4AD7-CDD9-FDC9-A7BD2E3CFAF4}"/>
          </ac:spMkLst>
        </pc:spChg>
        <pc:spChg chg="mod">
          <ac:chgData name="Pavlína Bazalová" userId="e219d983-eaf7-45be-b67d-109fd92f69b5" providerId="ADAL" clId="{96498ACE-FFC5-4559-8A06-3A759A67DFAB}" dt="2022-09-24T13:02:52.655" v="1421" actId="26606"/>
          <ac:spMkLst>
            <pc:docMk/>
            <pc:sldMk cId="835373534" sldId="282"/>
            <ac:spMk id="3" creationId="{45A3E150-F15E-B8A6-36B1-808A4CF7C37E}"/>
          </ac:spMkLst>
        </pc:spChg>
        <pc:spChg chg="mod">
          <ac:chgData name="Pavlína Bazalová" userId="e219d983-eaf7-45be-b67d-109fd92f69b5" providerId="ADAL" clId="{96498ACE-FFC5-4559-8A06-3A759A67DFAB}" dt="2022-09-24T13:02:52.655" v="1421" actId="26606"/>
          <ac:spMkLst>
            <pc:docMk/>
            <pc:sldMk cId="835373534" sldId="282"/>
            <ac:spMk id="4" creationId="{BC749186-9589-3CF1-AF0C-BCE78CE0A87F}"/>
          </ac:spMkLst>
        </pc:spChg>
        <pc:spChg chg="del mod">
          <ac:chgData name="Pavlína Bazalová" userId="e219d983-eaf7-45be-b67d-109fd92f69b5" providerId="ADAL" clId="{96498ACE-FFC5-4559-8A06-3A759A67DFAB}" dt="2022-09-24T13:01:28.298" v="1291" actId="26606"/>
          <ac:spMkLst>
            <pc:docMk/>
            <pc:sldMk cId="835373534" sldId="282"/>
            <ac:spMk id="5" creationId="{FAE5D2F2-B8AF-34F8-E81E-80289F11AEDC}"/>
          </ac:spMkLst>
        </pc:spChg>
        <pc:spChg chg="add mod">
          <ac:chgData name="Pavlína Bazalová" userId="e219d983-eaf7-45be-b67d-109fd92f69b5" providerId="ADAL" clId="{96498ACE-FFC5-4559-8A06-3A759A67DFAB}" dt="2022-09-24T13:03:50.900" v="1437" actId="1076"/>
          <ac:spMkLst>
            <pc:docMk/>
            <pc:sldMk cId="835373534" sldId="282"/>
            <ac:spMk id="11" creationId="{772C00FF-E03A-5F2F-DE85-C8995E587E30}"/>
          </ac:spMkLst>
        </pc:spChg>
        <pc:spChg chg="add del mod">
          <ac:chgData name="Pavlína Bazalová" userId="e219d983-eaf7-45be-b67d-109fd92f69b5" providerId="ADAL" clId="{96498ACE-FFC5-4559-8A06-3A759A67DFAB}" dt="2022-09-24T13:02:59.575" v="1423" actId="478"/>
          <ac:spMkLst>
            <pc:docMk/>
            <pc:sldMk cId="835373534" sldId="282"/>
            <ac:spMk id="16" creationId="{EC29427F-1D10-BA85-A745-B088A8742CCF}"/>
          </ac:spMkLst>
        </pc:spChg>
        <pc:spChg chg="add del mod">
          <ac:chgData name="Pavlína Bazalová" userId="e219d983-eaf7-45be-b67d-109fd92f69b5" providerId="ADAL" clId="{96498ACE-FFC5-4559-8A06-3A759A67DFAB}" dt="2022-09-24T13:03:04.046" v="1424" actId="478"/>
          <ac:spMkLst>
            <pc:docMk/>
            <pc:sldMk cId="835373534" sldId="282"/>
            <ac:spMk id="18" creationId="{EDF1B299-D7C3-F05D-1882-0E3A94B92548}"/>
          </ac:spMkLst>
        </pc:spChg>
        <pc:graphicFrameChg chg="add mod modGraphic">
          <ac:chgData name="Pavlína Bazalová" userId="e219d983-eaf7-45be-b67d-109fd92f69b5" providerId="ADAL" clId="{96498ACE-FFC5-4559-8A06-3A759A67DFAB}" dt="2022-09-24T13:03:44.689" v="1435" actId="1076"/>
          <ac:graphicFrameMkLst>
            <pc:docMk/>
            <pc:sldMk cId="835373534" sldId="282"/>
            <ac:graphicFrameMk id="7" creationId="{DBF9EC73-6151-9D49-443B-A4089FC85874}"/>
          </ac:graphicFrameMkLst>
        </pc:graphicFrameChg>
      </pc:sldChg>
      <pc:sldChg chg="addSp new del mod">
        <pc:chgData name="Pavlína Bazalová" userId="e219d983-eaf7-45be-b67d-109fd92f69b5" providerId="ADAL" clId="{96498ACE-FFC5-4559-8A06-3A759A67DFAB}" dt="2022-09-24T17:11:22.644" v="4359" actId="2696"/>
        <pc:sldMkLst>
          <pc:docMk/>
          <pc:sldMk cId="384166245" sldId="283"/>
        </pc:sldMkLst>
        <pc:picChg chg="add">
          <ac:chgData name="Pavlína Bazalová" userId="e219d983-eaf7-45be-b67d-109fd92f69b5" providerId="ADAL" clId="{96498ACE-FFC5-4559-8A06-3A759A67DFAB}" dt="2022-09-24T13:04:45.799" v="1439" actId="22"/>
          <ac:picMkLst>
            <pc:docMk/>
            <pc:sldMk cId="384166245" sldId="283"/>
            <ac:picMk id="7" creationId="{0C52AC9F-1124-E989-5228-106B4A86E9B4}"/>
          </ac:picMkLst>
        </pc:picChg>
      </pc:sldChg>
      <pc:sldChg chg="delSp modSp new mod">
        <pc:chgData name="Pavlína Bazalová" userId="e219d983-eaf7-45be-b67d-109fd92f69b5" providerId="ADAL" clId="{96498ACE-FFC5-4559-8A06-3A759A67DFAB}" dt="2022-09-24T17:15:28.133" v="4449" actId="21"/>
        <pc:sldMkLst>
          <pc:docMk/>
          <pc:sldMk cId="4086132333" sldId="284"/>
        </pc:sldMkLst>
        <pc:spChg chg="del">
          <ac:chgData name="Pavlína Bazalová" userId="e219d983-eaf7-45be-b67d-109fd92f69b5" providerId="ADAL" clId="{96498ACE-FFC5-4559-8A06-3A759A67DFAB}" dt="2022-09-24T17:15:28.133" v="4449" actId="21"/>
          <ac:spMkLst>
            <pc:docMk/>
            <pc:sldMk cId="4086132333" sldId="284"/>
            <ac:spMk id="2" creationId="{C456A8E8-389E-DB5E-33B3-1431085E0729}"/>
          </ac:spMkLst>
        </pc:spChg>
        <pc:spChg chg="mod">
          <ac:chgData name="Pavlína Bazalová" userId="e219d983-eaf7-45be-b67d-109fd92f69b5" providerId="ADAL" clId="{96498ACE-FFC5-4559-8A06-3A759A67DFAB}" dt="2022-09-24T17:15:08.974" v="4448" actId="20577"/>
          <ac:spMkLst>
            <pc:docMk/>
            <pc:sldMk cId="4086132333" sldId="284"/>
            <ac:spMk id="4" creationId="{799CD2A4-53B4-02A5-A79E-211AC97C68A6}"/>
          </ac:spMkLst>
        </pc:spChg>
        <pc:spChg chg="mod">
          <ac:chgData name="Pavlína Bazalová" userId="e219d983-eaf7-45be-b67d-109fd92f69b5" providerId="ADAL" clId="{96498ACE-FFC5-4559-8A06-3A759A67DFAB}" dt="2022-09-24T17:14:47.370" v="4432"/>
          <ac:spMkLst>
            <pc:docMk/>
            <pc:sldMk cId="4086132333" sldId="284"/>
            <ac:spMk id="5" creationId="{B8EDC34C-452F-304E-135E-256AA8A2136E}"/>
          </ac:spMkLst>
        </pc:spChg>
      </pc:sldChg>
      <pc:sldChg chg="addSp delSp modSp new mod">
        <pc:chgData name="Pavlína Bazalová" userId="e219d983-eaf7-45be-b67d-109fd92f69b5" providerId="ADAL" clId="{96498ACE-FFC5-4559-8A06-3A759A67DFAB}" dt="2022-09-24T13:52:19.751" v="1649" actId="1076"/>
        <pc:sldMkLst>
          <pc:docMk/>
          <pc:sldMk cId="1940987905" sldId="285"/>
        </pc:sldMkLst>
        <pc:spChg chg="del">
          <ac:chgData name="Pavlína Bazalová" userId="e219d983-eaf7-45be-b67d-109fd92f69b5" providerId="ADAL" clId="{96498ACE-FFC5-4559-8A06-3A759A67DFAB}" dt="2022-09-24T13:49:22.886" v="1546" actId="478"/>
          <ac:spMkLst>
            <pc:docMk/>
            <pc:sldMk cId="1940987905" sldId="285"/>
            <ac:spMk id="2" creationId="{FBA18438-4958-0630-F8B4-833F67AC20A0}"/>
          </ac:spMkLst>
        </pc:spChg>
        <pc:spChg chg="mod">
          <ac:chgData name="Pavlína Bazalová" userId="e219d983-eaf7-45be-b67d-109fd92f69b5" providerId="ADAL" clId="{96498ACE-FFC5-4559-8A06-3A759A67DFAB}" dt="2022-09-24T13:49:38.522" v="1566" actId="20577"/>
          <ac:spMkLst>
            <pc:docMk/>
            <pc:sldMk cId="1940987905" sldId="285"/>
            <ac:spMk id="4" creationId="{8B1CA54F-F837-086A-6721-FB9E40524199}"/>
          </ac:spMkLst>
        </pc:spChg>
        <pc:spChg chg="del">
          <ac:chgData name="Pavlína Bazalová" userId="e219d983-eaf7-45be-b67d-109fd92f69b5" providerId="ADAL" clId="{96498ACE-FFC5-4559-8A06-3A759A67DFAB}" dt="2022-09-24T13:48:15.426" v="1524"/>
          <ac:spMkLst>
            <pc:docMk/>
            <pc:sldMk cId="1940987905" sldId="285"/>
            <ac:spMk id="5" creationId="{ACB6E478-679B-EE26-0FF4-1D3506F3F8D3}"/>
          </ac:spMkLst>
        </pc:spChg>
        <pc:spChg chg="add del mod">
          <ac:chgData name="Pavlína Bazalová" userId="e219d983-eaf7-45be-b67d-109fd92f69b5" providerId="ADAL" clId="{96498ACE-FFC5-4559-8A06-3A759A67DFAB}" dt="2022-09-24T13:48:35.502" v="1525"/>
          <ac:spMkLst>
            <pc:docMk/>
            <pc:sldMk cId="1940987905" sldId="285"/>
            <ac:spMk id="6" creationId="{4E27D6AA-164C-408A-9483-2B819A86B2F2}"/>
          </ac:spMkLst>
        </pc:spChg>
        <pc:spChg chg="add del mod">
          <ac:chgData name="Pavlína Bazalová" userId="e219d983-eaf7-45be-b67d-109fd92f69b5" providerId="ADAL" clId="{96498ACE-FFC5-4559-8A06-3A759A67DFAB}" dt="2022-09-24T13:49:17.314" v="1544" actId="478"/>
          <ac:spMkLst>
            <pc:docMk/>
            <pc:sldMk cId="1940987905" sldId="285"/>
            <ac:spMk id="7" creationId="{ABA7B313-9147-4295-9B90-79B9BDDE09CB}"/>
          </ac:spMkLst>
        </pc:spChg>
        <pc:spChg chg="add mod ord">
          <ac:chgData name="Pavlína Bazalová" userId="e219d983-eaf7-45be-b67d-109fd92f69b5" providerId="ADAL" clId="{96498ACE-FFC5-4559-8A06-3A759A67DFAB}" dt="2022-09-24T13:50:26.305" v="1576" actId="207"/>
          <ac:spMkLst>
            <pc:docMk/>
            <pc:sldMk cId="1940987905" sldId="285"/>
            <ac:spMk id="11" creationId="{2A3ED7A8-BD48-7274-789B-89216676737C}"/>
          </ac:spMkLst>
        </pc:spChg>
        <pc:spChg chg="add mod">
          <ac:chgData name="Pavlína Bazalová" userId="e219d983-eaf7-45be-b67d-109fd92f69b5" providerId="ADAL" clId="{96498ACE-FFC5-4559-8A06-3A759A67DFAB}" dt="2022-09-24T13:51:06.809" v="1601" actId="1076"/>
          <ac:spMkLst>
            <pc:docMk/>
            <pc:sldMk cId="1940987905" sldId="285"/>
            <ac:spMk id="12" creationId="{DBAFA0B3-7944-687C-F3D0-DDE6D8C33B4E}"/>
          </ac:spMkLst>
        </pc:spChg>
        <pc:spChg chg="add mod">
          <ac:chgData name="Pavlína Bazalová" userId="e219d983-eaf7-45be-b67d-109fd92f69b5" providerId="ADAL" clId="{96498ACE-FFC5-4559-8A06-3A759A67DFAB}" dt="2022-09-24T13:52:19.751" v="1649" actId="1076"/>
          <ac:spMkLst>
            <pc:docMk/>
            <pc:sldMk cId="1940987905" sldId="285"/>
            <ac:spMk id="14" creationId="{B4F68D25-269B-38DE-CB19-19E5179C4229}"/>
          </ac:spMkLst>
        </pc:spChg>
        <pc:picChg chg="add mod modCrop">
          <ac:chgData name="Pavlína Bazalová" userId="e219d983-eaf7-45be-b67d-109fd92f69b5" providerId="ADAL" clId="{96498ACE-FFC5-4559-8A06-3A759A67DFAB}" dt="2022-09-24T13:49:20.401" v="1545" actId="1076"/>
          <ac:picMkLst>
            <pc:docMk/>
            <pc:sldMk cId="1940987905" sldId="285"/>
            <ac:picMk id="8" creationId="{8A01BD2D-145C-CB9C-1FC0-E0FD186F82F9}"/>
          </ac:picMkLst>
        </pc:picChg>
        <pc:cxnChg chg="add mod">
          <ac:chgData name="Pavlína Bazalová" userId="e219d983-eaf7-45be-b67d-109fd92f69b5" providerId="ADAL" clId="{96498ACE-FFC5-4559-8A06-3A759A67DFAB}" dt="2022-09-24T13:50:30.441" v="1577" actId="1076"/>
          <ac:cxnSpMkLst>
            <pc:docMk/>
            <pc:sldMk cId="1940987905" sldId="285"/>
            <ac:cxnSpMk id="10" creationId="{2F49FB09-31ED-6C61-F8B0-9980E1C74CF7}"/>
          </ac:cxnSpMkLst>
        </pc:cxnChg>
      </pc:sldChg>
      <pc:sldChg chg="delSp modSp new mod ord">
        <pc:chgData name="Pavlína Bazalová" userId="e219d983-eaf7-45be-b67d-109fd92f69b5" providerId="ADAL" clId="{96498ACE-FFC5-4559-8A06-3A759A67DFAB}" dt="2022-09-24T14:04:36.348" v="1797"/>
        <pc:sldMkLst>
          <pc:docMk/>
          <pc:sldMk cId="4145893702" sldId="286"/>
        </pc:sldMkLst>
        <pc:spChg chg="del">
          <ac:chgData name="Pavlína Bazalová" userId="e219d983-eaf7-45be-b67d-109fd92f69b5" providerId="ADAL" clId="{96498ACE-FFC5-4559-8A06-3A759A67DFAB}" dt="2022-09-24T13:54:37.486" v="1683" actId="478"/>
          <ac:spMkLst>
            <pc:docMk/>
            <pc:sldMk cId="4145893702" sldId="286"/>
            <ac:spMk id="2" creationId="{CC003AA3-DB14-59D1-59B1-1C7645D6D2A3}"/>
          </ac:spMkLst>
        </pc:spChg>
        <pc:spChg chg="mod">
          <ac:chgData name="Pavlína Bazalová" userId="e219d983-eaf7-45be-b67d-109fd92f69b5" providerId="ADAL" clId="{96498ACE-FFC5-4559-8A06-3A759A67DFAB}" dt="2022-09-24T13:53:38.619" v="1682" actId="20577"/>
          <ac:spMkLst>
            <pc:docMk/>
            <pc:sldMk cId="4145893702" sldId="286"/>
            <ac:spMk id="4" creationId="{826C69F4-F148-41DA-3D06-8E8B964DBAAC}"/>
          </ac:spMkLst>
        </pc:spChg>
        <pc:spChg chg="mod">
          <ac:chgData name="Pavlína Bazalová" userId="e219d983-eaf7-45be-b67d-109fd92f69b5" providerId="ADAL" clId="{96498ACE-FFC5-4559-8A06-3A759A67DFAB}" dt="2022-09-24T13:53:26.004" v="1652" actId="5793"/>
          <ac:spMkLst>
            <pc:docMk/>
            <pc:sldMk cId="4145893702" sldId="286"/>
            <ac:spMk id="5" creationId="{0A820F07-23EE-A2F4-18F5-0BEB614D4B3E}"/>
          </ac:spMkLst>
        </pc:spChg>
      </pc:sldChg>
      <pc:sldChg chg="addSp delSp modSp new mod">
        <pc:chgData name="Pavlína Bazalová" userId="e219d983-eaf7-45be-b67d-109fd92f69b5" providerId="ADAL" clId="{96498ACE-FFC5-4559-8A06-3A759A67DFAB}" dt="2022-09-24T14:01:03.661" v="1795" actId="478"/>
        <pc:sldMkLst>
          <pc:docMk/>
          <pc:sldMk cId="3014827203" sldId="287"/>
        </pc:sldMkLst>
        <pc:spChg chg="del">
          <ac:chgData name="Pavlína Bazalová" userId="e219d983-eaf7-45be-b67d-109fd92f69b5" providerId="ADAL" clId="{96498ACE-FFC5-4559-8A06-3A759A67DFAB}" dt="2022-09-24T14:01:03.661" v="1795" actId="478"/>
          <ac:spMkLst>
            <pc:docMk/>
            <pc:sldMk cId="3014827203" sldId="287"/>
            <ac:spMk id="2" creationId="{BE065007-00AB-0CC5-CEE2-0980B114CF91}"/>
          </ac:spMkLst>
        </pc:spChg>
        <pc:spChg chg="del">
          <ac:chgData name="Pavlína Bazalová" userId="e219d983-eaf7-45be-b67d-109fd92f69b5" providerId="ADAL" clId="{96498ACE-FFC5-4559-8A06-3A759A67DFAB}" dt="2022-09-24T14:00:48.195" v="1790" actId="478"/>
          <ac:spMkLst>
            <pc:docMk/>
            <pc:sldMk cId="3014827203" sldId="287"/>
            <ac:spMk id="4" creationId="{D3AE6318-34B7-F6C4-C0FA-B3274588B382}"/>
          </ac:spMkLst>
        </pc:spChg>
        <pc:spChg chg="del">
          <ac:chgData name="Pavlína Bazalová" userId="e219d983-eaf7-45be-b67d-109fd92f69b5" providerId="ADAL" clId="{96498ACE-FFC5-4559-8A06-3A759A67DFAB}" dt="2022-09-24T14:00:49.339" v="1791" actId="478"/>
          <ac:spMkLst>
            <pc:docMk/>
            <pc:sldMk cId="3014827203" sldId="287"/>
            <ac:spMk id="5" creationId="{037700C6-55A5-F8B8-E030-55739CBC73A5}"/>
          </ac:spMkLst>
        </pc:spChg>
        <pc:spChg chg="add mod">
          <ac:chgData name="Pavlína Bazalová" userId="e219d983-eaf7-45be-b67d-109fd92f69b5" providerId="ADAL" clId="{96498ACE-FFC5-4559-8A06-3A759A67DFAB}" dt="2022-09-24T14:01:01.680" v="1794" actId="1076"/>
          <ac:spMkLst>
            <pc:docMk/>
            <pc:sldMk cId="3014827203" sldId="287"/>
            <ac:spMk id="8" creationId="{52B28822-301C-C6BD-F458-EFE0FCC2FD4B}"/>
          </ac:spMkLst>
        </pc:spChg>
        <pc:picChg chg="add mod">
          <ac:chgData name="Pavlína Bazalová" userId="e219d983-eaf7-45be-b67d-109fd92f69b5" providerId="ADAL" clId="{96498ACE-FFC5-4559-8A06-3A759A67DFAB}" dt="2022-09-24T14:00:45.312" v="1789" actId="1076"/>
          <ac:picMkLst>
            <pc:docMk/>
            <pc:sldMk cId="3014827203" sldId="287"/>
            <ac:picMk id="6" creationId="{660F7A37-7896-ACEB-5457-5B757876EBDE}"/>
          </ac:picMkLst>
        </pc:picChg>
      </pc:sldChg>
      <pc:sldChg chg="addSp delSp modSp new mod">
        <pc:chgData name="Pavlína Bazalová" userId="e219d983-eaf7-45be-b67d-109fd92f69b5" providerId="ADAL" clId="{96498ACE-FFC5-4559-8A06-3A759A67DFAB}" dt="2022-09-24T14:25:01.252" v="2072" actId="478"/>
        <pc:sldMkLst>
          <pc:docMk/>
          <pc:sldMk cId="1495277378" sldId="288"/>
        </pc:sldMkLst>
        <pc:spChg chg="del mod">
          <ac:chgData name="Pavlína Bazalová" userId="e219d983-eaf7-45be-b67d-109fd92f69b5" providerId="ADAL" clId="{96498ACE-FFC5-4559-8A06-3A759A67DFAB}" dt="2022-09-24T14:25:01.252" v="2072" actId="478"/>
          <ac:spMkLst>
            <pc:docMk/>
            <pc:sldMk cId="1495277378" sldId="288"/>
            <ac:spMk id="2" creationId="{966531A9-BE96-9523-CC00-8729F81A5319}"/>
          </ac:spMkLst>
        </pc:spChg>
        <pc:spChg chg="mod">
          <ac:chgData name="Pavlína Bazalová" userId="e219d983-eaf7-45be-b67d-109fd92f69b5" providerId="ADAL" clId="{96498ACE-FFC5-4559-8A06-3A759A67DFAB}" dt="2022-09-24T14:12:25.527" v="1856" actId="26606"/>
          <ac:spMkLst>
            <pc:docMk/>
            <pc:sldMk cId="1495277378" sldId="288"/>
            <ac:spMk id="3" creationId="{366224EB-1089-AD57-902E-42A1FA96AEB3}"/>
          </ac:spMkLst>
        </pc:spChg>
        <pc:spChg chg="del">
          <ac:chgData name="Pavlína Bazalová" userId="e219d983-eaf7-45be-b67d-109fd92f69b5" providerId="ADAL" clId="{96498ACE-FFC5-4559-8A06-3A759A67DFAB}" dt="2022-09-24T14:11:58.506" v="1803" actId="478"/>
          <ac:spMkLst>
            <pc:docMk/>
            <pc:sldMk cId="1495277378" sldId="288"/>
            <ac:spMk id="4" creationId="{7572CECC-1E08-B117-F24D-73E84E2F1937}"/>
          </ac:spMkLst>
        </pc:spChg>
        <pc:spChg chg="mod">
          <ac:chgData name="Pavlína Bazalová" userId="e219d983-eaf7-45be-b67d-109fd92f69b5" providerId="ADAL" clId="{96498ACE-FFC5-4559-8A06-3A759A67DFAB}" dt="2022-09-24T14:12:25.527" v="1856" actId="26606"/>
          <ac:spMkLst>
            <pc:docMk/>
            <pc:sldMk cId="1495277378" sldId="288"/>
            <ac:spMk id="5" creationId="{AEE7FDFE-72B2-A4AA-7015-F6B32AAB1C3C}"/>
          </ac:spMkLst>
        </pc:spChg>
        <pc:spChg chg="add mod">
          <ac:chgData name="Pavlína Bazalová" userId="e219d983-eaf7-45be-b67d-109fd92f69b5" providerId="ADAL" clId="{96498ACE-FFC5-4559-8A06-3A759A67DFAB}" dt="2022-09-24T14:12:44.530" v="1858" actId="1076"/>
          <ac:spMkLst>
            <pc:docMk/>
            <pc:sldMk cId="1495277378" sldId="288"/>
            <ac:spMk id="7" creationId="{CBE3C7F5-BBB8-1C74-9905-4EFB3170E400}"/>
          </ac:spMkLst>
        </pc:spChg>
        <pc:spChg chg="add mod">
          <ac:chgData name="Pavlína Bazalová" userId="e219d983-eaf7-45be-b67d-109fd92f69b5" providerId="ADAL" clId="{96498ACE-FFC5-4559-8A06-3A759A67DFAB}" dt="2022-09-24T14:20:25.841" v="1931" actId="1076"/>
          <ac:spMkLst>
            <pc:docMk/>
            <pc:sldMk cId="1495277378" sldId="288"/>
            <ac:spMk id="10" creationId="{12D9C1BF-BDC1-A389-F65F-A981124345B8}"/>
          </ac:spMkLst>
        </pc:spChg>
        <pc:picChg chg="add del mod">
          <ac:chgData name="Pavlína Bazalová" userId="e219d983-eaf7-45be-b67d-109fd92f69b5" providerId="ADAL" clId="{96498ACE-FFC5-4559-8A06-3A759A67DFAB}" dt="2022-09-24T14:19:44.183" v="1922" actId="478"/>
          <ac:picMkLst>
            <pc:docMk/>
            <pc:sldMk cId="1495277378" sldId="288"/>
            <ac:picMk id="6" creationId="{9A5BAA14-969B-A4EB-0ED9-4EEF3E67C7C9}"/>
          </ac:picMkLst>
        </pc:picChg>
        <pc:picChg chg="add mod">
          <ac:chgData name="Pavlína Bazalová" userId="e219d983-eaf7-45be-b67d-109fd92f69b5" providerId="ADAL" clId="{96498ACE-FFC5-4559-8A06-3A759A67DFAB}" dt="2022-09-24T14:24:55.820" v="2071" actId="1076"/>
          <ac:picMkLst>
            <pc:docMk/>
            <pc:sldMk cId="1495277378" sldId="288"/>
            <ac:picMk id="8" creationId="{7422D432-E189-2761-CF98-9F3DAD123211}"/>
          </ac:picMkLst>
        </pc:picChg>
      </pc:sldChg>
      <pc:sldChg chg="addSp delSp modSp new mod ord">
        <pc:chgData name="Pavlína Bazalová" userId="e219d983-eaf7-45be-b67d-109fd92f69b5" providerId="ADAL" clId="{96498ACE-FFC5-4559-8A06-3A759A67DFAB}" dt="2022-09-24T14:15:31.305" v="1886" actId="21"/>
        <pc:sldMkLst>
          <pc:docMk/>
          <pc:sldMk cId="1812125645" sldId="289"/>
        </pc:sldMkLst>
        <pc:spChg chg="del">
          <ac:chgData name="Pavlína Bazalová" userId="e219d983-eaf7-45be-b67d-109fd92f69b5" providerId="ADAL" clId="{96498ACE-FFC5-4559-8A06-3A759A67DFAB}" dt="2022-09-24T14:15:31.305" v="1886" actId="21"/>
          <ac:spMkLst>
            <pc:docMk/>
            <pc:sldMk cId="1812125645" sldId="289"/>
            <ac:spMk id="2" creationId="{A7DD1062-683F-CE40-B0A8-C5BF124D9053}"/>
          </ac:spMkLst>
        </pc:spChg>
        <pc:spChg chg="mod">
          <ac:chgData name="Pavlína Bazalová" userId="e219d983-eaf7-45be-b67d-109fd92f69b5" providerId="ADAL" clId="{96498ACE-FFC5-4559-8A06-3A759A67DFAB}" dt="2022-09-24T14:14:34.991" v="1878" actId="20577"/>
          <ac:spMkLst>
            <pc:docMk/>
            <pc:sldMk cId="1812125645" sldId="289"/>
            <ac:spMk id="4" creationId="{6DB6AF17-E3AF-15B9-D857-78A5D15D115A}"/>
          </ac:spMkLst>
        </pc:spChg>
        <pc:spChg chg="del">
          <ac:chgData name="Pavlína Bazalová" userId="e219d983-eaf7-45be-b67d-109fd92f69b5" providerId="ADAL" clId="{96498ACE-FFC5-4559-8A06-3A759A67DFAB}" dt="2022-09-24T14:14:27.556" v="1862"/>
          <ac:spMkLst>
            <pc:docMk/>
            <pc:sldMk cId="1812125645" sldId="289"/>
            <ac:spMk id="5" creationId="{AE89CC77-4307-2142-2415-00ECDDEB090E}"/>
          </ac:spMkLst>
        </pc:spChg>
        <pc:spChg chg="add mod">
          <ac:chgData name="Pavlína Bazalová" userId="e219d983-eaf7-45be-b67d-109fd92f69b5" providerId="ADAL" clId="{96498ACE-FFC5-4559-8A06-3A759A67DFAB}" dt="2022-09-24T14:15:22.250" v="1882" actId="1076"/>
          <ac:spMkLst>
            <pc:docMk/>
            <pc:sldMk cId="1812125645" sldId="289"/>
            <ac:spMk id="8" creationId="{FB326B67-7D29-5627-B3C0-BE1081EF4EE5}"/>
          </ac:spMkLst>
        </pc:spChg>
        <pc:picChg chg="add mod">
          <ac:chgData name="Pavlína Bazalová" userId="e219d983-eaf7-45be-b67d-109fd92f69b5" providerId="ADAL" clId="{96498ACE-FFC5-4559-8A06-3A759A67DFAB}" dt="2022-09-24T14:15:27.556" v="1885" actId="1076"/>
          <ac:picMkLst>
            <pc:docMk/>
            <pc:sldMk cId="1812125645" sldId="289"/>
            <ac:picMk id="6" creationId="{5103F220-974C-8BCE-6125-E7F04E8450CA}"/>
          </ac:picMkLst>
        </pc:picChg>
      </pc:sldChg>
      <pc:sldChg chg="addSp delSp modSp add mod ord">
        <pc:chgData name="Pavlína Bazalová" userId="e219d983-eaf7-45be-b67d-109fd92f69b5" providerId="ADAL" clId="{96498ACE-FFC5-4559-8A06-3A759A67DFAB}" dt="2022-09-24T14:17:12.966" v="1921" actId="20577"/>
        <pc:sldMkLst>
          <pc:docMk/>
          <pc:sldMk cId="4164624486" sldId="290"/>
        </pc:sldMkLst>
        <pc:spChg chg="mod">
          <ac:chgData name="Pavlína Bazalová" userId="e219d983-eaf7-45be-b67d-109fd92f69b5" providerId="ADAL" clId="{96498ACE-FFC5-4559-8A06-3A759A67DFAB}" dt="2022-09-24T14:16:20.317" v="1896" actId="26606"/>
          <ac:spMkLst>
            <pc:docMk/>
            <pc:sldMk cId="4164624486" sldId="290"/>
            <ac:spMk id="3" creationId="{F1D2A583-4A32-4C21-4C60-95E00C2FD521}"/>
          </ac:spMkLst>
        </pc:spChg>
        <pc:spChg chg="mod">
          <ac:chgData name="Pavlína Bazalová" userId="e219d983-eaf7-45be-b67d-109fd92f69b5" providerId="ADAL" clId="{96498ACE-FFC5-4559-8A06-3A759A67DFAB}" dt="2022-09-24T14:17:12.966" v="1921" actId="20577"/>
          <ac:spMkLst>
            <pc:docMk/>
            <pc:sldMk cId="4164624486" sldId="290"/>
            <ac:spMk id="4" creationId="{8B1CA54F-F837-086A-6721-FB9E40524199}"/>
          </ac:spMkLst>
        </pc:spChg>
        <pc:spChg chg="add mod">
          <ac:chgData name="Pavlína Bazalová" userId="e219d983-eaf7-45be-b67d-109fd92f69b5" providerId="ADAL" clId="{96498ACE-FFC5-4559-8A06-3A759A67DFAB}" dt="2022-09-24T14:16:36.935" v="1900" actId="1076"/>
          <ac:spMkLst>
            <pc:docMk/>
            <pc:sldMk cId="4164624486" sldId="290"/>
            <ac:spMk id="6" creationId="{DBD4BD9B-2299-DFE2-C43E-A63823306DE3}"/>
          </ac:spMkLst>
        </pc:spChg>
        <pc:spChg chg="add del">
          <ac:chgData name="Pavlína Bazalová" userId="e219d983-eaf7-45be-b67d-109fd92f69b5" providerId="ADAL" clId="{96498ACE-FFC5-4559-8A06-3A759A67DFAB}" dt="2022-09-24T14:16:23.235" v="1897" actId="478"/>
          <ac:spMkLst>
            <pc:docMk/>
            <pc:sldMk cId="4164624486" sldId="290"/>
            <ac:spMk id="9" creationId="{B85C7212-694E-B53B-FE5A-FE8C572D87E0}"/>
          </ac:spMkLst>
        </pc:spChg>
        <pc:spChg chg="del">
          <ac:chgData name="Pavlína Bazalová" userId="e219d983-eaf7-45be-b67d-109fd92f69b5" providerId="ADAL" clId="{96498ACE-FFC5-4559-8A06-3A759A67DFAB}" dt="2022-09-24T14:16:15.004" v="1894" actId="478"/>
          <ac:spMkLst>
            <pc:docMk/>
            <pc:sldMk cId="4164624486" sldId="290"/>
            <ac:spMk id="11" creationId="{2A3ED7A8-BD48-7274-789B-89216676737C}"/>
          </ac:spMkLst>
        </pc:spChg>
        <pc:spChg chg="del">
          <ac:chgData name="Pavlína Bazalová" userId="e219d983-eaf7-45be-b67d-109fd92f69b5" providerId="ADAL" clId="{96498ACE-FFC5-4559-8A06-3A759A67DFAB}" dt="2022-09-24T14:16:13.594" v="1892" actId="478"/>
          <ac:spMkLst>
            <pc:docMk/>
            <pc:sldMk cId="4164624486" sldId="290"/>
            <ac:spMk id="12" creationId="{DBAFA0B3-7944-687C-F3D0-DDE6D8C33B4E}"/>
          </ac:spMkLst>
        </pc:spChg>
        <pc:spChg chg="del">
          <ac:chgData name="Pavlína Bazalová" userId="e219d983-eaf7-45be-b67d-109fd92f69b5" providerId="ADAL" clId="{96498ACE-FFC5-4559-8A06-3A759A67DFAB}" dt="2022-09-24T14:16:12.813" v="1891" actId="478"/>
          <ac:spMkLst>
            <pc:docMk/>
            <pc:sldMk cId="4164624486" sldId="290"/>
            <ac:spMk id="14" creationId="{B4F68D25-269B-38DE-CB19-19E5179C4229}"/>
          </ac:spMkLst>
        </pc:spChg>
        <pc:picChg chg="add mod">
          <ac:chgData name="Pavlína Bazalová" userId="e219d983-eaf7-45be-b67d-109fd92f69b5" providerId="ADAL" clId="{96498ACE-FFC5-4559-8A06-3A759A67DFAB}" dt="2022-09-24T14:16:20.317" v="1896" actId="26606"/>
          <ac:picMkLst>
            <pc:docMk/>
            <pc:sldMk cId="4164624486" sldId="290"/>
            <ac:picMk id="2" creationId="{D44A7630-EE23-4EFB-0E14-25CF4502CB95}"/>
          </ac:picMkLst>
        </pc:picChg>
        <pc:picChg chg="del">
          <ac:chgData name="Pavlína Bazalová" userId="e219d983-eaf7-45be-b67d-109fd92f69b5" providerId="ADAL" clId="{96498ACE-FFC5-4559-8A06-3A759A67DFAB}" dt="2022-09-24T14:16:10.535" v="1890" actId="478"/>
          <ac:picMkLst>
            <pc:docMk/>
            <pc:sldMk cId="4164624486" sldId="290"/>
            <ac:picMk id="8" creationId="{8A01BD2D-145C-CB9C-1FC0-E0FD186F82F9}"/>
          </ac:picMkLst>
        </pc:picChg>
        <pc:cxnChg chg="del">
          <ac:chgData name="Pavlína Bazalová" userId="e219d983-eaf7-45be-b67d-109fd92f69b5" providerId="ADAL" clId="{96498ACE-FFC5-4559-8A06-3A759A67DFAB}" dt="2022-09-24T14:16:14.363" v="1893" actId="478"/>
          <ac:cxnSpMkLst>
            <pc:docMk/>
            <pc:sldMk cId="4164624486" sldId="290"/>
            <ac:cxnSpMk id="10" creationId="{2F49FB09-31ED-6C61-F8B0-9980E1C74CF7}"/>
          </ac:cxnSpMkLst>
        </pc:cxnChg>
      </pc:sldChg>
      <pc:sldChg chg="delSp modSp new mod ord">
        <pc:chgData name="Pavlína Bazalová" userId="e219d983-eaf7-45be-b67d-109fd92f69b5" providerId="ADAL" clId="{96498ACE-FFC5-4559-8A06-3A759A67DFAB}" dt="2022-09-24T19:55:19.575" v="4835"/>
        <pc:sldMkLst>
          <pc:docMk/>
          <pc:sldMk cId="3742913479" sldId="291"/>
        </pc:sldMkLst>
        <pc:spChg chg="del">
          <ac:chgData name="Pavlína Bazalová" userId="e219d983-eaf7-45be-b67d-109fd92f69b5" providerId="ADAL" clId="{96498ACE-FFC5-4559-8A06-3A759A67DFAB}" dt="2022-09-24T14:22:48.997" v="2001" actId="478"/>
          <ac:spMkLst>
            <pc:docMk/>
            <pc:sldMk cId="3742913479" sldId="291"/>
            <ac:spMk id="2" creationId="{654265FC-845A-9789-2227-3B8F4CA910DE}"/>
          </ac:spMkLst>
        </pc:spChg>
        <pc:spChg chg="mod">
          <ac:chgData name="Pavlína Bazalová" userId="e219d983-eaf7-45be-b67d-109fd92f69b5" providerId="ADAL" clId="{96498ACE-FFC5-4559-8A06-3A759A67DFAB}" dt="2022-09-24T14:24:47.463" v="2070" actId="20577"/>
          <ac:spMkLst>
            <pc:docMk/>
            <pc:sldMk cId="3742913479" sldId="291"/>
            <ac:spMk id="4" creationId="{F0390581-242E-A4B5-134D-1364AE655AD2}"/>
          </ac:spMkLst>
        </pc:spChg>
        <pc:spChg chg="mod">
          <ac:chgData name="Pavlína Bazalová" userId="e219d983-eaf7-45be-b67d-109fd92f69b5" providerId="ADAL" clId="{96498ACE-FFC5-4559-8A06-3A759A67DFAB}" dt="2022-09-24T14:24:25.013" v="2039" actId="113"/>
          <ac:spMkLst>
            <pc:docMk/>
            <pc:sldMk cId="3742913479" sldId="291"/>
            <ac:spMk id="5" creationId="{A5D892FC-3FF6-5D69-8846-E5B05EBF7654}"/>
          </ac:spMkLst>
        </pc:spChg>
      </pc:sldChg>
      <pc:sldChg chg="addSp delSp modSp new mod">
        <pc:chgData name="Pavlína Bazalová" userId="e219d983-eaf7-45be-b67d-109fd92f69b5" providerId="ADAL" clId="{96498ACE-FFC5-4559-8A06-3A759A67DFAB}" dt="2022-09-24T15:26:17.188" v="2815" actId="478"/>
        <pc:sldMkLst>
          <pc:docMk/>
          <pc:sldMk cId="3139643698" sldId="292"/>
        </pc:sldMkLst>
        <pc:spChg chg="del">
          <ac:chgData name="Pavlína Bazalová" userId="e219d983-eaf7-45be-b67d-109fd92f69b5" providerId="ADAL" clId="{96498ACE-FFC5-4559-8A06-3A759A67DFAB}" dt="2022-09-24T15:26:17.188" v="2815" actId="478"/>
          <ac:spMkLst>
            <pc:docMk/>
            <pc:sldMk cId="3139643698" sldId="292"/>
            <ac:spMk id="2" creationId="{83DAF338-7C5D-9AEC-4ACD-7C5AD0EA73A6}"/>
          </ac:spMkLst>
        </pc:spChg>
        <pc:spChg chg="mod">
          <ac:chgData name="Pavlína Bazalová" userId="e219d983-eaf7-45be-b67d-109fd92f69b5" providerId="ADAL" clId="{96498ACE-FFC5-4559-8A06-3A759A67DFAB}" dt="2022-09-24T15:23:04.619" v="2769" actId="20577"/>
          <ac:spMkLst>
            <pc:docMk/>
            <pc:sldMk cId="3139643698" sldId="292"/>
            <ac:spMk id="4" creationId="{45E35698-41D7-0339-3AAB-8037E8FAD3B2}"/>
          </ac:spMkLst>
        </pc:spChg>
        <pc:spChg chg="mod">
          <ac:chgData name="Pavlína Bazalová" userId="e219d983-eaf7-45be-b67d-109fd92f69b5" providerId="ADAL" clId="{96498ACE-FFC5-4559-8A06-3A759A67DFAB}" dt="2022-09-24T15:25:46.193" v="2809" actId="113"/>
          <ac:spMkLst>
            <pc:docMk/>
            <pc:sldMk cId="3139643698" sldId="292"/>
            <ac:spMk id="5" creationId="{B8D74DCD-1296-216A-6B50-D351E4F55960}"/>
          </ac:spMkLst>
        </pc:spChg>
        <pc:spChg chg="add mod">
          <ac:chgData name="Pavlína Bazalová" userId="e219d983-eaf7-45be-b67d-109fd92f69b5" providerId="ADAL" clId="{96498ACE-FFC5-4559-8A06-3A759A67DFAB}" dt="2022-09-24T15:26:11.905" v="2814" actId="1076"/>
          <ac:spMkLst>
            <pc:docMk/>
            <pc:sldMk cId="3139643698" sldId="292"/>
            <ac:spMk id="8" creationId="{F34E8478-CB95-3066-606D-BCA547E0D1FD}"/>
          </ac:spMkLst>
        </pc:spChg>
        <pc:picChg chg="add mod">
          <ac:chgData name="Pavlína Bazalová" userId="e219d983-eaf7-45be-b67d-109fd92f69b5" providerId="ADAL" clId="{96498ACE-FFC5-4559-8A06-3A759A67DFAB}" dt="2022-09-24T15:25:55.796" v="2811" actId="1076"/>
          <ac:picMkLst>
            <pc:docMk/>
            <pc:sldMk cId="3139643698" sldId="292"/>
            <ac:picMk id="6" creationId="{710AF425-57BA-FE3E-0115-6D1D53151943}"/>
          </ac:picMkLst>
        </pc:picChg>
      </pc:sldChg>
      <pc:sldChg chg="modSp add mod">
        <pc:chgData name="Pavlína Bazalová" userId="e219d983-eaf7-45be-b67d-109fd92f69b5" providerId="ADAL" clId="{96498ACE-FFC5-4559-8A06-3A759A67DFAB}" dt="2022-09-24T15:17:58.563" v="2711" actId="115"/>
        <pc:sldMkLst>
          <pc:docMk/>
          <pc:sldMk cId="1612541054" sldId="293"/>
        </pc:sldMkLst>
        <pc:spChg chg="mod">
          <ac:chgData name="Pavlína Bazalová" userId="e219d983-eaf7-45be-b67d-109fd92f69b5" providerId="ADAL" clId="{96498ACE-FFC5-4559-8A06-3A759A67DFAB}" dt="2022-09-24T15:17:58.563" v="2711" actId="115"/>
          <ac:spMkLst>
            <pc:docMk/>
            <pc:sldMk cId="1612541054" sldId="293"/>
            <ac:spMk id="6" creationId="{338B2A6F-3588-4FE3-97CE-108DEA536F4B}"/>
          </ac:spMkLst>
        </pc:spChg>
      </pc:sldChg>
      <pc:sldChg chg="addSp modSp add mod">
        <pc:chgData name="Pavlína Bazalová" userId="e219d983-eaf7-45be-b67d-109fd92f69b5" providerId="ADAL" clId="{96498ACE-FFC5-4559-8A06-3A759A67DFAB}" dt="2022-09-24T15:21:55.426" v="2745" actId="1076"/>
        <pc:sldMkLst>
          <pc:docMk/>
          <pc:sldMk cId="2717168383" sldId="294"/>
        </pc:sldMkLst>
        <pc:spChg chg="mod">
          <ac:chgData name="Pavlína Bazalová" userId="e219d983-eaf7-45be-b67d-109fd92f69b5" providerId="ADAL" clId="{96498ACE-FFC5-4559-8A06-3A759A67DFAB}" dt="2022-09-24T15:16:35.470" v="2694" actId="20577"/>
          <ac:spMkLst>
            <pc:docMk/>
            <pc:sldMk cId="2717168383" sldId="294"/>
            <ac:spMk id="6" creationId="{338B2A6F-3588-4FE3-97CE-108DEA536F4B}"/>
          </ac:spMkLst>
        </pc:spChg>
        <pc:spChg chg="mod">
          <ac:chgData name="Pavlína Bazalová" userId="e219d983-eaf7-45be-b67d-109fd92f69b5" providerId="ADAL" clId="{96498ACE-FFC5-4559-8A06-3A759A67DFAB}" dt="2022-09-24T15:15:45.824" v="2685" actId="1076"/>
          <ac:spMkLst>
            <pc:docMk/>
            <pc:sldMk cId="2717168383" sldId="294"/>
            <ac:spMk id="7" creationId="{3338D8BF-F32D-ADBA-621B-1A53C4512508}"/>
          </ac:spMkLst>
        </pc:spChg>
        <pc:spChg chg="add mod">
          <ac:chgData name="Pavlína Bazalová" userId="e219d983-eaf7-45be-b67d-109fd92f69b5" providerId="ADAL" clId="{96498ACE-FFC5-4559-8A06-3A759A67DFAB}" dt="2022-09-24T15:16:09.825" v="2691" actId="1076"/>
          <ac:spMkLst>
            <pc:docMk/>
            <pc:sldMk cId="2717168383" sldId="294"/>
            <ac:spMk id="9" creationId="{2FE9F567-E2E1-2E7D-BDCC-5A71316BE200}"/>
          </ac:spMkLst>
        </pc:spChg>
        <pc:spChg chg="add mod">
          <ac:chgData name="Pavlína Bazalová" userId="e219d983-eaf7-45be-b67d-109fd92f69b5" providerId="ADAL" clId="{96498ACE-FFC5-4559-8A06-3A759A67DFAB}" dt="2022-09-24T15:21:55.426" v="2745" actId="1076"/>
          <ac:spMkLst>
            <pc:docMk/>
            <pc:sldMk cId="2717168383" sldId="294"/>
            <ac:spMk id="10" creationId="{2DCEBB7C-6395-26CD-4C89-DEA6B4F5084A}"/>
          </ac:spMkLst>
        </pc:spChg>
        <pc:picChg chg="mod ord modCrop">
          <ac:chgData name="Pavlína Bazalová" userId="e219d983-eaf7-45be-b67d-109fd92f69b5" providerId="ADAL" clId="{96498ACE-FFC5-4559-8A06-3A759A67DFAB}" dt="2022-09-24T15:15:43.350" v="2684" actId="1076"/>
          <ac:picMkLst>
            <pc:docMk/>
            <pc:sldMk cId="2717168383" sldId="294"/>
            <ac:picMk id="2" creationId="{BC3F7FB0-AC17-EAF4-15B2-C2B0AC035040}"/>
          </ac:picMkLst>
        </pc:picChg>
        <pc:picChg chg="add mod">
          <ac:chgData name="Pavlína Bazalová" userId="e219d983-eaf7-45be-b67d-109fd92f69b5" providerId="ADAL" clId="{96498ACE-FFC5-4559-8A06-3A759A67DFAB}" dt="2022-09-24T15:21:32.420" v="2743" actId="14100"/>
          <ac:picMkLst>
            <pc:docMk/>
            <pc:sldMk cId="2717168383" sldId="294"/>
            <ac:picMk id="5" creationId="{5E9943E7-BA58-0C57-F3E1-849EC8AAE92B}"/>
          </ac:picMkLst>
        </pc:picChg>
      </pc:sldChg>
      <pc:sldChg chg="modSp add mod">
        <pc:chgData name="Pavlína Bazalová" userId="e219d983-eaf7-45be-b67d-109fd92f69b5" providerId="ADAL" clId="{96498ACE-FFC5-4559-8A06-3A759A67DFAB}" dt="2022-09-24T15:19:51.120" v="2732" actId="20577"/>
        <pc:sldMkLst>
          <pc:docMk/>
          <pc:sldMk cId="1531185443" sldId="295"/>
        </pc:sldMkLst>
        <pc:spChg chg="mod">
          <ac:chgData name="Pavlína Bazalová" userId="e219d983-eaf7-45be-b67d-109fd92f69b5" providerId="ADAL" clId="{96498ACE-FFC5-4559-8A06-3A759A67DFAB}" dt="2022-09-24T15:19:51.120" v="2732" actId="20577"/>
          <ac:spMkLst>
            <pc:docMk/>
            <pc:sldMk cId="1531185443" sldId="295"/>
            <ac:spMk id="6" creationId="{338B2A6F-3588-4FE3-97CE-108DEA536F4B}"/>
          </ac:spMkLst>
        </pc:spChg>
      </pc:sldChg>
      <pc:sldChg chg="addSp delSp modSp new mod">
        <pc:chgData name="Pavlína Bazalová" userId="e219d983-eaf7-45be-b67d-109fd92f69b5" providerId="ADAL" clId="{96498ACE-FFC5-4559-8A06-3A759A67DFAB}" dt="2022-09-24T15:36:53.389" v="3031" actId="1076"/>
        <pc:sldMkLst>
          <pc:docMk/>
          <pc:sldMk cId="1022577202" sldId="296"/>
        </pc:sldMkLst>
        <pc:spChg chg="del">
          <ac:chgData name="Pavlína Bazalová" userId="e219d983-eaf7-45be-b67d-109fd92f69b5" providerId="ADAL" clId="{96498ACE-FFC5-4559-8A06-3A759A67DFAB}" dt="2022-09-24T15:35:57.413" v="3018" actId="478"/>
          <ac:spMkLst>
            <pc:docMk/>
            <pc:sldMk cId="1022577202" sldId="296"/>
            <ac:spMk id="2" creationId="{A876446D-296F-C96B-F42A-4ADEC0427171}"/>
          </ac:spMkLst>
        </pc:spChg>
        <pc:spChg chg="mod">
          <ac:chgData name="Pavlína Bazalová" userId="e219d983-eaf7-45be-b67d-109fd92f69b5" providerId="ADAL" clId="{96498ACE-FFC5-4559-8A06-3A759A67DFAB}" dt="2022-09-24T15:26:55.813" v="2836" actId="20577"/>
          <ac:spMkLst>
            <pc:docMk/>
            <pc:sldMk cId="1022577202" sldId="296"/>
            <ac:spMk id="4" creationId="{2942261D-DAEB-5435-2FB7-EE96C77B1633}"/>
          </ac:spMkLst>
        </pc:spChg>
        <pc:spChg chg="mod">
          <ac:chgData name="Pavlína Bazalová" userId="e219d983-eaf7-45be-b67d-109fd92f69b5" providerId="ADAL" clId="{96498ACE-FFC5-4559-8A06-3A759A67DFAB}" dt="2022-09-24T15:31:25.629" v="2875" actId="20577"/>
          <ac:spMkLst>
            <pc:docMk/>
            <pc:sldMk cId="1022577202" sldId="296"/>
            <ac:spMk id="5" creationId="{9D48809F-F367-42AE-5468-4A196758DA2D}"/>
          </ac:spMkLst>
        </pc:spChg>
        <pc:spChg chg="add mod">
          <ac:chgData name="Pavlína Bazalová" userId="e219d983-eaf7-45be-b67d-109fd92f69b5" providerId="ADAL" clId="{96498ACE-FFC5-4559-8A06-3A759A67DFAB}" dt="2022-09-24T15:36:53.389" v="3031" actId="1076"/>
          <ac:spMkLst>
            <pc:docMk/>
            <pc:sldMk cId="1022577202" sldId="296"/>
            <ac:spMk id="7" creationId="{164E4B74-F45A-DC54-BB36-A1A431B04339}"/>
          </ac:spMkLst>
        </pc:spChg>
        <pc:spChg chg="add del mod">
          <ac:chgData name="Pavlína Bazalová" userId="e219d983-eaf7-45be-b67d-109fd92f69b5" providerId="ADAL" clId="{96498ACE-FFC5-4559-8A06-3A759A67DFAB}" dt="2022-09-24T15:35:29.760" v="3014" actId="21"/>
          <ac:spMkLst>
            <pc:docMk/>
            <pc:sldMk cId="1022577202" sldId="296"/>
            <ac:spMk id="8" creationId="{2EA6B0F1-1702-9D06-046E-891EBBC66066}"/>
          </ac:spMkLst>
        </pc:spChg>
        <pc:spChg chg="add mod">
          <ac:chgData name="Pavlína Bazalová" userId="e219d983-eaf7-45be-b67d-109fd92f69b5" providerId="ADAL" clId="{96498ACE-FFC5-4559-8A06-3A759A67DFAB}" dt="2022-09-24T15:36:36.612" v="3028" actId="1076"/>
          <ac:spMkLst>
            <pc:docMk/>
            <pc:sldMk cId="1022577202" sldId="296"/>
            <ac:spMk id="9" creationId="{0E8E0C67-4832-9F34-6166-82C10DF34B79}"/>
          </ac:spMkLst>
        </pc:spChg>
        <pc:graphicFrameChg chg="add mod modGraphic">
          <ac:chgData name="Pavlína Bazalová" userId="e219d983-eaf7-45be-b67d-109fd92f69b5" providerId="ADAL" clId="{96498ACE-FFC5-4559-8A06-3A759A67DFAB}" dt="2022-09-24T15:32:54.623" v="2904" actId="1076"/>
          <ac:graphicFrameMkLst>
            <pc:docMk/>
            <pc:sldMk cId="1022577202" sldId="296"/>
            <ac:graphicFrameMk id="6" creationId="{D76975BE-3A4B-1780-E4C2-440C46BF5915}"/>
          </ac:graphicFrameMkLst>
        </pc:graphicFrameChg>
      </pc:sldChg>
      <pc:sldChg chg="addSp delSp modSp new mod">
        <pc:chgData name="Pavlína Bazalová" userId="e219d983-eaf7-45be-b67d-109fd92f69b5" providerId="ADAL" clId="{96498ACE-FFC5-4559-8A06-3A759A67DFAB}" dt="2022-09-24T15:47:02.303" v="3339" actId="5793"/>
        <pc:sldMkLst>
          <pc:docMk/>
          <pc:sldMk cId="114605345" sldId="297"/>
        </pc:sldMkLst>
        <pc:spChg chg="del">
          <ac:chgData name="Pavlína Bazalová" userId="e219d983-eaf7-45be-b67d-109fd92f69b5" providerId="ADAL" clId="{96498ACE-FFC5-4559-8A06-3A759A67DFAB}" dt="2022-09-24T15:39:58.092" v="3109" actId="478"/>
          <ac:spMkLst>
            <pc:docMk/>
            <pc:sldMk cId="114605345" sldId="297"/>
            <ac:spMk id="2" creationId="{5FC55886-1DBC-E36F-CFC6-B79CDE1DC93C}"/>
          </ac:spMkLst>
        </pc:spChg>
        <pc:spChg chg="mod">
          <ac:chgData name="Pavlína Bazalová" userId="e219d983-eaf7-45be-b67d-109fd92f69b5" providerId="ADAL" clId="{96498ACE-FFC5-4559-8A06-3A759A67DFAB}" dt="2022-09-24T15:37:40.925" v="3056" actId="20577"/>
          <ac:spMkLst>
            <pc:docMk/>
            <pc:sldMk cId="114605345" sldId="297"/>
            <ac:spMk id="4" creationId="{C1325584-EE93-CC55-E127-F3FA7E98E808}"/>
          </ac:spMkLst>
        </pc:spChg>
        <pc:spChg chg="mod">
          <ac:chgData name="Pavlína Bazalová" userId="e219d983-eaf7-45be-b67d-109fd92f69b5" providerId="ADAL" clId="{96498ACE-FFC5-4559-8A06-3A759A67DFAB}" dt="2022-09-24T15:47:02.303" v="3339" actId="5793"/>
          <ac:spMkLst>
            <pc:docMk/>
            <pc:sldMk cId="114605345" sldId="297"/>
            <ac:spMk id="5" creationId="{A9556657-4127-7FBA-A123-80DBB2039292}"/>
          </ac:spMkLst>
        </pc:spChg>
        <pc:spChg chg="add mod">
          <ac:chgData name="Pavlína Bazalová" userId="e219d983-eaf7-45be-b67d-109fd92f69b5" providerId="ADAL" clId="{96498ACE-FFC5-4559-8A06-3A759A67DFAB}" dt="2022-09-24T15:42:25.477" v="3124" actId="1076"/>
          <ac:spMkLst>
            <pc:docMk/>
            <pc:sldMk cId="114605345" sldId="297"/>
            <ac:spMk id="8" creationId="{66915DF8-2205-C013-C985-C9A487D5AAE7}"/>
          </ac:spMkLst>
        </pc:spChg>
        <pc:picChg chg="add mod ord">
          <ac:chgData name="Pavlína Bazalová" userId="e219d983-eaf7-45be-b67d-109fd92f69b5" providerId="ADAL" clId="{96498ACE-FFC5-4559-8A06-3A759A67DFAB}" dt="2022-09-24T15:42:31.306" v="3125" actId="171"/>
          <ac:picMkLst>
            <pc:docMk/>
            <pc:sldMk cId="114605345" sldId="297"/>
            <ac:picMk id="6" creationId="{757572DA-E24C-B1E4-C1E7-3814C8B97D9D}"/>
          </ac:picMkLst>
        </pc:picChg>
      </pc:sldChg>
      <pc:sldChg chg="addSp delSp modSp new mod">
        <pc:chgData name="Pavlína Bazalová" userId="e219d983-eaf7-45be-b67d-109fd92f69b5" providerId="ADAL" clId="{96498ACE-FFC5-4559-8A06-3A759A67DFAB}" dt="2022-09-24T16:28:54.983" v="3741" actId="1076"/>
        <pc:sldMkLst>
          <pc:docMk/>
          <pc:sldMk cId="3590333433" sldId="298"/>
        </pc:sldMkLst>
        <pc:spChg chg="del">
          <ac:chgData name="Pavlína Bazalová" userId="e219d983-eaf7-45be-b67d-109fd92f69b5" providerId="ADAL" clId="{96498ACE-FFC5-4559-8A06-3A759A67DFAB}" dt="2022-09-24T15:53:25.554" v="3436" actId="478"/>
          <ac:spMkLst>
            <pc:docMk/>
            <pc:sldMk cId="3590333433" sldId="298"/>
            <ac:spMk id="2" creationId="{9029C5B5-95A9-56CD-EA2C-6D9BB42BFB00}"/>
          </ac:spMkLst>
        </pc:spChg>
        <pc:spChg chg="mod">
          <ac:chgData name="Pavlína Bazalová" userId="e219d983-eaf7-45be-b67d-109fd92f69b5" providerId="ADAL" clId="{96498ACE-FFC5-4559-8A06-3A759A67DFAB}" dt="2022-09-24T15:44:19.612" v="3150" actId="20577"/>
          <ac:spMkLst>
            <pc:docMk/>
            <pc:sldMk cId="3590333433" sldId="298"/>
            <ac:spMk id="4" creationId="{66ACFC42-4D83-FF81-03A8-A807A47A7EBD}"/>
          </ac:spMkLst>
        </pc:spChg>
        <pc:spChg chg="mod">
          <ac:chgData name="Pavlína Bazalová" userId="e219d983-eaf7-45be-b67d-109fd92f69b5" providerId="ADAL" clId="{96498ACE-FFC5-4559-8A06-3A759A67DFAB}" dt="2022-09-24T15:48:20.422" v="3425" actId="20577"/>
          <ac:spMkLst>
            <pc:docMk/>
            <pc:sldMk cId="3590333433" sldId="298"/>
            <ac:spMk id="5" creationId="{EC6AC0ED-A659-6E78-D905-C9A805322DB9}"/>
          </ac:spMkLst>
        </pc:spChg>
        <pc:spChg chg="add mod">
          <ac:chgData name="Pavlína Bazalová" userId="e219d983-eaf7-45be-b67d-109fd92f69b5" providerId="ADAL" clId="{96498ACE-FFC5-4559-8A06-3A759A67DFAB}" dt="2022-09-24T16:28:54.983" v="3741" actId="1076"/>
          <ac:spMkLst>
            <pc:docMk/>
            <pc:sldMk cId="3590333433" sldId="298"/>
            <ac:spMk id="6" creationId="{0BDF72BD-8F4E-C2E6-3677-18BC6E23A77B}"/>
          </ac:spMkLst>
        </pc:spChg>
        <pc:spChg chg="add mod">
          <ac:chgData name="Pavlína Bazalová" userId="e219d983-eaf7-45be-b67d-109fd92f69b5" providerId="ADAL" clId="{96498ACE-FFC5-4559-8A06-3A759A67DFAB}" dt="2022-09-24T15:50:16.104" v="3435" actId="1076"/>
          <ac:spMkLst>
            <pc:docMk/>
            <pc:sldMk cId="3590333433" sldId="298"/>
            <ac:spMk id="9" creationId="{E723C3F7-A488-FF28-4610-2D0B3E03D1B0}"/>
          </ac:spMkLst>
        </pc:spChg>
        <pc:picChg chg="add mod">
          <ac:chgData name="Pavlína Bazalová" userId="e219d983-eaf7-45be-b67d-109fd92f69b5" providerId="ADAL" clId="{96498ACE-FFC5-4559-8A06-3A759A67DFAB}" dt="2022-09-24T15:49:49.637" v="3432" actId="1076"/>
          <ac:picMkLst>
            <pc:docMk/>
            <pc:sldMk cId="3590333433" sldId="298"/>
            <ac:picMk id="7" creationId="{66B45519-8733-C79A-A05E-A43BD49F0AB7}"/>
          </ac:picMkLst>
        </pc:picChg>
      </pc:sldChg>
      <pc:sldChg chg="delSp modSp new mod">
        <pc:chgData name="Pavlína Bazalová" userId="e219d983-eaf7-45be-b67d-109fd92f69b5" providerId="ADAL" clId="{96498ACE-FFC5-4559-8A06-3A759A67DFAB}" dt="2022-09-24T16:00:19.710" v="3524" actId="20577"/>
        <pc:sldMkLst>
          <pc:docMk/>
          <pc:sldMk cId="3747229976" sldId="299"/>
        </pc:sldMkLst>
        <pc:spChg chg="del">
          <ac:chgData name="Pavlína Bazalová" userId="e219d983-eaf7-45be-b67d-109fd92f69b5" providerId="ADAL" clId="{96498ACE-FFC5-4559-8A06-3A759A67DFAB}" dt="2022-09-24T15:54:58.856" v="3467" actId="478"/>
          <ac:spMkLst>
            <pc:docMk/>
            <pc:sldMk cId="3747229976" sldId="299"/>
            <ac:spMk id="2" creationId="{00FB7AD9-D67D-0E05-9C3F-AC205576113F}"/>
          </ac:spMkLst>
        </pc:spChg>
        <pc:spChg chg="mod">
          <ac:chgData name="Pavlína Bazalová" userId="e219d983-eaf7-45be-b67d-109fd92f69b5" providerId="ADAL" clId="{96498ACE-FFC5-4559-8A06-3A759A67DFAB}" dt="2022-09-24T15:54:07.262" v="3444" actId="20577"/>
          <ac:spMkLst>
            <pc:docMk/>
            <pc:sldMk cId="3747229976" sldId="299"/>
            <ac:spMk id="4" creationId="{D94D05DA-6041-65B9-5B94-1BF0E22CC11F}"/>
          </ac:spMkLst>
        </pc:spChg>
        <pc:spChg chg="mod">
          <ac:chgData name="Pavlína Bazalová" userId="e219d983-eaf7-45be-b67d-109fd92f69b5" providerId="ADAL" clId="{96498ACE-FFC5-4559-8A06-3A759A67DFAB}" dt="2022-09-24T16:00:19.710" v="3524" actId="20577"/>
          <ac:spMkLst>
            <pc:docMk/>
            <pc:sldMk cId="3747229976" sldId="299"/>
            <ac:spMk id="5" creationId="{0F6741C2-8002-AA38-1A7B-EC450AC19990}"/>
          </ac:spMkLst>
        </pc:spChg>
      </pc:sldChg>
      <pc:sldChg chg="addSp delSp modSp new mod">
        <pc:chgData name="Pavlína Bazalová" userId="e219d983-eaf7-45be-b67d-109fd92f69b5" providerId="ADAL" clId="{96498ACE-FFC5-4559-8A06-3A759A67DFAB}" dt="2022-09-24T15:57:13.237" v="3488" actId="1076"/>
        <pc:sldMkLst>
          <pc:docMk/>
          <pc:sldMk cId="4174153278" sldId="300"/>
        </pc:sldMkLst>
        <pc:spChg chg="del">
          <ac:chgData name="Pavlína Bazalová" userId="e219d983-eaf7-45be-b67d-109fd92f69b5" providerId="ADAL" clId="{96498ACE-FFC5-4559-8A06-3A759A67DFAB}" dt="2022-09-24T15:57:07.887" v="3487" actId="21"/>
          <ac:spMkLst>
            <pc:docMk/>
            <pc:sldMk cId="4174153278" sldId="300"/>
            <ac:spMk id="2" creationId="{15C4484B-7109-1F36-2AC9-2A5BB4E77875}"/>
          </ac:spMkLst>
        </pc:spChg>
        <pc:spChg chg="del">
          <ac:chgData name="Pavlína Bazalová" userId="e219d983-eaf7-45be-b67d-109fd92f69b5" providerId="ADAL" clId="{96498ACE-FFC5-4559-8A06-3A759A67DFAB}" dt="2022-09-24T15:56:40.944" v="3481" actId="478"/>
          <ac:spMkLst>
            <pc:docMk/>
            <pc:sldMk cId="4174153278" sldId="300"/>
            <ac:spMk id="4" creationId="{B5868653-C499-BCDA-9182-66136EC578F7}"/>
          </ac:spMkLst>
        </pc:spChg>
        <pc:spChg chg="del">
          <ac:chgData name="Pavlína Bazalová" userId="e219d983-eaf7-45be-b67d-109fd92f69b5" providerId="ADAL" clId="{96498ACE-FFC5-4559-8A06-3A759A67DFAB}" dt="2022-09-24T15:56:43.645" v="3482" actId="478"/>
          <ac:spMkLst>
            <pc:docMk/>
            <pc:sldMk cId="4174153278" sldId="300"/>
            <ac:spMk id="5" creationId="{D7583C69-15F4-144B-B843-AD525C3A45C1}"/>
          </ac:spMkLst>
        </pc:spChg>
        <pc:spChg chg="add mod">
          <ac:chgData name="Pavlína Bazalová" userId="e219d983-eaf7-45be-b67d-109fd92f69b5" providerId="ADAL" clId="{96498ACE-FFC5-4559-8A06-3A759A67DFAB}" dt="2022-09-24T15:56:14.087" v="3478" actId="20577"/>
          <ac:spMkLst>
            <pc:docMk/>
            <pc:sldMk cId="4174153278" sldId="300"/>
            <ac:spMk id="8" creationId="{605F0932-125D-2944-1D1E-861C44A1BDC5}"/>
          </ac:spMkLst>
        </pc:spChg>
        <pc:grpChg chg="add mod">
          <ac:chgData name="Pavlína Bazalová" userId="e219d983-eaf7-45be-b67d-109fd92f69b5" providerId="ADAL" clId="{96498ACE-FFC5-4559-8A06-3A759A67DFAB}" dt="2022-09-24T15:57:13.237" v="3488" actId="1076"/>
          <ac:grpSpMkLst>
            <pc:docMk/>
            <pc:sldMk cId="4174153278" sldId="300"/>
            <ac:grpSpMk id="6" creationId="{7379AAB4-1092-C625-21C5-1CDAC4AFFEA5}"/>
          </ac:grpSpMkLst>
        </pc:grpChg>
        <pc:picChg chg="add mod">
          <ac:chgData name="Pavlína Bazalová" userId="e219d983-eaf7-45be-b67d-109fd92f69b5" providerId="ADAL" clId="{96498ACE-FFC5-4559-8A06-3A759A67DFAB}" dt="2022-09-24T15:55:44.129" v="3469"/>
          <ac:picMkLst>
            <pc:docMk/>
            <pc:sldMk cId="4174153278" sldId="300"/>
            <ac:picMk id="7" creationId="{F2B6AC7E-DE55-4181-EFCE-0F1938817C8A}"/>
          </ac:picMkLst>
        </pc:picChg>
      </pc:sldChg>
      <pc:sldChg chg="addSp delSp modSp new mod">
        <pc:chgData name="Pavlína Bazalová" userId="e219d983-eaf7-45be-b67d-109fd92f69b5" providerId="ADAL" clId="{96498ACE-FFC5-4559-8A06-3A759A67DFAB}" dt="2022-09-24T16:02:12.764" v="3535" actId="1076"/>
        <pc:sldMkLst>
          <pc:docMk/>
          <pc:sldMk cId="3955318381" sldId="301"/>
        </pc:sldMkLst>
        <pc:spChg chg="del">
          <ac:chgData name="Pavlína Bazalová" userId="e219d983-eaf7-45be-b67d-109fd92f69b5" providerId="ADAL" clId="{96498ACE-FFC5-4559-8A06-3A759A67DFAB}" dt="2022-09-24T16:02:02.933" v="3532" actId="478"/>
          <ac:spMkLst>
            <pc:docMk/>
            <pc:sldMk cId="3955318381" sldId="301"/>
            <ac:spMk id="2" creationId="{A866D5EF-CC29-1453-ABB8-DF0D165DC6B2}"/>
          </ac:spMkLst>
        </pc:spChg>
        <pc:spChg chg="add mod">
          <ac:chgData name="Pavlína Bazalová" userId="e219d983-eaf7-45be-b67d-109fd92f69b5" providerId="ADAL" clId="{96498ACE-FFC5-4559-8A06-3A759A67DFAB}" dt="2022-09-24T16:02:12.764" v="3535" actId="1076"/>
          <ac:spMkLst>
            <pc:docMk/>
            <pc:sldMk cId="3955318381" sldId="301"/>
            <ac:spMk id="10" creationId="{3B584FFF-C269-85ED-BB86-C5E3A1B93BC6}"/>
          </ac:spMkLst>
        </pc:spChg>
        <pc:picChg chg="add del">
          <ac:chgData name="Pavlína Bazalová" userId="e219d983-eaf7-45be-b67d-109fd92f69b5" providerId="ADAL" clId="{96498ACE-FFC5-4559-8A06-3A759A67DFAB}" dt="2022-09-24T16:01:30.238" v="3525" actId="478"/>
          <ac:picMkLst>
            <pc:docMk/>
            <pc:sldMk cId="3955318381" sldId="301"/>
            <ac:picMk id="6" creationId="{A0637F11-99D1-5F24-4C23-86E3E0BB33DB}"/>
          </ac:picMkLst>
        </pc:picChg>
        <pc:picChg chg="add mod modCrop">
          <ac:chgData name="Pavlína Bazalová" userId="e219d983-eaf7-45be-b67d-109fd92f69b5" providerId="ADAL" clId="{96498ACE-FFC5-4559-8A06-3A759A67DFAB}" dt="2022-09-24T16:01:55.134" v="3531" actId="1076"/>
          <ac:picMkLst>
            <pc:docMk/>
            <pc:sldMk cId="3955318381" sldId="301"/>
            <ac:picMk id="8" creationId="{042E7DE1-6B11-D194-9A7F-E277FFD7DDA6}"/>
          </ac:picMkLst>
        </pc:picChg>
      </pc:sldChg>
      <pc:sldChg chg="addSp delSp modSp new mod modClrScheme chgLayout">
        <pc:chgData name="Pavlína Bazalová" userId="e219d983-eaf7-45be-b67d-109fd92f69b5" providerId="ADAL" clId="{96498ACE-FFC5-4559-8A06-3A759A67DFAB}" dt="2022-09-24T16:08:26.158" v="3571" actId="1076"/>
        <pc:sldMkLst>
          <pc:docMk/>
          <pc:sldMk cId="552718712" sldId="302"/>
        </pc:sldMkLst>
        <pc:spChg chg="del">
          <ac:chgData name="Pavlína Bazalová" userId="e219d983-eaf7-45be-b67d-109fd92f69b5" providerId="ADAL" clId="{96498ACE-FFC5-4559-8A06-3A759A67DFAB}" dt="2022-09-24T16:04:10.680" v="3545" actId="21"/>
          <ac:spMkLst>
            <pc:docMk/>
            <pc:sldMk cId="552718712" sldId="302"/>
            <ac:spMk id="2" creationId="{5767DEA3-3D14-1C5D-6B34-3881C9E0B67B}"/>
          </ac:spMkLst>
        </pc:spChg>
        <pc:spChg chg="mod">
          <ac:chgData name="Pavlína Bazalová" userId="e219d983-eaf7-45be-b67d-109fd92f69b5" providerId="ADAL" clId="{96498ACE-FFC5-4559-8A06-3A759A67DFAB}" dt="2022-09-24T16:06:44.941" v="3552" actId="26606"/>
          <ac:spMkLst>
            <pc:docMk/>
            <pc:sldMk cId="552718712" sldId="302"/>
            <ac:spMk id="3" creationId="{92E75E47-62AF-B51C-9810-A1FD39AD9826}"/>
          </ac:spMkLst>
        </pc:spChg>
        <pc:spChg chg="mod">
          <ac:chgData name="Pavlína Bazalová" userId="e219d983-eaf7-45be-b67d-109fd92f69b5" providerId="ADAL" clId="{96498ACE-FFC5-4559-8A06-3A759A67DFAB}" dt="2022-09-24T16:06:44.941" v="3552" actId="26606"/>
          <ac:spMkLst>
            <pc:docMk/>
            <pc:sldMk cId="552718712" sldId="302"/>
            <ac:spMk id="4" creationId="{83121B46-B9F7-FB2F-60E9-B2E7B8B4D014}"/>
          </ac:spMkLst>
        </pc:spChg>
        <pc:spChg chg="del">
          <ac:chgData name="Pavlína Bazalová" userId="e219d983-eaf7-45be-b67d-109fd92f69b5" providerId="ADAL" clId="{96498ACE-FFC5-4559-8A06-3A759A67DFAB}" dt="2022-09-24T16:02:40.095" v="3537"/>
          <ac:spMkLst>
            <pc:docMk/>
            <pc:sldMk cId="552718712" sldId="302"/>
            <ac:spMk id="5" creationId="{56BB4F65-FD18-D040-CE3E-C8E4EBF0EDC9}"/>
          </ac:spMkLst>
        </pc:spChg>
        <pc:spChg chg="add mod">
          <ac:chgData name="Pavlína Bazalová" userId="e219d983-eaf7-45be-b67d-109fd92f69b5" providerId="ADAL" clId="{96498ACE-FFC5-4559-8A06-3A759A67DFAB}" dt="2022-09-24T16:07:28.866" v="3559" actId="1076"/>
          <ac:spMkLst>
            <pc:docMk/>
            <pc:sldMk cId="552718712" sldId="302"/>
            <ac:spMk id="8" creationId="{91C6C3F2-4D49-6C49-DD95-AAFB5FC35B5E}"/>
          </ac:spMkLst>
        </pc:spChg>
        <pc:spChg chg="add del mod">
          <ac:chgData name="Pavlína Bazalová" userId="e219d983-eaf7-45be-b67d-109fd92f69b5" providerId="ADAL" clId="{96498ACE-FFC5-4559-8A06-3A759A67DFAB}" dt="2022-09-24T16:08:21.281" v="3570" actId="478"/>
          <ac:spMkLst>
            <pc:docMk/>
            <pc:sldMk cId="552718712" sldId="302"/>
            <ac:spMk id="11" creationId="{EB645C0B-CB8F-BF2D-4AF5-9DC600F42278}"/>
          </ac:spMkLst>
        </pc:spChg>
        <pc:spChg chg="add mod">
          <ac:chgData name="Pavlína Bazalová" userId="e219d983-eaf7-45be-b67d-109fd92f69b5" providerId="ADAL" clId="{96498ACE-FFC5-4559-8A06-3A759A67DFAB}" dt="2022-09-24T16:08:26.158" v="3571" actId="1076"/>
          <ac:spMkLst>
            <pc:docMk/>
            <pc:sldMk cId="552718712" sldId="302"/>
            <ac:spMk id="13" creationId="{E6770987-6649-C4A6-DFF6-3F3BA0F3B3B0}"/>
          </ac:spMkLst>
        </pc:spChg>
        <pc:spChg chg="add del mod">
          <ac:chgData name="Pavlína Bazalová" userId="e219d983-eaf7-45be-b67d-109fd92f69b5" providerId="ADAL" clId="{96498ACE-FFC5-4559-8A06-3A759A67DFAB}" dt="2022-09-24T16:07:41.013" v="3563" actId="478"/>
          <ac:spMkLst>
            <pc:docMk/>
            <pc:sldMk cId="552718712" sldId="302"/>
            <ac:spMk id="14" creationId="{1FE1931C-0042-46AB-B913-4DCFAC89774F}"/>
          </ac:spMkLst>
        </pc:spChg>
        <pc:spChg chg="add del mod">
          <ac:chgData name="Pavlína Bazalová" userId="e219d983-eaf7-45be-b67d-109fd92f69b5" providerId="ADAL" clId="{96498ACE-FFC5-4559-8A06-3A759A67DFAB}" dt="2022-09-24T16:06:56.376" v="3553" actId="478"/>
          <ac:spMkLst>
            <pc:docMk/>
            <pc:sldMk cId="552718712" sldId="302"/>
            <ac:spMk id="16" creationId="{A20BFD34-2D83-D858-0F57-7A11B9F55CDB}"/>
          </ac:spMkLst>
        </pc:spChg>
        <pc:picChg chg="add mod ord modCrop">
          <ac:chgData name="Pavlína Bazalová" userId="e219d983-eaf7-45be-b67d-109fd92f69b5" providerId="ADAL" clId="{96498ACE-FFC5-4559-8A06-3A759A67DFAB}" dt="2022-09-24T16:07:25.942" v="3558" actId="14100"/>
          <ac:picMkLst>
            <pc:docMk/>
            <pc:sldMk cId="552718712" sldId="302"/>
            <ac:picMk id="6" creationId="{40135060-8946-1CC4-914B-0BFFB71012FA}"/>
          </ac:picMkLst>
        </pc:picChg>
        <pc:picChg chg="add mod">
          <ac:chgData name="Pavlína Bazalová" userId="e219d983-eaf7-45be-b67d-109fd92f69b5" providerId="ADAL" clId="{96498ACE-FFC5-4559-8A06-3A759A67DFAB}" dt="2022-09-24T16:07:37.342" v="3562" actId="1076"/>
          <ac:picMkLst>
            <pc:docMk/>
            <pc:sldMk cId="552718712" sldId="302"/>
            <ac:picMk id="9" creationId="{F90D6F25-2DC2-83B2-7A1D-0013A3FC6B1E}"/>
          </ac:picMkLst>
        </pc:picChg>
      </pc:sldChg>
      <pc:sldChg chg="addSp delSp modSp new mod">
        <pc:chgData name="Pavlína Bazalová" userId="e219d983-eaf7-45be-b67d-109fd92f69b5" providerId="ADAL" clId="{96498ACE-FFC5-4559-8A06-3A759A67DFAB}" dt="2022-09-24T16:13:14.947" v="3615" actId="1076"/>
        <pc:sldMkLst>
          <pc:docMk/>
          <pc:sldMk cId="1933778317" sldId="303"/>
        </pc:sldMkLst>
        <pc:spChg chg="del">
          <ac:chgData name="Pavlína Bazalová" userId="e219d983-eaf7-45be-b67d-109fd92f69b5" providerId="ADAL" clId="{96498ACE-FFC5-4559-8A06-3A759A67DFAB}" dt="2022-09-24T16:12:53.353" v="3610" actId="21"/>
          <ac:spMkLst>
            <pc:docMk/>
            <pc:sldMk cId="1933778317" sldId="303"/>
            <ac:spMk id="2" creationId="{37791F7C-8420-6C95-6109-51E52AF12552}"/>
          </ac:spMkLst>
        </pc:spChg>
        <pc:spChg chg="mod">
          <ac:chgData name="Pavlína Bazalová" userId="e219d983-eaf7-45be-b67d-109fd92f69b5" providerId="ADAL" clId="{96498ACE-FFC5-4559-8A06-3A759A67DFAB}" dt="2022-09-24T16:12:48.920" v="3609" actId="20577"/>
          <ac:spMkLst>
            <pc:docMk/>
            <pc:sldMk cId="1933778317" sldId="303"/>
            <ac:spMk id="4" creationId="{385EA490-2B0E-AF40-73E5-34F41299820F}"/>
          </ac:spMkLst>
        </pc:spChg>
        <pc:spChg chg="del">
          <ac:chgData name="Pavlína Bazalová" userId="e219d983-eaf7-45be-b67d-109fd92f69b5" providerId="ADAL" clId="{96498ACE-FFC5-4559-8A06-3A759A67DFAB}" dt="2022-09-24T16:10:48.061" v="3578"/>
          <ac:spMkLst>
            <pc:docMk/>
            <pc:sldMk cId="1933778317" sldId="303"/>
            <ac:spMk id="5" creationId="{8E38F1AE-CA9D-A2F8-46B8-3B905372E09E}"/>
          </ac:spMkLst>
        </pc:spChg>
        <pc:spChg chg="add mod">
          <ac:chgData name="Pavlína Bazalová" userId="e219d983-eaf7-45be-b67d-109fd92f69b5" providerId="ADAL" clId="{96498ACE-FFC5-4559-8A06-3A759A67DFAB}" dt="2022-09-24T16:13:14.947" v="3615" actId="1076"/>
          <ac:spMkLst>
            <pc:docMk/>
            <pc:sldMk cId="1933778317" sldId="303"/>
            <ac:spMk id="11" creationId="{F55F2A5B-D26E-F8F7-9502-DFCD390C0F3E}"/>
          </ac:spMkLst>
        </pc:spChg>
        <pc:picChg chg="add mod modCrop">
          <ac:chgData name="Pavlína Bazalová" userId="e219d983-eaf7-45be-b67d-109fd92f69b5" providerId="ADAL" clId="{96498ACE-FFC5-4559-8A06-3A759A67DFAB}" dt="2022-09-24T16:11:36.711" v="3582" actId="1076"/>
          <ac:picMkLst>
            <pc:docMk/>
            <pc:sldMk cId="1933778317" sldId="303"/>
            <ac:picMk id="7" creationId="{E5D32198-8C57-EC83-FB1E-AD6BC23F6CBB}"/>
          </ac:picMkLst>
        </pc:picChg>
        <pc:picChg chg="add mod">
          <ac:chgData name="Pavlína Bazalová" userId="e219d983-eaf7-45be-b67d-109fd92f69b5" providerId="ADAL" clId="{96498ACE-FFC5-4559-8A06-3A759A67DFAB}" dt="2022-09-24T16:11:32.671" v="3581" actId="1076"/>
          <ac:picMkLst>
            <pc:docMk/>
            <pc:sldMk cId="1933778317" sldId="303"/>
            <ac:picMk id="8" creationId="{3C31387C-9FA2-3588-7BA0-9B158F7B8B67}"/>
          </ac:picMkLst>
        </pc:picChg>
        <pc:picChg chg="add del">
          <ac:chgData name="Pavlína Bazalová" userId="e219d983-eaf7-45be-b67d-109fd92f69b5" providerId="ADAL" clId="{96498ACE-FFC5-4559-8A06-3A759A67DFAB}" dt="2022-09-24T16:11:25.760" v="3580" actId="21"/>
          <ac:picMkLst>
            <pc:docMk/>
            <pc:sldMk cId="1933778317" sldId="303"/>
            <ac:picMk id="9" creationId="{ADF64106-D44C-3AC6-5BC9-6AA202869EBC}"/>
          </ac:picMkLst>
        </pc:picChg>
      </pc:sldChg>
      <pc:sldChg chg="addSp delSp modSp new mod">
        <pc:chgData name="Pavlína Bazalová" userId="e219d983-eaf7-45be-b67d-109fd92f69b5" providerId="ADAL" clId="{96498ACE-FFC5-4559-8A06-3A759A67DFAB}" dt="2022-09-24T16:29:55.824" v="3753" actId="14100"/>
        <pc:sldMkLst>
          <pc:docMk/>
          <pc:sldMk cId="3723520974" sldId="304"/>
        </pc:sldMkLst>
        <pc:spChg chg="del">
          <ac:chgData name="Pavlína Bazalová" userId="e219d983-eaf7-45be-b67d-109fd92f69b5" providerId="ADAL" clId="{96498ACE-FFC5-4559-8A06-3A759A67DFAB}" dt="2022-09-24T16:26:29.383" v="3710" actId="478"/>
          <ac:spMkLst>
            <pc:docMk/>
            <pc:sldMk cId="3723520974" sldId="304"/>
            <ac:spMk id="2" creationId="{86BCCE85-95C9-F044-D710-A7B048BCD3F7}"/>
          </ac:spMkLst>
        </pc:spChg>
        <pc:spChg chg="mod">
          <ac:chgData name="Pavlína Bazalová" userId="e219d983-eaf7-45be-b67d-109fd92f69b5" providerId="ADAL" clId="{96498ACE-FFC5-4559-8A06-3A759A67DFAB}" dt="2022-09-24T16:25:35.691" v="3634" actId="20577"/>
          <ac:spMkLst>
            <pc:docMk/>
            <pc:sldMk cId="3723520974" sldId="304"/>
            <ac:spMk id="4" creationId="{B2A22D55-6757-4121-347D-44D94AEA8555}"/>
          </ac:spMkLst>
        </pc:spChg>
        <pc:spChg chg="mod">
          <ac:chgData name="Pavlína Bazalová" userId="e219d983-eaf7-45be-b67d-109fd92f69b5" providerId="ADAL" clId="{96498ACE-FFC5-4559-8A06-3A759A67DFAB}" dt="2022-09-24T16:27:25.331" v="3726" actId="20577"/>
          <ac:spMkLst>
            <pc:docMk/>
            <pc:sldMk cId="3723520974" sldId="304"/>
            <ac:spMk id="5" creationId="{634DB63B-B571-8C1B-DD20-D202F98C3BDA}"/>
          </ac:spMkLst>
        </pc:spChg>
        <pc:spChg chg="add del mod">
          <ac:chgData name="Pavlína Bazalová" userId="e219d983-eaf7-45be-b67d-109fd92f69b5" providerId="ADAL" clId="{96498ACE-FFC5-4559-8A06-3A759A67DFAB}" dt="2022-09-24T16:27:17.795" v="3717" actId="478"/>
          <ac:spMkLst>
            <pc:docMk/>
            <pc:sldMk cId="3723520974" sldId="304"/>
            <ac:spMk id="6" creationId="{520AA323-C8C3-D8ED-A5A7-5079FC70991C}"/>
          </ac:spMkLst>
        </pc:spChg>
        <pc:spChg chg="mod">
          <ac:chgData name="Pavlína Bazalová" userId="e219d983-eaf7-45be-b67d-109fd92f69b5" providerId="ADAL" clId="{96498ACE-FFC5-4559-8A06-3A759A67DFAB}" dt="2022-09-24T16:28:26.633" v="3739" actId="20577"/>
          <ac:spMkLst>
            <pc:docMk/>
            <pc:sldMk cId="3723520974" sldId="304"/>
            <ac:spMk id="12" creationId="{6E8B3A70-2675-6EAD-9EFF-4281EBF3DF56}"/>
          </ac:spMkLst>
        </pc:spChg>
        <pc:spChg chg="add del mod">
          <ac:chgData name="Pavlína Bazalová" userId="e219d983-eaf7-45be-b67d-109fd92f69b5" providerId="ADAL" clId="{96498ACE-FFC5-4559-8A06-3A759A67DFAB}" dt="2022-09-24T16:27:17.810" v="3719"/>
          <ac:spMkLst>
            <pc:docMk/>
            <pc:sldMk cId="3723520974" sldId="304"/>
            <ac:spMk id="13" creationId="{CD8F1FE2-976C-6902-C17F-232F6816E7B1}"/>
          </ac:spMkLst>
        </pc:spChg>
        <pc:spChg chg="add mod">
          <ac:chgData name="Pavlína Bazalová" userId="e219d983-eaf7-45be-b67d-109fd92f69b5" providerId="ADAL" clId="{96498ACE-FFC5-4559-8A06-3A759A67DFAB}" dt="2022-09-24T16:29:08.919" v="3743" actId="1076"/>
          <ac:spMkLst>
            <pc:docMk/>
            <pc:sldMk cId="3723520974" sldId="304"/>
            <ac:spMk id="15" creationId="{CD9D0A2B-6046-0297-6AA0-7286A1885EA8}"/>
          </ac:spMkLst>
        </pc:spChg>
        <pc:spChg chg="add mod">
          <ac:chgData name="Pavlína Bazalová" userId="e219d983-eaf7-45be-b67d-109fd92f69b5" providerId="ADAL" clId="{96498ACE-FFC5-4559-8A06-3A759A67DFAB}" dt="2022-09-24T16:29:55.824" v="3753" actId="14100"/>
          <ac:spMkLst>
            <pc:docMk/>
            <pc:sldMk cId="3723520974" sldId="304"/>
            <ac:spMk id="17" creationId="{35EBB470-9AAB-E06A-9AF3-DBC8BC227753}"/>
          </ac:spMkLst>
        </pc:spChg>
        <pc:grpChg chg="add mod">
          <ac:chgData name="Pavlína Bazalová" userId="e219d983-eaf7-45be-b67d-109fd92f69b5" providerId="ADAL" clId="{96498ACE-FFC5-4559-8A06-3A759A67DFAB}" dt="2022-09-24T16:28:31.207" v="3740" actId="1076"/>
          <ac:grpSpMkLst>
            <pc:docMk/>
            <pc:sldMk cId="3723520974" sldId="304"/>
            <ac:grpSpMk id="7" creationId="{67EE0B14-FBFC-DB89-7C1D-DF227E9CC440}"/>
          </ac:grpSpMkLst>
        </pc:grpChg>
        <pc:cxnChg chg="mod">
          <ac:chgData name="Pavlína Bazalová" userId="e219d983-eaf7-45be-b67d-109fd92f69b5" providerId="ADAL" clId="{96498ACE-FFC5-4559-8A06-3A759A67DFAB}" dt="2022-09-24T16:27:41.993" v="3730" actId="13822"/>
          <ac:cxnSpMkLst>
            <pc:docMk/>
            <pc:sldMk cId="3723520974" sldId="304"/>
            <ac:cxnSpMk id="8" creationId="{93A33A92-97CC-3013-CC0F-37FF5A9A76A2}"/>
          </ac:cxnSpMkLst>
        </pc:cxnChg>
        <pc:cxnChg chg="mod">
          <ac:chgData name="Pavlína Bazalová" userId="e219d983-eaf7-45be-b67d-109fd92f69b5" providerId="ADAL" clId="{96498ACE-FFC5-4559-8A06-3A759A67DFAB}" dt="2022-09-24T16:27:45.335" v="3731" actId="13822"/>
          <ac:cxnSpMkLst>
            <pc:docMk/>
            <pc:sldMk cId="3723520974" sldId="304"/>
            <ac:cxnSpMk id="9" creationId="{D5589703-9B08-94E7-29F2-154DB9A1166C}"/>
          </ac:cxnSpMkLst>
        </pc:cxnChg>
        <pc:cxnChg chg="mod">
          <ac:chgData name="Pavlína Bazalová" userId="e219d983-eaf7-45be-b67d-109fd92f69b5" providerId="ADAL" clId="{96498ACE-FFC5-4559-8A06-3A759A67DFAB}" dt="2022-09-24T16:28:03.264" v="3736" actId="14100"/>
          <ac:cxnSpMkLst>
            <pc:docMk/>
            <pc:sldMk cId="3723520974" sldId="304"/>
            <ac:cxnSpMk id="10" creationId="{ADEF0EA3-10DB-6F28-DDFF-B00E0BCDDD48}"/>
          </ac:cxnSpMkLst>
        </pc:cxnChg>
        <pc:cxnChg chg="mod">
          <ac:chgData name="Pavlína Bazalová" userId="e219d983-eaf7-45be-b67d-109fd92f69b5" providerId="ADAL" clId="{96498ACE-FFC5-4559-8A06-3A759A67DFAB}" dt="2022-09-24T16:27:52.519" v="3733" actId="13822"/>
          <ac:cxnSpMkLst>
            <pc:docMk/>
            <pc:sldMk cId="3723520974" sldId="304"/>
            <ac:cxnSpMk id="11" creationId="{46FD204B-E027-B652-A0FD-45D19C621331}"/>
          </ac:cxnSpMkLst>
        </pc:cxnChg>
      </pc:sldChg>
      <pc:sldChg chg="addSp delSp modSp new mod">
        <pc:chgData name="Pavlína Bazalová" userId="e219d983-eaf7-45be-b67d-109fd92f69b5" providerId="ADAL" clId="{96498ACE-FFC5-4559-8A06-3A759A67DFAB}" dt="2022-09-24T16:32:46.003" v="3791" actId="20577"/>
        <pc:sldMkLst>
          <pc:docMk/>
          <pc:sldMk cId="627258665" sldId="305"/>
        </pc:sldMkLst>
        <pc:spChg chg="del">
          <ac:chgData name="Pavlína Bazalová" userId="e219d983-eaf7-45be-b67d-109fd92f69b5" providerId="ADAL" clId="{96498ACE-FFC5-4559-8A06-3A759A67DFAB}" dt="2022-09-24T16:32:28.706" v="3772" actId="478"/>
          <ac:spMkLst>
            <pc:docMk/>
            <pc:sldMk cId="627258665" sldId="305"/>
            <ac:spMk id="2" creationId="{5FFB1576-A287-DB69-7376-993DA2DFF694}"/>
          </ac:spMkLst>
        </pc:spChg>
        <pc:spChg chg="mod">
          <ac:chgData name="Pavlína Bazalová" userId="e219d983-eaf7-45be-b67d-109fd92f69b5" providerId="ADAL" clId="{96498ACE-FFC5-4559-8A06-3A759A67DFAB}" dt="2022-09-24T16:32:46.003" v="3791" actId="20577"/>
          <ac:spMkLst>
            <pc:docMk/>
            <pc:sldMk cId="627258665" sldId="305"/>
            <ac:spMk id="4" creationId="{51CA2CD5-6B2F-65FE-5870-E07758B426B4}"/>
          </ac:spMkLst>
        </pc:spChg>
        <pc:spChg chg="mod">
          <ac:chgData name="Pavlína Bazalová" userId="e219d983-eaf7-45be-b67d-109fd92f69b5" providerId="ADAL" clId="{96498ACE-FFC5-4559-8A06-3A759A67DFAB}" dt="2022-09-24T16:32:38.891" v="3774" actId="113"/>
          <ac:spMkLst>
            <pc:docMk/>
            <pc:sldMk cId="627258665" sldId="305"/>
            <ac:spMk id="5" creationId="{F73BB282-B382-1005-B4B8-3C236E13CF9A}"/>
          </ac:spMkLst>
        </pc:spChg>
        <pc:graphicFrameChg chg="add mod">
          <ac:chgData name="Pavlína Bazalová" userId="e219d983-eaf7-45be-b67d-109fd92f69b5" providerId="ADAL" clId="{96498ACE-FFC5-4559-8A06-3A759A67DFAB}" dt="2022-09-24T16:32:25.222" v="3770" actId="1076"/>
          <ac:graphicFrameMkLst>
            <pc:docMk/>
            <pc:sldMk cId="627258665" sldId="305"/>
            <ac:graphicFrameMk id="6" creationId="{A65EE48D-448F-B651-CDE2-16B1998B2ABB}"/>
          </ac:graphicFrameMkLst>
        </pc:graphicFrameChg>
      </pc:sldChg>
      <pc:sldChg chg="addSp delSp modSp new del mod">
        <pc:chgData name="Pavlína Bazalová" userId="e219d983-eaf7-45be-b67d-109fd92f69b5" providerId="ADAL" clId="{96498ACE-FFC5-4559-8A06-3A759A67DFAB}" dt="2022-09-24T16:50:21.988" v="3909" actId="2696"/>
        <pc:sldMkLst>
          <pc:docMk/>
          <pc:sldMk cId="3224506736" sldId="306"/>
        </pc:sldMkLst>
        <pc:spChg chg="del">
          <ac:chgData name="Pavlína Bazalová" userId="e219d983-eaf7-45be-b67d-109fd92f69b5" providerId="ADAL" clId="{96498ACE-FFC5-4559-8A06-3A759A67DFAB}" dt="2022-09-24T16:34:15.585" v="3808" actId="478"/>
          <ac:spMkLst>
            <pc:docMk/>
            <pc:sldMk cId="3224506736" sldId="306"/>
            <ac:spMk id="2" creationId="{AB8DB6CA-C160-B3A0-3FC3-D8ED7A38D944}"/>
          </ac:spMkLst>
        </pc:spChg>
        <pc:spChg chg="del">
          <ac:chgData name="Pavlína Bazalová" userId="e219d983-eaf7-45be-b67d-109fd92f69b5" providerId="ADAL" clId="{96498ACE-FFC5-4559-8A06-3A759A67DFAB}" dt="2022-09-24T16:33:45.730" v="3800" actId="478"/>
          <ac:spMkLst>
            <pc:docMk/>
            <pc:sldMk cId="3224506736" sldId="306"/>
            <ac:spMk id="4" creationId="{0BD7BF60-DB5D-6769-841F-79A4B6723425}"/>
          </ac:spMkLst>
        </pc:spChg>
        <pc:spChg chg="del">
          <ac:chgData name="Pavlína Bazalová" userId="e219d983-eaf7-45be-b67d-109fd92f69b5" providerId="ADAL" clId="{96498ACE-FFC5-4559-8A06-3A759A67DFAB}" dt="2022-09-24T16:33:47.346" v="3801" actId="478"/>
          <ac:spMkLst>
            <pc:docMk/>
            <pc:sldMk cId="3224506736" sldId="306"/>
            <ac:spMk id="5" creationId="{367E6A6D-5CDA-CAE1-B3FD-58B2431417BF}"/>
          </ac:spMkLst>
        </pc:spChg>
        <pc:spChg chg="add mod">
          <ac:chgData name="Pavlína Bazalová" userId="e219d983-eaf7-45be-b67d-109fd92f69b5" providerId="ADAL" clId="{96498ACE-FFC5-4559-8A06-3A759A67DFAB}" dt="2022-09-24T16:34:12.119" v="3807" actId="1076"/>
          <ac:spMkLst>
            <pc:docMk/>
            <pc:sldMk cId="3224506736" sldId="306"/>
            <ac:spMk id="8" creationId="{B58A698A-5517-0D65-3A2E-6C9147616EF3}"/>
          </ac:spMkLst>
        </pc:spChg>
        <pc:picChg chg="add mod">
          <ac:chgData name="Pavlína Bazalová" userId="e219d983-eaf7-45be-b67d-109fd92f69b5" providerId="ADAL" clId="{96498ACE-FFC5-4559-8A06-3A759A67DFAB}" dt="2022-09-24T16:33:42.322" v="3799" actId="1076"/>
          <ac:picMkLst>
            <pc:docMk/>
            <pc:sldMk cId="3224506736" sldId="306"/>
            <ac:picMk id="6" creationId="{1175C934-89F5-631F-A305-F1EDC127E996}"/>
          </ac:picMkLst>
        </pc:picChg>
        <pc:picChg chg="add mod">
          <ac:chgData name="Pavlína Bazalová" userId="e219d983-eaf7-45be-b67d-109fd92f69b5" providerId="ADAL" clId="{96498ACE-FFC5-4559-8A06-3A759A67DFAB}" dt="2022-09-24T16:44:32.454" v="3819" actId="1076"/>
          <ac:picMkLst>
            <pc:docMk/>
            <pc:sldMk cId="3224506736" sldId="306"/>
            <ac:picMk id="9" creationId="{C8204422-BD67-F678-C398-CFA8500C6315}"/>
          </ac:picMkLst>
        </pc:picChg>
      </pc:sldChg>
      <pc:sldChg chg="addSp delSp modSp add del mod ord">
        <pc:chgData name="Pavlína Bazalová" userId="e219d983-eaf7-45be-b67d-109fd92f69b5" providerId="ADAL" clId="{96498ACE-FFC5-4559-8A06-3A759A67DFAB}" dt="2022-09-24T16:50:20.344" v="3908" actId="2696"/>
        <pc:sldMkLst>
          <pc:docMk/>
          <pc:sldMk cId="2738917285" sldId="307"/>
        </pc:sldMkLst>
        <pc:picChg chg="add mod">
          <ac:chgData name="Pavlína Bazalová" userId="e219d983-eaf7-45be-b67d-109fd92f69b5" providerId="ADAL" clId="{96498ACE-FFC5-4559-8A06-3A759A67DFAB}" dt="2022-09-24T16:44:26.600" v="3817" actId="1076"/>
          <ac:picMkLst>
            <pc:docMk/>
            <pc:sldMk cId="2738917285" sldId="307"/>
            <ac:picMk id="2" creationId="{9172CC5F-993A-A258-4172-2D4122F690D8}"/>
          </ac:picMkLst>
        </pc:picChg>
        <pc:picChg chg="del">
          <ac:chgData name="Pavlína Bazalová" userId="e219d983-eaf7-45be-b67d-109fd92f69b5" providerId="ADAL" clId="{96498ACE-FFC5-4559-8A06-3A759A67DFAB}" dt="2022-09-24T16:40:42.631" v="3812" actId="478"/>
          <ac:picMkLst>
            <pc:docMk/>
            <pc:sldMk cId="2738917285" sldId="307"/>
            <ac:picMk id="6" creationId="{1175C934-89F5-631F-A305-F1EDC127E996}"/>
          </ac:picMkLst>
        </pc:picChg>
        <pc:picChg chg="add mod">
          <ac:chgData name="Pavlína Bazalová" userId="e219d983-eaf7-45be-b67d-109fd92f69b5" providerId="ADAL" clId="{96498ACE-FFC5-4559-8A06-3A759A67DFAB}" dt="2022-09-24T16:40:57.993" v="3815" actId="1076"/>
          <ac:picMkLst>
            <pc:docMk/>
            <pc:sldMk cId="2738917285" sldId="307"/>
            <ac:picMk id="6146" creationId="{B9008398-B854-83B3-B17E-4C7E25974FF1}"/>
          </ac:picMkLst>
        </pc:picChg>
      </pc:sldChg>
      <pc:sldChg chg="addSp delSp modSp new mod ord">
        <pc:chgData name="Pavlína Bazalová" userId="e219d983-eaf7-45be-b67d-109fd92f69b5" providerId="ADAL" clId="{96498ACE-FFC5-4559-8A06-3A759A67DFAB}" dt="2022-09-24T17:18:54.243" v="4541" actId="1076"/>
        <pc:sldMkLst>
          <pc:docMk/>
          <pc:sldMk cId="3718900103" sldId="308"/>
        </pc:sldMkLst>
        <pc:spChg chg="del">
          <ac:chgData name="Pavlína Bazalová" userId="e219d983-eaf7-45be-b67d-109fd92f69b5" providerId="ADAL" clId="{96498ACE-FFC5-4559-8A06-3A759A67DFAB}" dt="2022-09-24T16:50:18.125" v="3907" actId="21"/>
          <ac:spMkLst>
            <pc:docMk/>
            <pc:sldMk cId="3718900103" sldId="308"/>
            <ac:spMk id="2" creationId="{F23E1D6D-59A0-9975-3E26-C48195FC99A1}"/>
          </ac:spMkLst>
        </pc:spChg>
        <pc:spChg chg="mod">
          <ac:chgData name="Pavlína Bazalová" userId="e219d983-eaf7-45be-b67d-109fd92f69b5" providerId="ADAL" clId="{96498ACE-FFC5-4559-8A06-3A759A67DFAB}" dt="2022-09-24T16:49:41.849" v="3902" actId="20577"/>
          <ac:spMkLst>
            <pc:docMk/>
            <pc:sldMk cId="3718900103" sldId="308"/>
            <ac:spMk id="4" creationId="{696B0524-6E74-78D4-F808-8F7BDD6AE797}"/>
          </ac:spMkLst>
        </pc:spChg>
        <pc:spChg chg="del">
          <ac:chgData name="Pavlína Bazalová" userId="e219d983-eaf7-45be-b67d-109fd92f69b5" providerId="ADAL" clId="{96498ACE-FFC5-4559-8A06-3A759A67DFAB}" dt="2022-09-24T16:46:45.853" v="3823"/>
          <ac:spMkLst>
            <pc:docMk/>
            <pc:sldMk cId="3718900103" sldId="308"/>
            <ac:spMk id="5" creationId="{E9603BFF-BD33-DC15-6CDF-25729EC30759}"/>
          </ac:spMkLst>
        </pc:spChg>
        <pc:spChg chg="add mod">
          <ac:chgData name="Pavlína Bazalová" userId="e219d983-eaf7-45be-b67d-109fd92f69b5" providerId="ADAL" clId="{96498ACE-FFC5-4559-8A06-3A759A67DFAB}" dt="2022-09-24T16:50:37.648" v="3910" actId="1076"/>
          <ac:spMkLst>
            <pc:docMk/>
            <pc:sldMk cId="3718900103" sldId="308"/>
            <ac:spMk id="8" creationId="{367CF5A0-C169-2770-2826-B18FAF7893EE}"/>
          </ac:spMkLst>
        </pc:spChg>
        <pc:picChg chg="add mod modCrop">
          <ac:chgData name="Pavlína Bazalová" userId="e219d983-eaf7-45be-b67d-109fd92f69b5" providerId="ADAL" clId="{96498ACE-FFC5-4559-8A06-3A759A67DFAB}" dt="2022-09-24T16:49:33.592" v="3870" actId="1076"/>
          <ac:picMkLst>
            <pc:docMk/>
            <pc:sldMk cId="3718900103" sldId="308"/>
            <ac:picMk id="6" creationId="{0079A7CB-859D-3384-B6FA-011F4ED41453}"/>
          </ac:picMkLst>
        </pc:picChg>
        <pc:picChg chg="add mod">
          <ac:chgData name="Pavlína Bazalová" userId="e219d983-eaf7-45be-b67d-109fd92f69b5" providerId="ADAL" clId="{96498ACE-FFC5-4559-8A06-3A759A67DFAB}" dt="2022-09-24T17:18:54.243" v="4541" actId="1076"/>
          <ac:picMkLst>
            <pc:docMk/>
            <pc:sldMk cId="3718900103" sldId="308"/>
            <ac:picMk id="9" creationId="{D83C7991-4398-560C-3869-3E0D98CCDF9F}"/>
          </ac:picMkLst>
        </pc:picChg>
      </pc:sldChg>
      <pc:sldChg chg="addSp delSp modSp add mod ord">
        <pc:chgData name="Pavlína Bazalová" userId="e219d983-eaf7-45be-b67d-109fd92f69b5" providerId="ADAL" clId="{96498ACE-FFC5-4559-8A06-3A759A67DFAB}" dt="2022-09-24T16:51:22.706" v="3911" actId="478"/>
        <pc:sldMkLst>
          <pc:docMk/>
          <pc:sldMk cId="687033538" sldId="309"/>
        </pc:sldMkLst>
        <pc:spChg chg="del">
          <ac:chgData name="Pavlína Bazalová" userId="e219d983-eaf7-45be-b67d-109fd92f69b5" providerId="ADAL" clId="{96498ACE-FFC5-4559-8A06-3A759A67DFAB}" dt="2022-09-24T16:51:22.706" v="3911" actId="478"/>
          <ac:spMkLst>
            <pc:docMk/>
            <pc:sldMk cId="687033538" sldId="309"/>
            <ac:spMk id="2" creationId="{F23E1D6D-59A0-9975-3E26-C48195FC99A1}"/>
          </ac:spMkLst>
        </pc:spChg>
        <pc:spChg chg="mod">
          <ac:chgData name="Pavlína Bazalová" userId="e219d983-eaf7-45be-b67d-109fd92f69b5" providerId="ADAL" clId="{96498ACE-FFC5-4559-8A06-3A759A67DFAB}" dt="2022-09-24T16:47:58.510" v="3865" actId="20577"/>
          <ac:spMkLst>
            <pc:docMk/>
            <pc:sldMk cId="687033538" sldId="309"/>
            <ac:spMk id="4" creationId="{696B0524-6E74-78D4-F808-8F7BDD6AE797}"/>
          </ac:spMkLst>
        </pc:spChg>
        <pc:picChg chg="add mod">
          <ac:chgData name="Pavlína Bazalová" userId="e219d983-eaf7-45be-b67d-109fd92f69b5" providerId="ADAL" clId="{96498ACE-FFC5-4559-8A06-3A759A67DFAB}" dt="2022-09-24T16:50:04.209" v="3906" actId="1076"/>
          <ac:picMkLst>
            <pc:docMk/>
            <pc:sldMk cId="687033538" sldId="309"/>
            <ac:picMk id="5" creationId="{273B6091-5544-C6EF-687D-1A70464A3B80}"/>
          </ac:picMkLst>
        </pc:picChg>
        <pc:picChg chg="mod modCrop">
          <ac:chgData name="Pavlína Bazalová" userId="e219d983-eaf7-45be-b67d-109fd92f69b5" providerId="ADAL" clId="{96498ACE-FFC5-4559-8A06-3A759A67DFAB}" dt="2022-09-24T16:47:47.927" v="3835" actId="1076"/>
          <ac:picMkLst>
            <pc:docMk/>
            <pc:sldMk cId="687033538" sldId="309"/>
            <ac:picMk id="6" creationId="{0079A7CB-859D-3384-B6FA-011F4ED41453}"/>
          </ac:picMkLst>
        </pc:picChg>
      </pc:sldChg>
      <pc:sldChg chg="addSp delSp modSp new mod modClrScheme chgLayout">
        <pc:chgData name="Pavlína Bazalová" userId="e219d983-eaf7-45be-b67d-109fd92f69b5" providerId="ADAL" clId="{96498ACE-FFC5-4559-8A06-3A759A67DFAB}" dt="2022-09-24T16:58:39.661" v="4029" actId="478"/>
        <pc:sldMkLst>
          <pc:docMk/>
          <pc:sldMk cId="2372203357" sldId="310"/>
        </pc:sldMkLst>
        <pc:spChg chg="del mod">
          <ac:chgData name="Pavlína Bazalová" userId="e219d983-eaf7-45be-b67d-109fd92f69b5" providerId="ADAL" clId="{96498ACE-FFC5-4559-8A06-3A759A67DFAB}" dt="2022-09-24T16:58:39.661" v="4029" actId="478"/>
          <ac:spMkLst>
            <pc:docMk/>
            <pc:sldMk cId="2372203357" sldId="310"/>
            <ac:spMk id="2" creationId="{5388B856-4A65-9027-A9CF-F5D794B19DC9}"/>
          </ac:spMkLst>
        </pc:spChg>
        <pc:spChg chg="mod">
          <ac:chgData name="Pavlína Bazalová" userId="e219d983-eaf7-45be-b67d-109fd92f69b5" providerId="ADAL" clId="{96498ACE-FFC5-4559-8A06-3A759A67DFAB}" dt="2022-09-24T16:57:20.843" v="4016" actId="26606"/>
          <ac:spMkLst>
            <pc:docMk/>
            <pc:sldMk cId="2372203357" sldId="310"/>
            <ac:spMk id="3" creationId="{D73893F7-B5C9-2934-9FF2-0666981B4BFE}"/>
          </ac:spMkLst>
        </pc:spChg>
        <pc:spChg chg="mod ord">
          <ac:chgData name="Pavlína Bazalová" userId="e219d983-eaf7-45be-b67d-109fd92f69b5" providerId="ADAL" clId="{96498ACE-FFC5-4559-8A06-3A759A67DFAB}" dt="2022-09-24T16:57:20.843" v="4016" actId="26606"/>
          <ac:spMkLst>
            <pc:docMk/>
            <pc:sldMk cId="2372203357" sldId="310"/>
            <ac:spMk id="4" creationId="{875D49D7-FEF2-A19D-57C6-52A22C99D206}"/>
          </ac:spMkLst>
        </pc:spChg>
        <pc:spChg chg="del">
          <ac:chgData name="Pavlína Bazalová" userId="e219d983-eaf7-45be-b67d-109fd92f69b5" providerId="ADAL" clId="{96498ACE-FFC5-4559-8A06-3A759A67DFAB}" dt="2022-09-24T16:55:07.149" v="3982" actId="478"/>
          <ac:spMkLst>
            <pc:docMk/>
            <pc:sldMk cId="2372203357" sldId="310"/>
            <ac:spMk id="5" creationId="{6ECCDCCB-973A-4629-C906-7BC3881254CE}"/>
          </ac:spMkLst>
        </pc:spChg>
        <pc:spChg chg="add mod ord">
          <ac:chgData name="Pavlína Bazalová" userId="e219d983-eaf7-45be-b67d-109fd92f69b5" providerId="ADAL" clId="{96498ACE-FFC5-4559-8A06-3A759A67DFAB}" dt="2022-09-24T16:58:30.831" v="4027" actId="1076"/>
          <ac:spMkLst>
            <pc:docMk/>
            <pc:sldMk cId="2372203357" sldId="310"/>
            <ac:spMk id="7" creationId="{B94DCE3D-F44C-1E67-37C4-74B03D27227B}"/>
          </ac:spMkLst>
        </pc:spChg>
        <pc:spChg chg="add mod">
          <ac:chgData name="Pavlína Bazalová" userId="e219d983-eaf7-45be-b67d-109fd92f69b5" providerId="ADAL" clId="{96498ACE-FFC5-4559-8A06-3A759A67DFAB}" dt="2022-09-24T16:56:03.115" v="3998"/>
          <ac:spMkLst>
            <pc:docMk/>
            <pc:sldMk cId="2372203357" sldId="310"/>
            <ac:spMk id="10" creationId="{D539AD0E-59D5-0FCC-CFCA-FE17C1A3BC93}"/>
          </ac:spMkLst>
        </pc:spChg>
        <pc:spChg chg="add mod">
          <ac:chgData name="Pavlína Bazalová" userId="e219d983-eaf7-45be-b67d-109fd92f69b5" providerId="ADAL" clId="{96498ACE-FFC5-4559-8A06-3A759A67DFAB}" dt="2022-09-24T16:58:36.376" v="4028" actId="1076"/>
          <ac:spMkLst>
            <pc:docMk/>
            <pc:sldMk cId="2372203357" sldId="310"/>
            <ac:spMk id="13" creationId="{69FBC016-EB54-BCBB-3F62-FC8F076CE44E}"/>
          </ac:spMkLst>
        </pc:spChg>
        <pc:spChg chg="add del mod">
          <ac:chgData name="Pavlína Bazalová" userId="e219d983-eaf7-45be-b67d-109fd92f69b5" providerId="ADAL" clId="{96498ACE-FFC5-4559-8A06-3A759A67DFAB}" dt="2022-09-24T16:57:20.832" v="4015" actId="26606"/>
          <ac:spMkLst>
            <pc:docMk/>
            <pc:sldMk cId="2372203357" sldId="310"/>
            <ac:spMk id="16" creationId="{4C2939A8-7A38-4DB7-7B51-9339FD1F26FD}"/>
          </ac:spMkLst>
        </pc:spChg>
        <pc:grpChg chg="add del mod">
          <ac:chgData name="Pavlína Bazalová" userId="e219d983-eaf7-45be-b67d-109fd92f69b5" providerId="ADAL" clId="{96498ACE-FFC5-4559-8A06-3A759A67DFAB}" dt="2022-09-24T16:56:50.502" v="4011" actId="478"/>
          <ac:grpSpMkLst>
            <pc:docMk/>
            <pc:sldMk cId="2372203357" sldId="310"/>
            <ac:grpSpMk id="8" creationId="{89F669CF-088B-527E-3CEA-9A1576348C24}"/>
          </ac:grpSpMkLst>
        </pc:grpChg>
        <pc:picChg chg="add mod">
          <ac:chgData name="Pavlína Bazalová" userId="e219d983-eaf7-45be-b67d-109fd92f69b5" providerId="ADAL" clId="{96498ACE-FFC5-4559-8A06-3A759A67DFAB}" dt="2022-09-24T16:56:03.115" v="3998"/>
          <ac:picMkLst>
            <pc:docMk/>
            <pc:sldMk cId="2372203357" sldId="310"/>
            <ac:picMk id="9" creationId="{55826DDC-A39D-DF9D-CC1C-80900827F075}"/>
          </ac:picMkLst>
        </pc:picChg>
        <pc:picChg chg="add mod">
          <ac:chgData name="Pavlína Bazalová" userId="e219d983-eaf7-45be-b67d-109fd92f69b5" providerId="ADAL" clId="{96498ACE-FFC5-4559-8A06-3A759A67DFAB}" dt="2022-09-24T16:58:27.840" v="4026" actId="14100"/>
          <ac:picMkLst>
            <pc:docMk/>
            <pc:sldMk cId="2372203357" sldId="310"/>
            <ac:picMk id="11" creationId="{4150D743-D198-1D85-5482-4BBC2EF09664}"/>
          </ac:picMkLst>
        </pc:picChg>
      </pc:sldChg>
      <pc:sldChg chg="addSp delSp modSp new mod ord">
        <pc:chgData name="Pavlína Bazalová" userId="e219d983-eaf7-45be-b67d-109fd92f69b5" providerId="ADAL" clId="{96498ACE-FFC5-4559-8A06-3A759A67DFAB}" dt="2022-09-24T17:13:51.263" v="4415"/>
        <pc:sldMkLst>
          <pc:docMk/>
          <pc:sldMk cId="3182392758" sldId="311"/>
        </pc:sldMkLst>
        <pc:spChg chg="mod">
          <ac:chgData name="Pavlína Bazalová" userId="e219d983-eaf7-45be-b67d-109fd92f69b5" providerId="ADAL" clId="{96498ACE-FFC5-4559-8A06-3A759A67DFAB}" dt="2022-09-24T17:12:25.171" v="4364" actId="20577"/>
          <ac:spMkLst>
            <pc:docMk/>
            <pc:sldMk cId="3182392758" sldId="311"/>
            <ac:spMk id="2" creationId="{E53CDC45-C10C-5501-CD7C-3DE1FD6BFDEF}"/>
          </ac:spMkLst>
        </pc:spChg>
        <pc:spChg chg="mod">
          <ac:chgData name="Pavlína Bazalová" userId="e219d983-eaf7-45be-b67d-109fd92f69b5" providerId="ADAL" clId="{96498ACE-FFC5-4559-8A06-3A759A67DFAB}" dt="2022-09-24T16:54:26.002" v="3955" actId="20577"/>
          <ac:spMkLst>
            <pc:docMk/>
            <pc:sldMk cId="3182392758" sldId="311"/>
            <ac:spMk id="4" creationId="{B1E1EFDE-8E0E-05DC-55DE-688F2A2B982C}"/>
          </ac:spMkLst>
        </pc:spChg>
        <pc:spChg chg="del">
          <ac:chgData name="Pavlína Bazalová" userId="e219d983-eaf7-45be-b67d-109fd92f69b5" providerId="ADAL" clId="{96498ACE-FFC5-4559-8A06-3A759A67DFAB}" dt="2022-09-24T17:12:19.446" v="4362" actId="478"/>
          <ac:spMkLst>
            <pc:docMk/>
            <pc:sldMk cId="3182392758" sldId="311"/>
            <ac:spMk id="5" creationId="{EA986C8F-74F5-DEF4-CC7F-A971BE120AB1}"/>
          </ac:spMkLst>
        </pc:spChg>
        <pc:spChg chg="add mod">
          <ac:chgData name="Pavlína Bazalová" userId="e219d983-eaf7-45be-b67d-109fd92f69b5" providerId="ADAL" clId="{96498ACE-FFC5-4559-8A06-3A759A67DFAB}" dt="2022-09-24T17:12:12.101" v="4360"/>
          <ac:spMkLst>
            <pc:docMk/>
            <pc:sldMk cId="3182392758" sldId="311"/>
            <ac:spMk id="8" creationId="{C70A610E-FFC5-EB6F-F6FD-6AAF0EB6F0E0}"/>
          </ac:spMkLst>
        </pc:spChg>
        <pc:grpChg chg="add mod">
          <ac:chgData name="Pavlína Bazalová" userId="e219d983-eaf7-45be-b67d-109fd92f69b5" providerId="ADAL" clId="{96498ACE-FFC5-4559-8A06-3A759A67DFAB}" dt="2022-09-24T17:12:22.712" v="4363" actId="1076"/>
          <ac:grpSpMkLst>
            <pc:docMk/>
            <pc:sldMk cId="3182392758" sldId="311"/>
            <ac:grpSpMk id="6" creationId="{BC1817C6-4B49-86D4-3D4C-E03B4FF8B034}"/>
          </ac:grpSpMkLst>
        </pc:grpChg>
        <pc:picChg chg="add mod">
          <ac:chgData name="Pavlína Bazalová" userId="e219d983-eaf7-45be-b67d-109fd92f69b5" providerId="ADAL" clId="{96498ACE-FFC5-4559-8A06-3A759A67DFAB}" dt="2022-09-24T17:12:12.101" v="4360"/>
          <ac:picMkLst>
            <pc:docMk/>
            <pc:sldMk cId="3182392758" sldId="311"/>
            <ac:picMk id="7" creationId="{8DB409A1-8C3F-4E48-7AEC-84A231748CAD}"/>
          </ac:picMkLst>
        </pc:picChg>
      </pc:sldChg>
      <pc:sldChg chg="addSp delSp modSp new mod">
        <pc:chgData name="Pavlína Bazalová" userId="e219d983-eaf7-45be-b67d-109fd92f69b5" providerId="ADAL" clId="{96498ACE-FFC5-4559-8A06-3A759A67DFAB}" dt="2022-09-24T17:08:56.470" v="4308" actId="478"/>
        <pc:sldMkLst>
          <pc:docMk/>
          <pc:sldMk cId="3563096852" sldId="312"/>
        </pc:sldMkLst>
        <pc:spChg chg="del">
          <ac:chgData name="Pavlína Bazalová" userId="e219d983-eaf7-45be-b67d-109fd92f69b5" providerId="ADAL" clId="{96498ACE-FFC5-4559-8A06-3A759A67DFAB}" dt="2022-09-24T17:08:56.470" v="4308" actId="478"/>
          <ac:spMkLst>
            <pc:docMk/>
            <pc:sldMk cId="3563096852" sldId="312"/>
            <ac:spMk id="2" creationId="{7F125551-344A-55C1-1B5C-3D15697F2D3A}"/>
          </ac:spMkLst>
        </pc:spChg>
        <pc:spChg chg="mod">
          <ac:chgData name="Pavlína Bazalová" userId="e219d983-eaf7-45be-b67d-109fd92f69b5" providerId="ADAL" clId="{96498ACE-FFC5-4559-8A06-3A759A67DFAB}" dt="2022-09-24T16:54:40.125" v="3977" actId="20577"/>
          <ac:spMkLst>
            <pc:docMk/>
            <pc:sldMk cId="3563096852" sldId="312"/>
            <ac:spMk id="4" creationId="{87BB7A22-B583-858E-DE18-234E46BB0AD0}"/>
          </ac:spMkLst>
        </pc:spChg>
        <pc:spChg chg="mod">
          <ac:chgData name="Pavlína Bazalová" userId="e219d983-eaf7-45be-b67d-109fd92f69b5" providerId="ADAL" clId="{96498ACE-FFC5-4559-8A06-3A759A67DFAB}" dt="2022-09-24T17:08:18.881" v="4307" actId="20577"/>
          <ac:spMkLst>
            <pc:docMk/>
            <pc:sldMk cId="3563096852" sldId="312"/>
            <ac:spMk id="5" creationId="{F00FC953-4D1C-4F81-EA85-D38134506858}"/>
          </ac:spMkLst>
        </pc:spChg>
        <pc:spChg chg="add mod">
          <ac:chgData name="Pavlína Bazalová" userId="e219d983-eaf7-45be-b67d-109fd92f69b5" providerId="ADAL" clId="{96498ACE-FFC5-4559-8A06-3A759A67DFAB}" dt="2022-09-24T17:08:15.833" v="4306" actId="1076"/>
          <ac:spMkLst>
            <pc:docMk/>
            <pc:sldMk cId="3563096852" sldId="312"/>
            <ac:spMk id="8" creationId="{9275731D-E67D-C0EC-4F26-CEA71150B51A}"/>
          </ac:spMkLst>
        </pc:spChg>
        <pc:picChg chg="add mod">
          <ac:chgData name="Pavlína Bazalová" userId="e219d983-eaf7-45be-b67d-109fd92f69b5" providerId="ADAL" clId="{96498ACE-FFC5-4559-8A06-3A759A67DFAB}" dt="2022-09-24T17:07:41" v="4303" actId="1076"/>
          <ac:picMkLst>
            <pc:docMk/>
            <pc:sldMk cId="3563096852" sldId="312"/>
            <ac:picMk id="6" creationId="{47E9550D-CB86-7FF5-13F8-722E857B7493}"/>
          </ac:picMkLst>
        </pc:picChg>
      </pc:sldChg>
      <pc:sldChg chg="addSp delSp modSp new mod">
        <pc:chgData name="Pavlína Bazalová" userId="e219d983-eaf7-45be-b67d-109fd92f69b5" providerId="ADAL" clId="{96498ACE-FFC5-4559-8A06-3A759A67DFAB}" dt="2022-09-24T16:56:47.979" v="4010" actId="478"/>
        <pc:sldMkLst>
          <pc:docMk/>
          <pc:sldMk cId="2101303613" sldId="313"/>
        </pc:sldMkLst>
        <pc:spChg chg="del">
          <ac:chgData name="Pavlína Bazalová" userId="e219d983-eaf7-45be-b67d-109fd92f69b5" providerId="ADAL" clId="{96498ACE-FFC5-4559-8A06-3A759A67DFAB}" dt="2022-09-24T16:56:43.654" v="4008" actId="478"/>
          <ac:spMkLst>
            <pc:docMk/>
            <pc:sldMk cId="2101303613" sldId="313"/>
            <ac:spMk id="2" creationId="{4AB0E2C8-7670-EA51-9189-8EAFE4E43C74}"/>
          </ac:spMkLst>
        </pc:spChg>
        <pc:spChg chg="del">
          <ac:chgData name="Pavlína Bazalová" userId="e219d983-eaf7-45be-b67d-109fd92f69b5" providerId="ADAL" clId="{96498ACE-FFC5-4559-8A06-3A759A67DFAB}" dt="2022-09-24T16:56:47.979" v="4010" actId="478"/>
          <ac:spMkLst>
            <pc:docMk/>
            <pc:sldMk cId="2101303613" sldId="313"/>
            <ac:spMk id="4" creationId="{0D6917EC-AB8A-BB20-50FA-FBAACA6583EC}"/>
          </ac:spMkLst>
        </pc:spChg>
        <pc:spChg chg="del">
          <ac:chgData name="Pavlína Bazalová" userId="e219d983-eaf7-45be-b67d-109fd92f69b5" providerId="ADAL" clId="{96498ACE-FFC5-4559-8A06-3A759A67DFAB}" dt="2022-09-24T16:56:42.300" v="4007" actId="478"/>
          <ac:spMkLst>
            <pc:docMk/>
            <pc:sldMk cId="2101303613" sldId="313"/>
            <ac:spMk id="5" creationId="{CF4A4CAA-A3AB-DD8F-41A4-9E0CE61C5448}"/>
          </ac:spMkLst>
        </pc:spChg>
        <pc:spChg chg="mod">
          <ac:chgData name="Pavlína Bazalová" userId="e219d983-eaf7-45be-b67d-109fd92f69b5" providerId="ADAL" clId="{96498ACE-FFC5-4559-8A06-3A759A67DFAB}" dt="2022-09-24T16:56:26.077" v="4002"/>
          <ac:spMkLst>
            <pc:docMk/>
            <pc:sldMk cId="2101303613" sldId="313"/>
            <ac:spMk id="8" creationId="{6832114A-A3CD-13AF-DA1A-26212039F223}"/>
          </ac:spMkLst>
        </pc:spChg>
        <pc:grpChg chg="add mod">
          <ac:chgData name="Pavlína Bazalová" userId="e219d983-eaf7-45be-b67d-109fd92f69b5" providerId="ADAL" clId="{96498ACE-FFC5-4559-8A06-3A759A67DFAB}" dt="2022-09-24T16:56:46.424" v="4009" actId="1076"/>
          <ac:grpSpMkLst>
            <pc:docMk/>
            <pc:sldMk cId="2101303613" sldId="313"/>
            <ac:grpSpMk id="6" creationId="{1F33D2D0-0B24-EFD6-C930-ED4ECA68E755}"/>
          </ac:grpSpMkLst>
        </pc:grpChg>
        <pc:picChg chg="mod">
          <ac:chgData name="Pavlína Bazalová" userId="e219d983-eaf7-45be-b67d-109fd92f69b5" providerId="ADAL" clId="{96498ACE-FFC5-4559-8A06-3A759A67DFAB}" dt="2022-09-24T16:56:26.077" v="4002"/>
          <ac:picMkLst>
            <pc:docMk/>
            <pc:sldMk cId="2101303613" sldId="313"/>
            <ac:picMk id="7" creationId="{0821FCCE-D8F1-1B4A-649D-A1456A7818A4}"/>
          </ac:picMkLst>
        </pc:picChg>
      </pc:sldChg>
      <pc:sldChg chg="addSp delSp modSp new mod modClrScheme chgLayout">
        <pc:chgData name="Pavlína Bazalová" userId="e219d983-eaf7-45be-b67d-109fd92f69b5" providerId="ADAL" clId="{96498ACE-FFC5-4559-8A06-3A759A67DFAB}" dt="2022-09-24T17:00:38.557" v="4084" actId="478"/>
        <pc:sldMkLst>
          <pc:docMk/>
          <pc:sldMk cId="3081726517" sldId="314"/>
        </pc:sldMkLst>
        <pc:spChg chg="del mod ord">
          <ac:chgData name="Pavlína Bazalová" userId="e219d983-eaf7-45be-b67d-109fd92f69b5" providerId="ADAL" clId="{96498ACE-FFC5-4559-8A06-3A759A67DFAB}" dt="2022-09-24T17:00:38.557" v="4084" actId="478"/>
          <ac:spMkLst>
            <pc:docMk/>
            <pc:sldMk cId="3081726517" sldId="314"/>
            <ac:spMk id="2" creationId="{ECFAE9A8-33AF-33C9-B0DE-FBE92636D92C}"/>
          </ac:spMkLst>
        </pc:spChg>
        <pc:spChg chg="mod ord">
          <ac:chgData name="Pavlína Bazalová" userId="e219d983-eaf7-45be-b67d-109fd92f69b5" providerId="ADAL" clId="{96498ACE-FFC5-4559-8A06-3A759A67DFAB}" dt="2022-09-24T16:58:47.219" v="4031" actId="700"/>
          <ac:spMkLst>
            <pc:docMk/>
            <pc:sldMk cId="3081726517" sldId="314"/>
            <ac:spMk id="3" creationId="{A6E25CF8-FC7D-0946-86D5-B298E763C56F}"/>
          </ac:spMkLst>
        </pc:spChg>
        <pc:spChg chg="del mod ord">
          <ac:chgData name="Pavlína Bazalová" userId="e219d983-eaf7-45be-b67d-109fd92f69b5" providerId="ADAL" clId="{96498ACE-FFC5-4559-8A06-3A759A67DFAB}" dt="2022-09-24T16:58:47.219" v="4031" actId="700"/>
          <ac:spMkLst>
            <pc:docMk/>
            <pc:sldMk cId="3081726517" sldId="314"/>
            <ac:spMk id="4" creationId="{332CB30D-DCBB-5B8E-05F9-AA1ED034AC18}"/>
          </ac:spMkLst>
        </pc:spChg>
        <pc:spChg chg="del mod ord">
          <ac:chgData name="Pavlína Bazalová" userId="e219d983-eaf7-45be-b67d-109fd92f69b5" providerId="ADAL" clId="{96498ACE-FFC5-4559-8A06-3A759A67DFAB}" dt="2022-09-24T16:58:47.219" v="4031" actId="700"/>
          <ac:spMkLst>
            <pc:docMk/>
            <pc:sldMk cId="3081726517" sldId="314"/>
            <ac:spMk id="5" creationId="{E4C3BD77-0719-62DD-FF59-48F08ABF759E}"/>
          </ac:spMkLst>
        </pc:spChg>
        <pc:spChg chg="del">
          <ac:chgData name="Pavlína Bazalová" userId="e219d983-eaf7-45be-b67d-109fd92f69b5" providerId="ADAL" clId="{96498ACE-FFC5-4559-8A06-3A759A67DFAB}" dt="2022-09-24T16:58:47.219" v="4031" actId="700"/>
          <ac:spMkLst>
            <pc:docMk/>
            <pc:sldMk cId="3081726517" sldId="314"/>
            <ac:spMk id="6" creationId="{95B3C307-C864-F05D-A6EA-6F8D684D277F}"/>
          </ac:spMkLst>
        </pc:spChg>
        <pc:spChg chg="add mod ord">
          <ac:chgData name="Pavlína Bazalová" userId="e219d983-eaf7-45be-b67d-109fd92f69b5" providerId="ADAL" clId="{96498ACE-FFC5-4559-8A06-3A759A67DFAB}" dt="2022-09-24T16:58:51.106" v="4043" actId="20577"/>
          <ac:spMkLst>
            <pc:docMk/>
            <pc:sldMk cId="3081726517" sldId="314"/>
            <ac:spMk id="7" creationId="{B99F9845-7B6F-0943-6040-A084D8EBE7FD}"/>
          </ac:spMkLst>
        </pc:spChg>
        <pc:spChg chg="add mod ord">
          <ac:chgData name="Pavlína Bazalová" userId="e219d983-eaf7-45be-b67d-109fd92f69b5" providerId="ADAL" clId="{96498ACE-FFC5-4559-8A06-3A759A67DFAB}" dt="2022-09-24T17:00:23.620" v="4083" actId="20577"/>
          <ac:spMkLst>
            <pc:docMk/>
            <pc:sldMk cId="3081726517" sldId="314"/>
            <ac:spMk id="8" creationId="{266C7136-F305-3101-78B3-449C9D7B6D44}"/>
          </ac:spMkLst>
        </pc:spChg>
      </pc:sldChg>
      <pc:sldChg chg="addSp delSp modSp new mod">
        <pc:chgData name="Pavlína Bazalová" userId="e219d983-eaf7-45be-b67d-109fd92f69b5" providerId="ADAL" clId="{96498ACE-FFC5-4559-8A06-3A759A67DFAB}" dt="2022-09-24T17:02:43.073" v="4136" actId="313"/>
        <pc:sldMkLst>
          <pc:docMk/>
          <pc:sldMk cId="4000263458" sldId="315"/>
        </pc:sldMkLst>
        <pc:spChg chg="del">
          <ac:chgData name="Pavlína Bazalová" userId="e219d983-eaf7-45be-b67d-109fd92f69b5" providerId="ADAL" clId="{96498ACE-FFC5-4559-8A06-3A759A67DFAB}" dt="2022-09-24T17:02:23.575" v="4131" actId="478"/>
          <ac:spMkLst>
            <pc:docMk/>
            <pc:sldMk cId="4000263458" sldId="315"/>
            <ac:spMk id="2" creationId="{7B2A7D1F-20C7-6DDA-4621-A49AF545AF8E}"/>
          </ac:spMkLst>
        </pc:spChg>
        <pc:spChg chg="mod">
          <ac:chgData name="Pavlína Bazalová" userId="e219d983-eaf7-45be-b67d-109fd92f69b5" providerId="ADAL" clId="{96498ACE-FFC5-4559-8A06-3A759A67DFAB}" dt="2022-09-24T17:02:43.073" v="4136" actId="313"/>
          <ac:spMkLst>
            <pc:docMk/>
            <pc:sldMk cId="4000263458" sldId="315"/>
            <ac:spMk id="4" creationId="{E3B4C9D1-3FBC-B4F2-6AD5-C44126F67E47}"/>
          </ac:spMkLst>
        </pc:spChg>
        <pc:spChg chg="del">
          <ac:chgData name="Pavlína Bazalová" userId="e219d983-eaf7-45be-b67d-109fd92f69b5" providerId="ADAL" clId="{96498ACE-FFC5-4559-8A06-3A759A67DFAB}" dt="2022-09-24T17:01:17.529" v="4086" actId="478"/>
          <ac:spMkLst>
            <pc:docMk/>
            <pc:sldMk cId="4000263458" sldId="315"/>
            <ac:spMk id="5" creationId="{7A4B5A06-232C-545D-2CFE-5E7BF17F3C2B}"/>
          </ac:spMkLst>
        </pc:spChg>
        <pc:spChg chg="add mod">
          <ac:chgData name="Pavlína Bazalová" userId="e219d983-eaf7-45be-b67d-109fd92f69b5" providerId="ADAL" clId="{96498ACE-FFC5-4559-8A06-3A759A67DFAB}" dt="2022-09-24T17:02:38.255" v="4135" actId="1076"/>
          <ac:spMkLst>
            <pc:docMk/>
            <pc:sldMk cId="4000263458" sldId="315"/>
            <ac:spMk id="8" creationId="{EC17BD04-2672-CEB2-B118-26CB5B3335AC}"/>
          </ac:spMkLst>
        </pc:spChg>
        <pc:picChg chg="add">
          <ac:chgData name="Pavlína Bazalová" userId="e219d983-eaf7-45be-b67d-109fd92f69b5" providerId="ADAL" clId="{96498ACE-FFC5-4559-8A06-3A759A67DFAB}" dt="2022-09-24T17:01:20.579" v="4087"/>
          <ac:picMkLst>
            <pc:docMk/>
            <pc:sldMk cId="4000263458" sldId="315"/>
            <ac:picMk id="6" creationId="{2292F51B-D995-E23B-43AD-E34D4B60C25D}"/>
          </ac:picMkLst>
        </pc:picChg>
      </pc:sldChg>
      <pc:sldChg chg="addSp modSp new mod">
        <pc:chgData name="Pavlína Bazalová" userId="e219d983-eaf7-45be-b67d-109fd92f69b5" providerId="ADAL" clId="{96498ACE-FFC5-4559-8A06-3A759A67DFAB}" dt="2022-09-24T17:11:11.686" v="4358" actId="20577"/>
        <pc:sldMkLst>
          <pc:docMk/>
          <pc:sldMk cId="4126671939" sldId="316"/>
        </pc:sldMkLst>
        <pc:spChg chg="mod">
          <ac:chgData name="Pavlína Bazalová" userId="e219d983-eaf7-45be-b67d-109fd92f69b5" providerId="ADAL" clId="{96498ACE-FFC5-4559-8A06-3A759A67DFAB}" dt="2022-09-24T17:11:11.686" v="4358" actId="20577"/>
          <ac:spMkLst>
            <pc:docMk/>
            <pc:sldMk cId="4126671939" sldId="316"/>
            <ac:spMk id="4" creationId="{00D37502-5E9C-B991-C27F-EADAE7649E81}"/>
          </ac:spMkLst>
        </pc:spChg>
        <pc:picChg chg="add mod">
          <ac:chgData name="Pavlína Bazalová" userId="e219d983-eaf7-45be-b67d-109fd92f69b5" providerId="ADAL" clId="{96498ACE-FFC5-4559-8A06-3A759A67DFAB}" dt="2022-09-24T17:10:06.625" v="4311" actId="732"/>
          <ac:picMkLst>
            <pc:docMk/>
            <pc:sldMk cId="4126671939" sldId="316"/>
            <ac:picMk id="7170" creationId="{24636AB1-28D1-2B17-25A0-B4B4FB5F4F77}"/>
          </ac:picMkLst>
        </pc:picChg>
      </pc:sldChg>
      <pc:sldChg chg="delSp modSp new mod">
        <pc:chgData name="Pavlína Bazalová" userId="e219d983-eaf7-45be-b67d-109fd92f69b5" providerId="ADAL" clId="{96498ACE-FFC5-4559-8A06-3A759A67DFAB}" dt="2022-09-24T17:13:48.666" v="4413" actId="478"/>
        <pc:sldMkLst>
          <pc:docMk/>
          <pc:sldMk cId="1723850928" sldId="317"/>
        </pc:sldMkLst>
        <pc:spChg chg="del">
          <ac:chgData name="Pavlína Bazalová" userId="e219d983-eaf7-45be-b67d-109fd92f69b5" providerId="ADAL" clId="{96498ACE-FFC5-4559-8A06-3A759A67DFAB}" dt="2022-09-24T17:13:48.666" v="4413" actId="478"/>
          <ac:spMkLst>
            <pc:docMk/>
            <pc:sldMk cId="1723850928" sldId="317"/>
            <ac:spMk id="2" creationId="{A9F1E3BE-CDC9-4602-7AF0-930E2F04E202}"/>
          </ac:spMkLst>
        </pc:spChg>
        <pc:spChg chg="mod">
          <ac:chgData name="Pavlína Bazalová" userId="e219d983-eaf7-45be-b67d-109fd92f69b5" providerId="ADAL" clId="{96498ACE-FFC5-4559-8A06-3A759A67DFAB}" dt="2022-09-24T17:12:34.907" v="4380" actId="20577"/>
          <ac:spMkLst>
            <pc:docMk/>
            <pc:sldMk cId="1723850928" sldId="317"/>
            <ac:spMk id="4" creationId="{58D38181-B7E0-936E-7A9A-FB6523C162E1}"/>
          </ac:spMkLst>
        </pc:spChg>
        <pc:spChg chg="mod">
          <ac:chgData name="Pavlína Bazalová" userId="e219d983-eaf7-45be-b67d-109fd92f69b5" providerId="ADAL" clId="{96498ACE-FFC5-4559-8A06-3A759A67DFAB}" dt="2022-09-24T17:13:41.402" v="4412" actId="255"/>
          <ac:spMkLst>
            <pc:docMk/>
            <pc:sldMk cId="1723850928" sldId="317"/>
            <ac:spMk id="5" creationId="{0184DDC5-5C7E-470A-1113-BF7D4D64C258}"/>
          </ac:spMkLst>
        </pc:spChg>
      </pc:sldChg>
      <pc:sldChg chg="delSp modSp new mod">
        <pc:chgData name="Pavlína Bazalová" userId="e219d983-eaf7-45be-b67d-109fd92f69b5" providerId="ADAL" clId="{96498ACE-FFC5-4559-8A06-3A759A67DFAB}" dt="2022-09-24T17:15:32.062" v="4450" actId="21"/>
        <pc:sldMkLst>
          <pc:docMk/>
          <pc:sldMk cId="4070945281" sldId="318"/>
        </pc:sldMkLst>
        <pc:spChg chg="del">
          <ac:chgData name="Pavlína Bazalová" userId="e219d983-eaf7-45be-b67d-109fd92f69b5" providerId="ADAL" clId="{96498ACE-FFC5-4559-8A06-3A759A67DFAB}" dt="2022-09-24T17:15:32.062" v="4450" actId="21"/>
          <ac:spMkLst>
            <pc:docMk/>
            <pc:sldMk cId="4070945281" sldId="318"/>
            <ac:spMk id="2" creationId="{4372D05D-9531-B68A-EED1-F0A9C9E38F6F}"/>
          </ac:spMkLst>
        </pc:spChg>
        <pc:spChg chg="mod">
          <ac:chgData name="Pavlína Bazalová" userId="e219d983-eaf7-45be-b67d-109fd92f69b5" providerId="ADAL" clId="{96498ACE-FFC5-4559-8A06-3A759A67DFAB}" dt="2022-09-24T17:15:00.223" v="4441" actId="20577"/>
          <ac:spMkLst>
            <pc:docMk/>
            <pc:sldMk cId="4070945281" sldId="318"/>
            <ac:spMk id="4" creationId="{1A86EC37-A827-597F-30B8-104F805DA1CC}"/>
          </ac:spMkLst>
        </pc:spChg>
        <pc:spChg chg="mod">
          <ac:chgData name="Pavlína Bazalová" userId="e219d983-eaf7-45be-b67d-109fd92f69b5" providerId="ADAL" clId="{96498ACE-FFC5-4559-8A06-3A759A67DFAB}" dt="2022-09-24T17:14:56.313" v="4434" actId="5793"/>
          <ac:spMkLst>
            <pc:docMk/>
            <pc:sldMk cId="4070945281" sldId="318"/>
            <ac:spMk id="5" creationId="{DB882CAB-4129-9CAD-414A-BF312F61C07E}"/>
          </ac:spMkLst>
        </pc:spChg>
      </pc:sldChg>
      <pc:sldChg chg="delSp modSp new mod">
        <pc:chgData name="Pavlína Bazalová" userId="e219d983-eaf7-45be-b67d-109fd92f69b5" providerId="ADAL" clId="{96498ACE-FFC5-4559-8A06-3A759A67DFAB}" dt="2022-09-24T17:17:54.396" v="4515" actId="20577"/>
        <pc:sldMkLst>
          <pc:docMk/>
          <pc:sldMk cId="2828964563" sldId="319"/>
        </pc:sldMkLst>
        <pc:spChg chg="del">
          <ac:chgData name="Pavlína Bazalová" userId="e219d983-eaf7-45be-b67d-109fd92f69b5" providerId="ADAL" clId="{96498ACE-FFC5-4559-8A06-3A759A67DFAB}" dt="2022-09-24T17:16:56.273" v="4494" actId="478"/>
          <ac:spMkLst>
            <pc:docMk/>
            <pc:sldMk cId="2828964563" sldId="319"/>
            <ac:spMk id="2" creationId="{242D0D45-1036-1482-51B5-1F694FB1F546}"/>
          </ac:spMkLst>
        </pc:spChg>
        <pc:spChg chg="mod">
          <ac:chgData name="Pavlína Bazalová" userId="e219d983-eaf7-45be-b67d-109fd92f69b5" providerId="ADAL" clId="{96498ACE-FFC5-4559-8A06-3A759A67DFAB}" dt="2022-09-24T17:15:44.660" v="4466" actId="20577"/>
          <ac:spMkLst>
            <pc:docMk/>
            <pc:sldMk cId="2828964563" sldId="319"/>
            <ac:spMk id="4" creationId="{1D59BE86-5B2B-404B-DF07-7675311C9946}"/>
          </ac:spMkLst>
        </pc:spChg>
        <pc:spChg chg="mod">
          <ac:chgData name="Pavlína Bazalová" userId="e219d983-eaf7-45be-b67d-109fd92f69b5" providerId="ADAL" clId="{96498ACE-FFC5-4559-8A06-3A759A67DFAB}" dt="2022-09-24T17:17:54.396" v="4515" actId="20577"/>
          <ac:spMkLst>
            <pc:docMk/>
            <pc:sldMk cId="2828964563" sldId="319"/>
            <ac:spMk id="5" creationId="{DEB41906-0FAC-6E81-4392-B5B88822A236}"/>
          </ac:spMkLst>
        </pc:spChg>
      </pc:sldChg>
      <pc:sldChg chg="addSp delSp modSp new mod modClrScheme chgLayout">
        <pc:chgData name="Pavlína Bazalová" userId="e219d983-eaf7-45be-b67d-109fd92f69b5" providerId="ADAL" clId="{96498ACE-FFC5-4559-8A06-3A759A67DFAB}" dt="2022-09-24T17:19:54.697" v="4553" actId="1076"/>
        <pc:sldMkLst>
          <pc:docMk/>
          <pc:sldMk cId="3243879643" sldId="320"/>
        </pc:sldMkLst>
        <pc:spChg chg="del mod">
          <ac:chgData name="Pavlína Bazalová" userId="e219d983-eaf7-45be-b67d-109fd92f69b5" providerId="ADAL" clId="{96498ACE-FFC5-4559-8A06-3A759A67DFAB}" dt="2022-09-24T17:18:32.704" v="4540" actId="478"/>
          <ac:spMkLst>
            <pc:docMk/>
            <pc:sldMk cId="3243879643" sldId="320"/>
            <ac:spMk id="2" creationId="{0FAFD94F-BAD5-697A-86E2-F020FB92EAFC}"/>
          </ac:spMkLst>
        </pc:spChg>
        <pc:spChg chg="mod">
          <ac:chgData name="Pavlína Bazalová" userId="e219d983-eaf7-45be-b67d-109fd92f69b5" providerId="ADAL" clId="{96498ACE-FFC5-4559-8A06-3A759A67DFAB}" dt="2022-09-24T17:18:28.957" v="4539" actId="26606"/>
          <ac:spMkLst>
            <pc:docMk/>
            <pc:sldMk cId="3243879643" sldId="320"/>
            <ac:spMk id="3" creationId="{41ED92ED-B2E2-B285-BDA2-FDC2EE99F38B}"/>
          </ac:spMkLst>
        </pc:spChg>
        <pc:spChg chg="mod">
          <ac:chgData name="Pavlína Bazalová" userId="e219d983-eaf7-45be-b67d-109fd92f69b5" providerId="ADAL" clId="{96498ACE-FFC5-4559-8A06-3A759A67DFAB}" dt="2022-09-24T17:18:28.957" v="4539" actId="26606"/>
          <ac:spMkLst>
            <pc:docMk/>
            <pc:sldMk cId="3243879643" sldId="320"/>
            <ac:spMk id="4" creationId="{06D8DA0B-3A12-6F0B-AD2D-04F7C9E6BD83}"/>
          </ac:spMkLst>
        </pc:spChg>
        <pc:spChg chg="add del">
          <ac:chgData name="Pavlína Bazalová" userId="e219d983-eaf7-45be-b67d-109fd92f69b5" providerId="ADAL" clId="{96498ACE-FFC5-4559-8A06-3A759A67DFAB}" dt="2022-09-24T17:18:28.957" v="4539" actId="26606"/>
          <ac:spMkLst>
            <pc:docMk/>
            <pc:sldMk cId="3243879643" sldId="320"/>
            <ac:spMk id="5" creationId="{3ED5D079-6193-3068-95C2-E221DF5CCCE1}"/>
          </ac:spMkLst>
        </pc:spChg>
        <pc:spChg chg="add mod">
          <ac:chgData name="Pavlína Bazalová" userId="e219d983-eaf7-45be-b67d-109fd92f69b5" providerId="ADAL" clId="{96498ACE-FFC5-4559-8A06-3A759A67DFAB}" dt="2022-09-24T17:19:54.697" v="4553" actId="1076"/>
          <ac:spMkLst>
            <pc:docMk/>
            <pc:sldMk cId="3243879643" sldId="320"/>
            <ac:spMk id="9" creationId="{FC4B68DF-00C4-1FCF-6671-9427E41E5472}"/>
          </ac:spMkLst>
        </pc:spChg>
        <pc:spChg chg="add del mod">
          <ac:chgData name="Pavlína Bazalová" userId="e219d983-eaf7-45be-b67d-109fd92f69b5" providerId="ADAL" clId="{96498ACE-FFC5-4559-8A06-3A759A67DFAB}" dt="2022-09-24T17:18:28.952" v="4538" actId="26606"/>
          <ac:spMkLst>
            <pc:docMk/>
            <pc:sldMk cId="3243879643" sldId="320"/>
            <ac:spMk id="11" creationId="{97C92550-27FD-3ECF-19E3-630A41DA2B4D}"/>
          </ac:spMkLst>
        </pc:spChg>
        <pc:picChg chg="add mod">
          <ac:chgData name="Pavlína Bazalová" userId="e219d983-eaf7-45be-b67d-109fd92f69b5" providerId="ADAL" clId="{96498ACE-FFC5-4559-8A06-3A759A67DFAB}" dt="2022-09-24T17:18:28.957" v="4539" actId="26606"/>
          <ac:picMkLst>
            <pc:docMk/>
            <pc:sldMk cId="3243879643" sldId="320"/>
            <ac:picMk id="6" creationId="{19CAF952-4884-011A-608E-E286796499A7}"/>
          </ac:picMkLst>
        </pc:picChg>
        <pc:picChg chg="add mod">
          <ac:chgData name="Pavlína Bazalová" userId="e219d983-eaf7-45be-b67d-109fd92f69b5" providerId="ADAL" clId="{96498ACE-FFC5-4559-8A06-3A759A67DFAB}" dt="2022-09-24T17:19:00.499" v="4542"/>
          <ac:picMkLst>
            <pc:docMk/>
            <pc:sldMk cId="3243879643" sldId="320"/>
            <ac:picMk id="7" creationId="{CB67FA15-A017-B175-C654-8FC9E21AE58A}"/>
          </ac:picMkLst>
        </pc:picChg>
      </pc:sldChg>
      <pc:sldChg chg="addSp delSp modSp new mod modClrScheme chgLayout">
        <pc:chgData name="Pavlína Bazalová" userId="e219d983-eaf7-45be-b67d-109fd92f69b5" providerId="ADAL" clId="{96498ACE-FFC5-4559-8A06-3A759A67DFAB}" dt="2022-09-24T17:20:01.728" v="4554"/>
        <pc:sldMkLst>
          <pc:docMk/>
          <pc:sldMk cId="3750728605" sldId="321"/>
        </pc:sldMkLst>
        <pc:spChg chg="mod">
          <ac:chgData name="Pavlína Bazalová" userId="e219d983-eaf7-45be-b67d-109fd92f69b5" providerId="ADAL" clId="{96498ACE-FFC5-4559-8A06-3A759A67DFAB}" dt="2022-09-24T17:19:37.409" v="4549" actId="1076"/>
          <ac:spMkLst>
            <pc:docMk/>
            <pc:sldMk cId="3750728605" sldId="321"/>
            <ac:spMk id="2" creationId="{608BD983-79C9-A91D-ED5E-FF67D13264FC}"/>
          </ac:spMkLst>
        </pc:spChg>
        <pc:spChg chg="mod">
          <ac:chgData name="Pavlína Bazalová" userId="e219d983-eaf7-45be-b67d-109fd92f69b5" providerId="ADAL" clId="{96498ACE-FFC5-4559-8A06-3A759A67DFAB}" dt="2022-09-24T17:19:21.537" v="4546" actId="26606"/>
          <ac:spMkLst>
            <pc:docMk/>
            <pc:sldMk cId="3750728605" sldId="321"/>
            <ac:spMk id="3" creationId="{27A6A70F-F6C5-F1AB-189A-25FEEAA0DC64}"/>
          </ac:spMkLst>
        </pc:spChg>
        <pc:spChg chg="del">
          <ac:chgData name="Pavlína Bazalová" userId="e219d983-eaf7-45be-b67d-109fd92f69b5" providerId="ADAL" clId="{96498ACE-FFC5-4559-8A06-3A759A67DFAB}" dt="2022-09-24T17:19:19.099" v="4545" actId="478"/>
          <ac:spMkLst>
            <pc:docMk/>
            <pc:sldMk cId="3750728605" sldId="321"/>
            <ac:spMk id="4" creationId="{D583A831-F21A-5DAA-9B2F-BE1CB84F48E6}"/>
          </ac:spMkLst>
        </pc:spChg>
        <pc:spChg chg="del">
          <ac:chgData name="Pavlína Bazalová" userId="e219d983-eaf7-45be-b67d-109fd92f69b5" providerId="ADAL" clId="{96498ACE-FFC5-4559-8A06-3A759A67DFAB}" dt="2022-09-24T17:19:14.953" v="4544"/>
          <ac:spMkLst>
            <pc:docMk/>
            <pc:sldMk cId="3750728605" sldId="321"/>
            <ac:spMk id="5" creationId="{560B11B0-5C5D-8B6D-47A0-DBDDB93FBF50}"/>
          </ac:spMkLst>
        </pc:spChg>
        <pc:picChg chg="add mod">
          <ac:chgData name="Pavlína Bazalová" userId="e219d983-eaf7-45be-b67d-109fd92f69b5" providerId="ADAL" clId="{96498ACE-FFC5-4559-8A06-3A759A67DFAB}" dt="2022-09-24T17:19:21.537" v="4546" actId="26606"/>
          <ac:picMkLst>
            <pc:docMk/>
            <pc:sldMk cId="3750728605" sldId="321"/>
            <ac:picMk id="6" creationId="{BED39551-6142-9D20-A4A9-E3047A81B57B}"/>
          </ac:picMkLst>
        </pc:picChg>
        <pc:picChg chg="add mod">
          <ac:chgData name="Pavlína Bazalová" userId="e219d983-eaf7-45be-b67d-109fd92f69b5" providerId="ADAL" clId="{96498ACE-FFC5-4559-8A06-3A759A67DFAB}" dt="2022-09-24T17:20:01.728" v="4554"/>
          <ac:picMkLst>
            <pc:docMk/>
            <pc:sldMk cId="3750728605" sldId="321"/>
            <ac:picMk id="7" creationId="{70265843-1E66-B42D-C623-44F204EFABC0}"/>
          </ac:picMkLst>
        </pc:picChg>
      </pc:sldChg>
      <pc:sldChg chg="delSp modSp new mod">
        <pc:chgData name="Pavlína Bazalová" userId="e219d983-eaf7-45be-b67d-109fd92f69b5" providerId="ADAL" clId="{96498ACE-FFC5-4559-8A06-3A759A67DFAB}" dt="2022-09-24T17:22:18.517" v="4612" actId="113"/>
        <pc:sldMkLst>
          <pc:docMk/>
          <pc:sldMk cId="1804941393" sldId="322"/>
        </pc:sldMkLst>
        <pc:spChg chg="del mod">
          <ac:chgData name="Pavlína Bazalová" userId="e219d983-eaf7-45be-b67d-109fd92f69b5" providerId="ADAL" clId="{96498ACE-FFC5-4559-8A06-3A759A67DFAB}" dt="2022-09-24T17:21:23.362" v="4599" actId="478"/>
          <ac:spMkLst>
            <pc:docMk/>
            <pc:sldMk cId="1804941393" sldId="322"/>
            <ac:spMk id="2" creationId="{182581B7-94A1-3F6A-6480-85AEC14A2957}"/>
          </ac:spMkLst>
        </pc:spChg>
        <pc:spChg chg="mod">
          <ac:chgData name="Pavlína Bazalová" userId="e219d983-eaf7-45be-b67d-109fd92f69b5" providerId="ADAL" clId="{96498ACE-FFC5-4559-8A06-3A759A67DFAB}" dt="2022-09-24T17:21:10.856" v="4595" actId="1076"/>
          <ac:spMkLst>
            <pc:docMk/>
            <pc:sldMk cId="1804941393" sldId="322"/>
            <ac:spMk id="3" creationId="{260C8462-45F0-A1E7-3A71-BEF5E5E7693B}"/>
          </ac:spMkLst>
        </pc:spChg>
        <pc:spChg chg="mod">
          <ac:chgData name="Pavlína Bazalová" userId="e219d983-eaf7-45be-b67d-109fd92f69b5" providerId="ADAL" clId="{96498ACE-FFC5-4559-8A06-3A759A67DFAB}" dt="2022-09-24T17:22:18.517" v="4612" actId="113"/>
          <ac:spMkLst>
            <pc:docMk/>
            <pc:sldMk cId="1804941393" sldId="322"/>
            <ac:spMk id="4" creationId="{64C02D8D-43D0-2ACC-5BE3-CAC04446C0B3}"/>
          </ac:spMkLst>
        </pc:spChg>
      </pc:sldChg>
      <pc:sldChg chg="addSp modSp new mod modClrScheme chgLayout">
        <pc:chgData name="Pavlína Bazalová" userId="e219d983-eaf7-45be-b67d-109fd92f69b5" providerId="ADAL" clId="{96498ACE-FFC5-4559-8A06-3A759A67DFAB}" dt="2022-09-24T17:23:51.264" v="4663" actId="20577"/>
        <pc:sldMkLst>
          <pc:docMk/>
          <pc:sldMk cId="3024449400" sldId="323"/>
        </pc:sldMkLst>
        <pc:spChg chg="mod ord">
          <ac:chgData name="Pavlína Bazalová" userId="e219d983-eaf7-45be-b67d-109fd92f69b5" providerId="ADAL" clId="{96498ACE-FFC5-4559-8A06-3A759A67DFAB}" dt="2022-09-24T17:23:01.139" v="4630" actId="700"/>
          <ac:spMkLst>
            <pc:docMk/>
            <pc:sldMk cId="3024449400" sldId="323"/>
            <ac:spMk id="2" creationId="{A29B2255-3091-4337-C0FA-AE4F2755BADC}"/>
          </ac:spMkLst>
        </pc:spChg>
        <pc:spChg chg="mod ord">
          <ac:chgData name="Pavlína Bazalová" userId="e219d983-eaf7-45be-b67d-109fd92f69b5" providerId="ADAL" clId="{96498ACE-FFC5-4559-8A06-3A759A67DFAB}" dt="2022-09-24T17:23:01.139" v="4630" actId="700"/>
          <ac:spMkLst>
            <pc:docMk/>
            <pc:sldMk cId="3024449400" sldId="323"/>
            <ac:spMk id="3" creationId="{0B1D7399-57BC-6ADD-2834-0970502066F1}"/>
          </ac:spMkLst>
        </pc:spChg>
        <pc:spChg chg="mod ord">
          <ac:chgData name="Pavlína Bazalová" userId="e219d983-eaf7-45be-b67d-109fd92f69b5" providerId="ADAL" clId="{96498ACE-FFC5-4559-8A06-3A759A67DFAB}" dt="2022-09-24T17:23:44.252" v="4638" actId="113"/>
          <ac:spMkLst>
            <pc:docMk/>
            <pc:sldMk cId="3024449400" sldId="323"/>
            <ac:spMk id="4" creationId="{4166293D-BCCF-CA4F-E26E-DAB9915B9CED}"/>
          </ac:spMkLst>
        </pc:spChg>
        <pc:spChg chg="add mod ord">
          <ac:chgData name="Pavlína Bazalová" userId="e219d983-eaf7-45be-b67d-109fd92f69b5" providerId="ADAL" clId="{96498ACE-FFC5-4559-8A06-3A759A67DFAB}" dt="2022-09-24T17:23:51.264" v="4663" actId="20577"/>
          <ac:spMkLst>
            <pc:docMk/>
            <pc:sldMk cId="3024449400" sldId="323"/>
            <ac:spMk id="5" creationId="{0C03F0E2-F9E8-90E3-97DB-5E28964BADD4}"/>
          </ac:spMkLst>
        </pc:spChg>
      </pc:sldChg>
      <pc:sldChg chg="delSp modSp new mod">
        <pc:chgData name="Pavlína Bazalová" userId="e219d983-eaf7-45be-b67d-109fd92f69b5" providerId="ADAL" clId="{96498ACE-FFC5-4559-8A06-3A759A67DFAB}" dt="2022-09-24T17:25:48.471" v="4769" actId="478"/>
        <pc:sldMkLst>
          <pc:docMk/>
          <pc:sldMk cId="3674882515" sldId="324"/>
        </pc:sldMkLst>
        <pc:spChg chg="del">
          <ac:chgData name="Pavlína Bazalová" userId="e219d983-eaf7-45be-b67d-109fd92f69b5" providerId="ADAL" clId="{96498ACE-FFC5-4559-8A06-3A759A67DFAB}" dt="2022-09-24T17:25:48.471" v="4769" actId="478"/>
          <ac:spMkLst>
            <pc:docMk/>
            <pc:sldMk cId="3674882515" sldId="324"/>
            <ac:spMk id="2" creationId="{E3F9B759-2AB5-BAD9-7882-9FE52870A94A}"/>
          </ac:spMkLst>
        </pc:spChg>
        <pc:spChg chg="mod">
          <ac:chgData name="Pavlína Bazalová" userId="e219d983-eaf7-45be-b67d-109fd92f69b5" providerId="ADAL" clId="{96498ACE-FFC5-4559-8A06-3A759A67DFAB}" dt="2022-09-24T17:24:04.201" v="4688" actId="20577"/>
          <ac:spMkLst>
            <pc:docMk/>
            <pc:sldMk cId="3674882515" sldId="324"/>
            <ac:spMk id="4" creationId="{7C1AF97B-DBE1-A424-2356-B804586A70EE}"/>
          </ac:spMkLst>
        </pc:spChg>
        <pc:spChg chg="mod">
          <ac:chgData name="Pavlína Bazalová" userId="e219d983-eaf7-45be-b67d-109fd92f69b5" providerId="ADAL" clId="{96498ACE-FFC5-4559-8A06-3A759A67DFAB}" dt="2022-09-24T17:25:45.369" v="4768" actId="20577"/>
          <ac:spMkLst>
            <pc:docMk/>
            <pc:sldMk cId="3674882515" sldId="324"/>
            <ac:spMk id="5" creationId="{2464FED7-A5A8-276F-9870-9B92D265AB19}"/>
          </ac:spMkLst>
        </pc:spChg>
      </pc:sldChg>
      <pc:sldChg chg="modSp new mod">
        <pc:chgData name="Pavlína Bazalová" userId="e219d983-eaf7-45be-b67d-109fd92f69b5" providerId="ADAL" clId="{96498ACE-FFC5-4559-8A06-3A759A67DFAB}" dt="2022-09-24T17:26:09.662" v="4793" actId="5793"/>
        <pc:sldMkLst>
          <pc:docMk/>
          <pc:sldMk cId="3250768557" sldId="325"/>
        </pc:sldMkLst>
        <pc:spChg chg="mod">
          <ac:chgData name="Pavlína Bazalová" userId="e219d983-eaf7-45be-b67d-109fd92f69b5" providerId="ADAL" clId="{96498ACE-FFC5-4559-8A06-3A759A67DFAB}" dt="2022-09-24T17:24:46.541" v="4751" actId="20577"/>
          <ac:spMkLst>
            <pc:docMk/>
            <pc:sldMk cId="3250768557" sldId="325"/>
            <ac:spMk id="4" creationId="{1E3B3FF9-DB16-ABF1-D683-923007DCA7F0}"/>
          </ac:spMkLst>
        </pc:spChg>
        <pc:spChg chg="mod">
          <ac:chgData name="Pavlína Bazalová" userId="e219d983-eaf7-45be-b67d-109fd92f69b5" providerId="ADAL" clId="{96498ACE-FFC5-4559-8A06-3A759A67DFAB}" dt="2022-09-24T17:26:09.662" v="4793" actId="5793"/>
          <ac:spMkLst>
            <pc:docMk/>
            <pc:sldMk cId="3250768557" sldId="325"/>
            <ac:spMk id="5" creationId="{C29E9C5D-D045-EC53-2261-21472D070D4A}"/>
          </ac:spMkLst>
        </pc:spChg>
      </pc:sldChg>
      <pc:sldChg chg="addSp delSp modSp new mod modClrScheme chgLayout">
        <pc:chgData name="Pavlína Bazalová" userId="e219d983-eaf7-45be-b67d-109fd92f69b5" providerId="ADAL" clId="{96498ACE-FFC5-4559-8A06-3A759A67DFAB}" dt="2022-09-24T17:33:14.833" v="4833" actId="1076"/>
        <pc:sldMkLst>
          <pc:docMk/>
          <pc:sldMk cId="3180225940" sldId="326"/>
        </pc:sldMkLst>
        <pc:spChg chg="del mod ord">
          <ac:chgData name="Pavlína Bazalová" userId="e219d983-eaf7-45be-b67d-109fd92f69b5" providerId="ADAL" clId="{96498ACE-FFC5-4559-8A06-3A759A67DFAB}" dt="2022-09-24T17:31:12.070" v="4823" actId="478"/>
          <ac:spMkLst>
            <pc:docMk/>
            <pc:sldMk cId="3180225940" sldId="326"/>
            <ac:spMk id="2" creationId="{C8B2DED0-599D-6FE9-2FB8-115698342C76}"/>
          </ac:spMkLst>
        </pc:spChg>
        <pc:spChg chg="mod ord">
          <ac:chgData name="Pavlína Bazalová" userId="e219d983-eaf7-45be-b67d-109fd92f69b5" providerId="ADAL" clId="{96498ACE-FFC5-4559-8A06-3A759A67DFAB}" dt="2022-09-24T17:30:55.100" v="4797" actId="700"/>
          <ac:spMkLst>
            <pc:docMk/>
            <pc:sldMk cId="3180225940" sldId="326"/>
            <ac:spMk id="3" creationId="{4398905C-D72B-877D-3FD5-141D4FB02480}"/>
          </ac:spMkLst>
        </pc:spChg>
        <pc:spChg chg="del mod ord">
          <ac:chgData name="Pavlína Bazalová" userId="e219d983-eaf7-45be-b67d-109fd92f69b5" providerId="ADAL" clId="{96498ACE-FFC5-4559-8A06-3A759A67DFAB}" dt="2022-09-24T17:30:55.100" v="4797" actId="700"/>
          <ac:spMkLst>
            <pc:docMk/>
            <pc:sldMk cId="3180225940" sldId="326"/>
            <ac:spMk id="4" creationId="{E96E71B2-ADD8-FC95-6733-44E8944C0AC3}"/>
          </ac:spMkLst>
        </pc:spChg>
        <pc:spChg chg="del mod ord">
          <ac:chgData name="Pavlína Bazalová" userId="e219d983-eaf7-45be-b67d-109fd92f69b5" providerId="ADAL" clId="{96498ACE-FFC5-4559-8A06-3A759A67DFAB}" dt="2022-09-24T17:30:55.100" v="4797" actId="700"/>
          <ac:spMkLst>
            <pc:docMk/>
            <pc:sldMk cId="3180225940" sldId="326"/>
            <ac:spMk id="5" creationId="{B129226B-2784-C512-B70F-F0B6544E41C0}"/>
          </ac:spMkLst>
        </pc:spChg>
        <pc:spChg chg="add mod ord">
          <ac:chgData name="Pavlína Bazalová" userId="e219d983-eaf7-45be-b67d-109fd92f69b5" providerId="ADAL" clId="{96498ACE-FFC5-4559-8A06-3A759A67DFAB}" dt="2022-09-24T17:32:36.641" v="4824" actId="1076"/>
          <ac:spMkLst>
            <pc:docMk/>
            <pc:sldMk cId="3180225940" sldId="326"/>
            <ac:spMk id="6" creationId="{CCDAB830-0575-2F28-E04C-FF912F7847D7}"/>
          </ac:spMkLst>
        </pc:spChg>
        <pc:spChg chg="add del mod ord">
          <ac:chgData name="Pavlína Bazalová" userId="e219d983-eaf7-45be-b67d-109fd92f69b5" providerId="ADAL" clId="{96498ACE-FFC5-4559-8A06-3A759A67DFAB}" dt="2022-09-24T17:31:09.378" v="4822" actId="478"/>
          <ac:spMkLst>
            <pc:docMk/>
            <pc:sldMk cId="3180225940" sldId="326"/>
            <ac:spMk id="7" creationId="{52D8FC19-D158-D4B7-25C6-BDEF858CD3E6}"/>
          </ac:spMkLst>
        </pc:spChg>
        <pc:spChg chg="add mod">
          <ac:chgData name="Pavlína Bazalová" userId="e219d983-eaf7-45be-b67d-109fd92f69b5" providerId="ADAL" clId="{96498ACE-FFC5-4559-8A06-3A759A67DFAB}" dt="2022-09-24T17:33:14.833" v="4833" actId="1076"/>
          <ac:spMkLst>
            <pc:docMk/>
            <pc:sldMk cId="3180225940" sldId="326"/>
            <ac:spMk id="9" creationId="{A12CBD6B-ECD7-8404-2E53-3FE889B0A16D}"/>
          </ac:spMkLst>
        </pc:spChg>
        <pc:picChg chg="add mod">
          <ac:chgData name="Pavlína Bazalová" userId="e219d983-eaf7-45be-b67d-109fd92f69b5" providerId="ADAL" clId="{96498ACE-FFC5-4559-8A06-3A759A67DFAB}" dt="2022-09-24T17:32:50.354" v="4828" actId="1076"/>
          <ac:picMkLst>
            <pc:docMk/>
            <pc:sldMk cId="3180225940" sldId="326"/>
            <ac:picMk id="8194" creationId="{D994F50B-4CAA-7E63-9ED2-08B47D6B3DFC}"/>
          </ac:picMkLst>
        </pc:picChg>
      </pc:sldChg>
    </pc:docChg>
  </pc:docChgLst>
  <pc:docChgLst>
    <pc:chgData name="Pavlína Bazalová" userId="e219d983-eaf7-45be-b67d-109fd92f69b5" providerId="ADAL" clId="{068F35A5-54E0-1147-96D1-AF56BD6CD516}"/>
    <pc:docChg chg="delSld sldOrd">
      <pc:chgData name="Pavlína Bazalová" userId="e219d983-eaf7-45be-b67d-109fd92f69b5" providerId="ADAL" clId="{068F35A5-54E0-1147-96D1-AF56BD6CD516}" dt="2024-03-12T06:28:28.079" v="2" actId="20578"/>
      <pc:docMkLst>
        <pc:docMk/>
      </pc:docMkLst>
      <pc:sldChg chg="del">
        <pc:chgData name="Pavlína Bazalová" userId="e219d983-eaf7-45be-b67d-109fd92f69b5" providerId="ADAL" clId="{068F35A5-54E0-1147-96D1-AF56BD6CD516}" dt="2024-03-12T06:25:35.968" v="0" actId="2696"/>
        <pc:sldMkLst>
          <pc:docMk/>
          <pc:sldMk cId="3423327492" sldId="261"/>
        </pc:sldMkLst>
      </pc:sldChg>
      <pc:sldChg chg="del">
        <pc:chgData name="Pavlína Bazalová" userId="e219d983-eaf7-45be-b67d-109fd92f69b5" providerId="ADAL" clId="{068F35A5-54E0-1147-96D1-AF56BD6CD516}" dt="2024-03-12T06:26:27.097" v="1" actId="2696"/>
        <pc:sldMkLst>
          <pc:docMk/>
          <pc:sldMk cId="114605345" sldId="297"/>
        </pc:sldMkLst>
      </pc:sldChg>
      <pc:sldChg chg="ord">
        <pc:chgData name="Pavlína Bazalová" userId="e219d983-eaf7-45be-b67d-109fd92f69b5" providerId="ADAL" clId="{068F35A5-54E0-1147-96D1-AF56BD6CD516}" dt="2024-03-12T06:28:28.079" v="2" actId="20578"/>
        <pc:sldMkLst>
          <pc:docMk/>
          <pc:sldMk cId="3955318381" sldId="301"/>
        </pc:sldMkLst>
      </pc:sldChg>
    </pc:docChg>
  </pc:docChgLst>
  <pc:docChgLst>
    <pc:chgData name="Pavlína" userId="e219d983-eaf7-45be-b67d-109fd92f69b5" providerId="ADAL" clId="{73C0E7FA-4AF9-4D12-88DA-CCB2C9C57951}"/>
    <pc:docChg chg="custSel addSld delSld modSld sldOrd">
      <pc:chgData name="Pavlína" userId="e219d983-eaf7-45be-b67d-109fd92f69b5" providerId="ADAL" clId="{73C0E7FA-4AF9-4D12-88DA-CCB2C9C57951}" dt="2022-09-26T07:07:53.771" v="13" actId="113"/>
      <pc:docMkLst>
        <pc:docMk/>
      </pc:docMkLst>
      <pc:sldChg chg="modSp mod">
        <pc:chgData name="Pavlína" userId="e219d983-eaf7-45be-b67d-109fd92f69b5" providerId="ADAL" clId="{73C0E7FA-4AF9-4D12-88DA-CCB2C9C57951}" dt="2022-09-26T07:07:53.771" v="13" actId="113"/>
        <pc:sldMkLst>
          <pc:docMk/>
          <pc:sldMk cId="1139031615" sldId="271"/>
        </pc:sldMkLst>
        <pc:spChg chg="mod">
          <ac:chgData name="Pavlína" userId="e219d983-eaf7-45be-b67d-109fd92f69b5" providerId="ADAL" clId="{73C0E7FA-4AF9-4D12-88DA-CCB2C9C57951}" dt="2022-09-26T07:07:53.771" v="13" actId="113"/>
          <ac:spMkLst>
            <pc:docMk/>
            <pc:sldMk cId="1139031615" sldId="271"/>
            <ac:spMk id="5" creationId="{5BF34BCC-E492-E986-0E3A-271B2674FA7B}"/>
          </ac:spMkLst>
        </pc:spChg>
      </pc:sldChg>
      <pc:sldChg chg="addSp delSp modSp new del mod">
        <pc:chgData name="Pavlína" userId="e219d983-eaf7-45be-b67d-109fd92f69b5" providerId="ADAL" clId="{73C0E7FA-4AF9-4D12-88DA-CCB2C9C57951}" dt="2022-09-26T07:03:43.095" v="5" actId="2696"/>
        <pc:sldMkLst>
          <pc:docMk/>
          <pc:sldMk cId="1457055813" sldId="327"/>
        </pc:sldMkLst>
        <pc:picChg chg="add del mod">
          <ac:chgData name="Pavlína" userId="e219d983-eaf7-45be-b67d-109fd92f69b5" providerId="ADAL" clId="{73C0E7FA-4AF9-4D12-88DA-CCB2C9C57951}" dt="2022-09-26T07:03:38.596" v="4" actId="21"/>
          <ac:picMkLst>
            <pc:docMk/>
            <pc:sldMk cId="1457055813" sldId="327"/>
            <ac:picMk id="6" creationId="{DB9B6FF9-3CBB-41D1-A84F-C4D8BD5AE5EB}"/>
          </ac:picMkLst>
        </pc:picChg>
      </pc:sldChg>
      <pc:sldChg chg="add ord">
        <pc:chgData name="Pavlína" userId="e219d983-eaf7-45be-b67d-109fd92f69b5" providerId="ADAL" clId="{73C0E7FA-4AF9-4D12-88DA-CCB2C9C57951}" dt="2022-09-26T07:04:20.909" v="8"/>
        <pc:sldMkLst>
          <pc:docMk/>
          <pc:sldMk cId="3458414973" sldId="327"/>
        </pc:sldMkLst>
      </pc:sldChg>
      <pc:sldChg chg="add ord">
        <pc:chgData name="Pavlína" userId="e219d983-eaf7-45be-b67d-109fd92f69b5" providerId="ADAL" clId="{73C0E7FA-4AF9-4D12-88DA-CCB2C9C57951}" dt="2022-09-26T07:05:58.479" v="11"/>
        <pc:sldMkLst>
          <pc:docMk/>
          <pc:sldMk cId="3335477198" sldId="328"/>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2DA6FD-029A-46D6-9D58-13C666744EE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0EBE8D0D-388D-4719-9D71-8B6F82F585E0}">
      <dgm:prSet/>
      <dgm:spPr/>
      <dgm:t>
        <a:bodyPr/>
        <a:lstStyle/>
        <a:p>
          <a:pPr>
            <a:lnSpc>
              <a:spcPct val="100000"/>
            </a:lnSpc>
          </a:pPr>
          <a:r>
            <a:rPr lang="cs-CZ" b="0" dirty="0"/>
            <a:t>Cílená volní motorika </a:t>
          </a:r>
          <a:endParaRPr lang="en-US" dirty="0"/>
        </a:p>
      </dgm:t>
    </dgm:pt>
    <dgm:pt modelId="{FB6F17CD-C3AA-4285-9288-E0EF94D6D56D}" type="parTrans" cxnId="{48FCF10E-AB0B-47D1-B5FD-3E3002300AD2}">
      <dgm:prSet/>
      <dgm:spPr/>
      <dgm:t>
        <a:bodyPr/>
        <a:lstStyle/>
        <a:p>
          <a:endParaRPr lang="en-US"/>
        </a:p>
      </dgm:t>
    </dgm:pt>
    <dgm:pt modelId="{7F39132E-2CB9-4154-96F7-E7F51C6B9A0A}" type="sibTrans" cxnId="{48FCF10E-AB0B-47D1-B5FD-3E3002300AD2}">
      <dgm:prSet/>
      <dgm:spPr/>
      <dgm:t>
        <a:bodyPr/>
        <a:lstStyle/>
        <a:p>
          <a:pPr>
            <a:lnSpc>
              <a:spcPct val="100000"/>
            </a:lnSpc>
          </a:pPr>
          <a:endParaRPr lang="en-US"/>
        </a:p>
      </dgm:t>
    </dgm:pt>
    <dgm:pt modelId="{DC6BB7B6-A683-424D-BEA1-E2F1F5628281}">
      <dgm:prSet/>
      <dgm:spPr/>
      <dgm:t>
        <a:bodyPr/>
        <a:lstStyle/>
        <a:p>
          <a:pPr>
            <a:lnSpc>
              <a:spcPct val="100000"/>
            </a:lnSpc>
          </a:pPr>
          <a:r>
            <a:rPr lang="cs-CZ" b="0" dirty="0"/>
            <a:t>Reflexní mimovolní hybnost </a:t>
          </a:r>
          <a:endParaRPr lang="en-US" dirty="0"/>
        </a:p>
      </dgm:t>
    </dgm:pt>
    <dgm:pt modelId="{6A50A686-E354-47AF-B69F-1D0E951DC45D}" type="parTrans" cxnId="{DD1C3966-4C2E-442D-B098-CB55CB35A713}">
      <dgm:prSet/>
      <dgm:spPr/>
      <dgm:t>
        <a:bodyPr/>
        <a:lstStyle/>
        <a:p>
          <a:endParaRPr lang="en-US"/>
        </a:p>
      </dgm:t>
    </dgm:pt>
    <dgm:pt modelId="{9E11938D-012E-4BF8-AF6B-22F3132514D5}" type="sibTrans" cxnId="{DD1C3966-4C2E-442D-B098-CB55CB35A713}">
      <dgm:prSet/>
      <dgm:spPr/>
      <dgm:t>
        <a:bodyPr/>
        <a:lstStyle/>
        <a:p>
          <a:endParaRPr lang="en-US"/>
        </a:p>
      </dgm:t>
    </dgm:pt>
    <dgm:pt modelId="{BBA466B2-382F-4987-B9B0-8A062FD8ABD0}" type="pres">
      <dgm:prSet presAssocID="{CD2DA6FD-029A-46D6-9D58-13C666744EE3}" presName="root" presStyleCnt="0">
        <dgm:presLayoutVars>
          <dgm:dir/>
          <dgm:resizeHandles val="exact"/>
        </dgm:presLayoutVars>
      </dgm:prSet>
      <dgm:spPr/>
    </dgm:pt>
    <dgm:pt modelId="{2AF86E33-6CA5-4091-BDD1-BEDE0E713897}" type="pres">
      <dgm:prSet presAssocID="{CD2DA6FD-029A-46D6-9D58-13C666744EE3}" presName="container" presStyleCnt="0">
        <dgm:presLayoutVars>
          <dgm:dir/>
          <dgm:resizeHandles val="exact"/>
        </dgm:presLayoutVars>
      </dgm:prSet>
      <dgm:spPr/>
    </dgm:pt>
    <dgm:pt modelId="{64A982B9-2C08-452F-A75E-B7C43C1C8153}" type="pres">
      <dgm:prSet presAssocID="{0EBE8D0D-388D-4719-9D71-8B6F82F585E0}" presName="compNode" presStyleCnt="0"/>
      <dgm:spPr/>
    </dgm:pt>
    <dgm:pt modelId="{22AF2B03-1F28-47A5-9F31-7558E2438217}" type="pres">
      <dgm:prSet presAssocID="{0EBE8D0D-388D-4719-9D71-8B6F82F585E0}" presName="iconBgRect" presStyleLbl="bgShp" presStyleIdx="0" presStyleCnt="2"/>
      <dgm:spPr/>
    </dgm:pt>
    <dgm:pt modelId="{F0FBABEB-B031-4B80-9599-82FFE93383B2}" type="pres">
      <dgm:prSet presAssocID="{0EBE8D0D-388D-4719-9D71-8B6F82F585E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Zaškrtnutí"/>
        </a:ext>
      </dgm:extLst>
    </dgm:pt>
    <dgm:pt modelId="{30F19001-CFAD-40A0-9015-F0024C6AB41D}" type="pres">
      <dgm:prSet presAssocID="{0EBE8D0D-388D-4719-9D71-8B6F82F585E0}" presName="spaceRect" presStyleCnt="0"/>
      <dgm:spPr/>
    </dgm:pt>
    <dgm:pt modelId="{D0C41D4C-A83B-4D60-8A4D-87EC7728327B}" type="pres">
      <dgm:prSet presAssocID="{0EBE8D0D-388D-4719-9D71-8B6F82F585E0}" presName="textRect" presStyleLbl="revTx" presStyleIdx="0" presStyleCnt="2">
        <dgm:presLayoutVars>
          <dgm:chMax val="1"/>
          <dgm:chPref val="1"/>
        </dgm:presLayoutVars>
      </dgm:prSet>
      <dgm:spPr/>
    </dgm:pt>
    <dgm:pt modelId="{B54A6E78-A3AA-4199-B67E-21B063F09CCF}" type="pres">
      <dgm:prSet presAssocID="{7F39132E-2CB9-4154-96F7-E7F51C6B9A0A}" presName="sibTrans" presStyleLbl="sibTrans2D1" presStyleIdx="0" presStyleCnt="0"/>
      <dgm:spPr/>
    </dgm:pt>
    <dgm:pt modelId="{EEB2351D-6DB8-4D05-AAEC-1444CA6609BD}" type="pres">
      <dgm:prSet presAssocID="{DC6BB7B6-A683-424D-BEA1-E2F1F5628281}" presName="compNode" presStyleCnt="0"/>
      <dgm:spPr/>
    </dgm:pt>
    <dgm:pt modelId="{FC47EEB7-80DD-4D4C-8CEA-3E6B5F4B7F8F}" type="pres">
      <dgm:prSet presAssocID="{DC6BB7B6-A683-424D-BEA1-E2F1F5628281}" presName="iconBgRect" presStyleLbl="bgShp" presStyleIdx="1" presStyleCnt="2"/>
      <dgm:spPr/>
    </dgm:pt>
    <dgm:pt modelId="{0CB9DEFF-455E-42A6-977D-D1858F98D66C}" type="pres">
      <dgm:prSet presAssocID="{DC6BB7B6-A683-424D-BEA1-E2F1F562828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ought bubble"/>
        </a:ext>
      </dgm:extLst>
    </dgm:pt>
    <dgm:pt modelId="{88AF112C-3F11-4582-9D6E-E888D74CE38D}" type="pres">
      <dgm:prSet presAssocID="{DC6BB7B6-A683-424D-BEA1-E2F1F5628281}" presName="spaceRect" presStyleCnt="0"/>
      <dgm:spPr/>
    </dgm:pt>
    <dgm:pt modelId="{C0147493-CFEE-49A6-8808-F17900B78053}" type="pres">
      <dgm:prSet presAssocID="{DC6BB7B6-A683-424D-BEA1-E2F1F5628281}" presName="textRect" presStyleLbl="revTx" presStyleIdx="1" presStyleCnt="2">
        <dgm:presLayoutVars>
          <dgm:chMax val="1"/>
          <dgm:chPref val="1"/>
        </dgm:presLayoutVars>
      </dgm:prSet>
      <dgm:spPr/>
    </dgm:pt>
  </dgm:ptLst>
  <dgm:cxnLst>
    <dgm:cxn modelId="{39BF700B-27B3-4AC0-B0AA-EBFAE240C07C}" type="presOf" srcId="{CD2DA6FD-029A-46D6-9D58-13C666744EE3}" destId="{BBA466B2-382F-4987-B9B0-8A062FD8ABD0}" srcOrd="0" destOrd="0" presId="urn:microsoft.com/office/officeart/2018/2/layout/IconCircleList"/>
    <dgm:cxn modelId="{48FCF10E-AB0B-47D1-B5FD-3E3002300AD2}" srcId="{CD2DA6FD-029A-46D6-9D58-13C666744EE3}" destId="{0EBE8D0D-388D-4719-9D71-8B6F82F585E0}" srcOrd="0" destOrd="0" parTransId="{FB6F17CD-C3AA-4285-9288-E0EF94D6D56D}" sibTransId="{7F39132E-2CB9-4154-96F7-E7F51C6B9A0A}"/>
    <dgm:cxn modelId="{DD1C3966-4C2E-442D-B098-CB55CB35A713}" srcId="{CD2DA6FD-029A-46D6-9D58-13C666744EE3}" destId="{DC6BB7B6-A683-424D-BEA1-E2F1F5628281}" srcOrd="1" destOrd="0" parTransId="{6A50A686-E354-47AF-B69F-1D0E951DC45D}" sibTransId="{9E11938D-012E-4BF8-AF6B-22F3132514D5}"/>
    <dgm:cxn modelId="{C41F5B7E-9571-4D64-BB71-FBCFCB4AB24E}" type="presOf" srcId="{7F39132E-2CB9-4154-96F7-E7F51C6B9A0A}" destId="{B54A6E78-A3AA-4199-B67E-21B063F09CCF}" srcOrd="0" destOrd="0" presId="urn:microsoft.com/office/officeart/2018/2/layout/IconCircleList"/>
    <dgm:cxn modelId="{C0254983-17F8-4F4A-9CA9-5E5AB5E10B88}" type="presOf" srcId="{DC6BB7B6-A683-424D-BEA1-E2F1F5628281}" destId="{C0147493-CFEE-49A6-8808-F17900B78053}" srcOrd="0" destOrd="0" presId="urn:microsoft.com/office/officeart/2018/2/layout/IconCircleList"/>
    <dgm:cxn modelId="{04DFDBA7-9547-406A-8FF9-46FA5D09C445}" type="presOf" srcId="{0EBE8D0D-388D-4719-9D71-8B6F82F585E0}" destId="{D0C41D4C-A83B-4D60-8A4D-87EC7728327B}" srcOrd="0" destOrd="0" presId="urn:microsoft.com/office/officeart/2018/2/layout/IconCircleList"/>
    <dgm:cxn modelId="{7596F87A-03DA-47F4-9230-54B470AB2AB9}" type="presParOf" srcId="{BBA466B2-382F-4987-B9B0-8A062FD8ABD0}" destId="{2AF86E33-6CA5-4091-BDD1-BEDE0E713897}" srcOrd="0" destOrd="0" presId="urn:microsoft.com/office/officeart/2018/2/layout/IconCircleList"/>
    <dgm:cxn modelId="{938DAE6B-3E38-4F8F-8CFD-FDF08CE7A0F2}" type="presParOf" srcId="{2AF86E33-6CA5-4091-BDD1-BEDE0E713897}" destId="{64A982B9-2C08-452F-A75E-B7C43C1C8153}" srcOrd="0" destOrd="0" presId="urn:microsoft.com/office/officeart/2018/2/layout/IconCircleList"/>
    <dgm:cxn modelId="{B4B6046E-9BBF-431C-8C94-87BEC9C4279C}" type="presParOf" srcId="{64A982B9-2C08-452F-A75E-B7C43C1C8153}" destId="{22AF2B03-1F28-47A5-9F31-7558E2438217}" srcOrd="0" destOrd="0" presId="urn:microsoft.com/office/officeart/2018/2/layout/IconCircleList"/>
    <dgm:cxn modelId="{FEE34A4C-E6CF-489D-A38D-B34D61D9A60B}" type="presParOf" srcId="{64A982B9-2C08-452F-A75E-B7C43C1C8153}" destId="{F0FBABEB-B031-4B80-9599-82FFE93383B2}" srcOrd="1" destOrd="0" presId="urn:microsoft.com/office/officeart/2018/2/layout/IconCircleList"/>
    <dgm:cxn modelId="{E1808027-3FBA-456F-ACD6-9D26EE62ED14}" type="presParOf" srcId="{64A982B9-2C08-452F-A75E-B7C43C1C8153}" destId="{30F19001-CFAD-40A0-9015-F0024C6AB41D}" srcOrd="2" destOrd="0" presId="urn:microsoft.com/office/officeart/2018/2/layout/IconCircleList"/>
    <dgm:cxn modelId="{F03706D2-106D-4F10-AD0F-BD4026594CED}" type="presParOf" srcId="{64A982B9-2C08-452F-A75E-B7C43C1C8153}" destId="{D0C41D4C-A83B-4D60-8A4D-87EC7728327B}" srcOrd="3" destOrd="0" presId="urn:microsoft.com/office/officeart/2018/2/layout/IconCircleList"/>
    <dgm:cxn modelId="{5175C0AD-1E78-4EFF-9796-6EE957398514}" type="presParOf" srcId="{2AF86E33-6CA5-4091-BDD1-BEDE0E713897}" destId="{B54A6E78-A3AA-4199-B67E-21B063F09CCF}" srcOrd="1" destOrd="0" presId="urn:microsoft.com/office/officeart/2018/2/layout/IconCircleList"/>
    <dgm:cxn modelId="{69CC143C-3041-4493-B03E-BC34153B4744}" type="presParOf" srcId="{2AF86E33-6CA5-4091-BDD1-BEDE0E713897}" destId="{EEB2351D-6DB8-4D05-AAEC-1444CA6609BD}" srcOrd="2" destOrd="0" presId="urn:microsoft.com/office/officeart/2018/2/layout/IconCircleList"/>
    <dgm:cxn modelId="{24393967-5656-4C0E-82D2-DFA4C15A7915}" type="presParOf" srcId="{EEB2351D-6DB8-4D05-AAEC-1444CA6609BD}" destId="{FC47EEB7-80DD-4D4C-8CEA-3E6B5F4B7F8F}" srcOrd="0" destOrd="0" presId="urn:microsoft.com/office/officeart/2018/2/layout/IconCircleList"/>
    <dgm:cxn modelId="{6F5571E6-7DA4-4A60-AE61-4416E3D880C3}" type="presParOf" srcId="{EEB2351D-6DB8-4D05-AAEC-1444CA6609BD}" destId="{0CB9DEFF-455E-42A6-977D-D1858F98D66C}" srcOrd="1" destOrd="0" presId="urn:microsoft.com/office/officeart/2018/2/layout/IconCircleList"/>
    <dgm:cxn modelId="{82D52CFD-2848-4AE9-A2BA-C8B82CC514C8}" type="presParOf" srcId="{EEB2351D-6DB8-4D05-AAEC-1444CA6609BD}" destId="{88AF112C-3F11-4582-9D6E-E888D74CE38D}" srcOrd="2" destOrd="0" presId="urn:microsoft.com/office/officeart/2018/2/layout/IconCircleList"/>
    <dgm:cxn modelId="{CC34601D-F293-467E-BF79-76B9C517FD49}" type="presParOf" srcId="{EEB2351D-6DB8-4D05-AAEC-1444CA6609BD}" destId="{C0147493-CFEE-49A6-8808-F17900B78053}"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1C3B88-4DF7-4C7B-B0D5-DDA56C6F802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cs-CZ"/>
        </a:p>
      </dgm:t>
    </dgm:pt>
    <dgm:pt modelId="{B48AB20A-D163-4398-BC93-63719AC7A386}">
      <dgm:prSet phldrT="[Text]"/>
      <dgm:spPr/>
      <dgm:t>
        <a:bodyPr/>
        <a:lstStyle/>
        <a:p>
          <a:r>
            <a:rPr lang="cs-CZ" dirty="0"/>
            <a:t>Mozková kůra</a:t>
          </a:r>
        </a:p>
      </dgm:t>
    </dgm:pt>
    <dgm:pt modelId="{55E76E9C-E37D-4B37-9643-E02BDB23914A}" type="parTrans" cxnId="{8DAEB7C0-6B35-4804-8AE2-E883AAACD316}">
      <dgm:prSet/>
      <dgm:spPr/>
      <dgm:t>
        <a:bodyPr/>
        <a:lstStyle/>
        <a:p>
          <a:endParaRPr lang="cs-CZ"/>
        </a:p>
      </dgm:t>
    </dgm:pt>
    <dgm:pt modelId="{CF0C7442-8A2C-41BD-8772-F765EF6C7370}" type="sibTrans" cxnId="{8DAEB7C0-6B35-4804-8AE2-E883AAACD316}">
      <dgm:prSet/>
      <dgm:spPr/>
      <dgm:t>
        <a:bodyPr/>
        <a:lstStyle/>
        <a:p>
          <a:endParaRPr lang="cs-CZ"/>
        </a:p>
      </dgm:t>
    </dgm:pt>
    <dgm:pt modelId="{FF23C3C4-B4DF-4936-83A2-5C7F0B2F49F3}">
      <dgm:prSet phldrT="[Text]"/>
      <dgm:spPr/>
      <dgm:t>
        <a:bodyPr/>
        <a:lstStyle/>
        <a:p>
          <a:r>
            <a:rPr lang="cs-CZ" dirty="0"/>
            <a:t>BG</a:t>
          </a:r>
        </a:p>
      </dgm:t>
    </dgm:pt>
    <dgm:pt modelId="{7EA88D8E-DA56-407F-8883-3353EBBD38A7}" type="parTrans" cxnId="{C90AFC77-3EAB-45C5-9822-02271992B7F2}">
      <dgm:prSet/>
      <dgm:spPr/>
      <dgm:t>
        <a:bodyPr/>
        <a:lstStyle/>
        <a:p>
          <a:endParaRPr lang="cs-CZ"/>
        </a:p>
      </dgm:t>
    </dgm:pt>
    <dgm:pt modelId="{EBC632FD-818B-4C54-ACF2-11D5B0C4DB8B}" type="sibTrans" cxnId="{C90AFC77-3EAB-45C5-9822-02271992B7F2}">
      <dgm:prSet/>
      <dgm:spPr/>
      <dgm:t>
        <a:bodyPr/>
        <a:lstStyle/>
        <a:p>
          <a:endParaRPr lang="cs-CZ"/>
        </a:p>
      </dgm:t>
    </dgm:pt>
    <dgm:pt modelId="{FF8ABF68-E43C-4C25-A810-26DA148E951C}">
      <dgm:prSet phldrT="[Text]"/>
      <dgm:spPr/>
      <dgm:t>
        <a:bodyPr/>
        <a:lstStyle/>
        <a:p>
          <a:r>
            <a:rPr lang="cs-CZ" dirty="0"/>
            <a:t>Thalamus</a:t>
          </a:r>
        </a:p>
      </dgm:t>
    </dgm:pt>
    <dgm:pt modelId="{65C12D01-1295-4BC0-B81F-095D68C177EB}" type="parTrans" cxnId="{25DCE661-030F-4CE6-8A90-0BD3482BA4E2}">
      <dgm:prSet/>
      <dgm:spPr/>
      <dgm:t>
        <a:bodyPr/>
        <a:lstStyle/>
        <a:p>
          <a:endParaRPr lang="cs-CZ"/>
        </a:p>
      </dgm:t>
    </dgm:pt>
    <dgm:pt modelId="{FFC5E4FC-9F64-47B6-8FF7-7E88939FCB44}" type="sibTrans" cxnId="{25DCE661-030F-4CE6-8A90-0BD3482BA4E2}">
      <dgm:prSet/>
      <dgm:spPr/>
      <dgm:t>
        <a:bodyPr/>
        <a:lstStyle/>
        <a:p>
          <a:endParaRPr lang="cs-CZ"/>
        </a:p>
      </dgm:t>
    </dgm:pt>
    <dgm:pt modelId="{ABEB5AF3-74D6-487B-BCB1-0D43762BDB81}" type="pres">
      <dgm:prSet presAssocID="{661C3B88-4DF7-4C7B-B0D5-DDA56C6F802A}" presName="cycle" presStyleCnt="0">
        <dgm:presLayoutVars>
          <dgm:dir/>
          <dgm:resizeHandles val="exact"/>
        </dgm:presLayoutVars>
      </dgm:prSet>
      <dgm:spPr/>
    </dgm:pt>
    <dgm:pt modelId="{B71ECA4D-F201-4747-BECE-742B4BE8CC67}" type="pres">
      <dgm:prSet presAssocID="{B48AB20A-D163-4398-BC93-63719AC7A386}" presName="node" presStyleLbl="node1" presStyleIdx="0" presStyleCnt="3">
        <dgm:presLayoutVars>
          <dgm:bulletEnabled val="1"/>
        </dgm:presLayoutVars>
      </dgm:prSet>
      <dgm:spPr/>
    </dgm:pt>
    <dgm:pt modelId="{F1020299-2049-4EBA-976C-2A90FCE03E20}" type="pres">
      <dgm:prSet presAssocID="{CF0C7442-8A2C-41BD-8772-F765EF6C7370}" presName="sibTrans" presStyleLbl="sibTrans2D1" presStyleIdx="0" presStyleCnt="3"/>
      <dgm:spPr/>
    </dgm:pt>
    <dgm:pt modelId="{BE76D4C7-A671-4D1D-A3AE-0DF71B2CE8A7}" type="pres">
      <dgm:prSet presAssocID="{CF0C7442-8A2C-41BD-8772-F765EF6C7370}" presName="connectorText" presStyleLbl="sibTrans2D1" presStyleIdx="0" presStyleCnt="3"/>
      <dgm:spPr/>
    </dgm:pt>
    <dgm:pt modelId="{64BAAE21-A289-4D93-9415-427D2672DD7E}" type="pres">
      <dgm:prSet presAssocID="{FF23C3C4-B4DF-4936-83A2-5C7F0B2F49F3}" presName="node" presStyleLbl="node1" presStyleIdx="1" presStyleCnt="3">
        <dgm:presLayoutVars>
          <dgm:bulletEnabled val="1"/>
        </dgm:presLayoutVars>
      </dgm:prSet>
      <dgm:spPr/>
    </dgm:pt>
    <dgm:pt modelId="{86B98C81-6E2E-4A6F-A5AE-5FFCEBBD469B}" type="pres">
      <dgm:prSet presAssocID="{EBC632FD-818B-4C54-ACF2-11D5B0C4DB8B}" presName="sibTrans" presStyleLbl="sibTrans2D1" presStyleIdx="1" presStyleCnt="3"/>
      <dgm:spPr/>
    </dgm:pt>
    <dgm:pt modelId="{BB9E2196-4B9B-43AA-AD52-E2583C2F097C}" type="pres">
      <dgm:prSet presAssocID="{EBC632FD-818B-4C54-ACF2-11D5B0C4DB8B}" presName="connectorText" presStyleLbl="sibTrans2D1" presStyleIdx="1" presStyleCnt="3"/>
      <dgm:spPr/>
    </dgm:pt>
    <dgm:pt modelId="{164D9188-C5DA-4FF3-A26B-82E6894C620B}" type="pres">
      <dgm:prSet presAssocID="{FF8ABF68-E43C-4C25-A810-26DA148E951C}" presName="node" presStyleLbl="node1" presStyleIdx="2" presStyleCnt="3">
        <dgm:presLayoutVars>
          <dgm:bulletEnabled val="1"/>
        </dgm:presLayoutVars>
      </dgm:prSet>
      <dgm:spPr/>
    </dgm:pt>
    <dgm:pt modelId="{6AA959F4-91B8-4AD6-8CCE-0975E1ABF35E}" type="pres">
      <dgm:prSet presAssocID="{FFC5E4FC-9F64-47B6-8FF7-7E88939FCB44}" presName="sibTrans" presStyleLbl="sibTrans2D1" presStyleIdx="2" presStyleCnt="3"/>
      <dgm:spPr/>
    </dgm:pt>
    <dgm:pt modelId="{D7D26FB2-B1C9-44F1-BA09-AA5DCBA775E3}" type="pres">
      <dgm:prSet presAssocID="{FFC5E4FC-9F64-47B6-8FF7-7E88939FCB44}" presName="connectorText" presStyleLbl="sibTrans2D1" presStyleIdx="2" presStyleCnt="3"/>
      <dgm:spPr/>
    </dgm:pt>
  </dgm:ptLst>
  <dgm:cxnLst>
    <dgm:cxn modelId="{C31D4223-4658-44E5-9708-0E64856B12D0}" type="presOf" srcId="{CF0C7442-8A2C-41BD-8772-F765EF6C7370}" destId="{F1020299-2049-4EBA-976C-2A90FCE03E20}" srcOrd="0" destOrd="0" presId="urn:microsoft.com/office/officeart/2005/8/layout/cycle2"/>
    <dgm:cxn modelId="{C6782933-096D-47F7-AF1E-8A626A418D32}" type="presOf" srcId="{FFC5E4FC-9F64-47B6-8FF7-7E88939FCB44}" destId="{D7D26FB2-B1C9-44F1-BA09-AA5DCBA775E3}" srcOrd="1" destOrd="0" presId="urn:microsoft.com/office/officeart/2005/8/layout/cycle2"/>
    <dgm:cxn modelId="{043C4041-F543-4123-B22D-8A338537751B}" type="presOf" srcId="{B48AB20A-D163-4398-BC93-63719AC7A386}" destId="{B71ECA4D-F201-4747-BECE-742B4BE8CC67}" srcOrd="0" destOrd="0" presId="urn:microsoft.com/office/officeart/2005/8/layout/cycle2"/>
    <dgm:cxn modelId="{32829049-7D4C-4CFA-BBB9-21EB5AB0917A}" type="presOf" srcId="{FFC5E4FC-9F64-47B6-8FF7-7E88939FCB44}" destId="{6AA959F4-91B8-4AD6-8CCE-0975E1ABF35E}" srcOrd="0" destOrd="0" presId="urn:microsoft.com/office/officeart/2005/8/layout/cycle2"/>
    <dgm:cxn modelId="{113E3E55-72EB-4DBC-B744-1CA09E29C656}" type="presOf" srcId="{FF23C3C4-B4DF-4936-83A2-5C7F0B2F49F3}" destId="{64BAAE21-A289-4D93-9415-427D2672DD7E}" srcOrd="0" destOrd="0" presId="urn:microsoft.com/office/officeart/2005/8/layout/cycle2"/>
    <dgm:cxn modelId="{25DCE661-030F-4CE6-8A90-0BD3482BA4E2}" srcId="{661C3B88-4DF7-4C7B-B0D5-DDA56C6F802A}" destId="{FF8ABF68-E43C-4C25-A810-26DA148E951C}" srcOrd="2" destOrd="0" parTransId="{65C12D01-1295-4BC0-B81F-095D68C177EB}" sibTransId="{FFC5E4FC-9F64-47B6-8FF7-7E88939FCB44}"/>
    <dgm:cxn modelId="{C90AFC77-3EAB-45C5-9822-02271992B7F2}" srcId="{661C3B88-4DF7-4C7B-B0D5-DDA56C6F802A}" destId="{FF23C3C4-B4DF-4936-83A2-5C7F0B2F49F3}" srcOrd="1" destOrd="0" parTransId="{7EA88D8E-DA56-407F-8883-3353EBBD38A7}" sibTransId="{EBC632FD-818B-4C54-ACF2-11D5B0C4DB8B}"/>
    <dgm:cxn modelId="{E31CD178-CE69-4D1B-B6A8-9D78276D35AC}" type="presOf" srcId="{661C3B88-4DF7-4C7B-B0D5-DDA56C6F802A}" destId="{ABEB5AF3-74D6-487B-BCB1-0D43762BDB81}" srcOrd="0" destOrd="0" presId="urn:microsoft.com/office/officeart/2005/8/layout/cycle2"/>
    <dgm:cxn modelId="{E7ADDDB3-3EB4-4897-8E9F-854C6C7DA470}" type="presOf" srcId="{EBC632FD-818B-4C54-ACF2-11D5B0C4DB8B}" destId="{86B98C81-6E2E-4A6F-A5AE-5FFCEBBD469B}" srcOrd="0" destOrd="0" presId="urn:microsoft.com/office/officeart/2005/8/layout/cycle2"/>
    <dgm:cxn modelId="{D753A8B8-A0C0-4141-A3A9-DE33D589657B}" type="presOf" srcId="{FF8ABF68-E43C-4C25-A810-26DA148E951C}" destId="{164D9188-C5DA-4FF3-A26B-82E6894C620B}" srcOrd="0" destOrd="0" presId="urn:microsoft.com/office/officeart/2005/8/layout/cycle2"/>
    <dgm:cxn modelId="{8DAEB7C0-6B35-4804-8AE2-E883AAACD316}" srcId="{661C3B88-4DF7-4C7B-B0D5-DDA56C6F802A}" destId="{B48AB20A-D163-4398-BC93-63719AC7A386}" srcOrd="0" destOrd="0" parTransId="{55E76E9C-E37D-4B37-9643-E02BDB23914A}" sibTransId="{CF0C7442-8A2C-41BD-8772-F765EF6C7370}"/>
    <dgm:cxn modelId="{7412BFD6-0BB6-495C-BA1B-E49E22D74E60}" type="presOf" srcId="{CF0C7442-8A2C-41BD-8772-F765EF6C7370}" destId="{BE76D4C7-A671-4D1D-A3AE-0DF71B2CE8A7}" srcOrd="1" destOrd="0" presId="urn:microsoft.com/office/officeart/2005/8/layout/cycle2"/>
    <dgm:cxn modelId="{6A0064E9-C66B-4292-BE96-7B0C6404327A}" type="presOf" srcId="{EBC632FD-818B-4C54-ACF2-11D5B0C4DB8B}" destId="{BB9E2196-4B9B-43AA-AD52-E2583C2F097C}" srcOrd="1" destOrd="0" presId="urn:microsoft.com/office/officeart/2005/8/layout/cycle2"/>
    <dgm:cxn modelId="{76FBD2B1-8364-4EFD-ADA6-FBB30C8E296C}" type="presParOf" srcId="{ABEB5AF3-74D6-487B-BCB1-0D43762BDB81}" destId="{B71ECA4D-F201-4747-BECE-742B4BE8CC67}" srcOrd="0" destOrd="0" presId="urn:microsoft.com/office/officeart/2005/8/layout/cycle2"/>
    <dgm:cxn modelId="{574CA835-991E-49F8-9A5C-CF8DC0F9F1E6}" type="presParOf" srcId="{ABEB5AF3-74D6-487B-BCB1-0D43762BDB81}" destId="{F1020299-2049-4EBA-976C-2A90FCE03E20}" srcOrd="1" destOrd="0" presId="urn:microsoft.com/office/officeart/2005/8/layout/cycle2"/>
    <dgm:cxn modelId="{0A159B0D-8AB5-42F8-9A00-B6BFDDA26FCE}" type="presParOf" srcId="{F1020299-2049-4EBA-976C-2A90FCE03E20}" destId="{BE76D4C7-A671-4D1D-A3AE-0DF71B2CE8A7}" srcOrd="0" destOrd="0" presId="urn:microsoft.com/office/officeart/2005/8/layout/cycle2"/>
    <dgm:cxn modelId="{2BC8F18D-7D49-42FB-8217-53110FB9E1DE}" type="presParOf" srcId="{ABEB5AF3-74D6-487B-BCB1-0D43762BDB81}" destId="{64BAAE21-A289-4D93-9415-427D2672DD7E}" srcOrd="2" destOrd="0" presId="urn:microsoft.com/office/officeart/2005/8/layout/cycle2"/>
    <dgm:cxn modelId="{BF4DA959-C9A7-449A-886E-41F0D517597A}" type="presParOf" srcId="{ABEB5AF3-74D6-487B-BCB1-0D43762BDB81}" destId="{86B98C81-6E2E-4A6F-A5AE-5FFCEBBD469B}" srcOrd="3" destOrd="0" presId="urn:microsoft.com/office/officeart/2005/8/layout/cycle2"/>
    <dgm:cxn modelId="{389602C9-5CA5-466A-88ED-77EDA9C361C5}" type="presParOf" srcId="{86B98C81-6E2E-4A6F-A5AE-5FFCEBBD469B}" destId="{BB9E2196-4B9B-43AA-AD52-E2583C2F097C}" srcOrd="0" destOrd="0" presId="urn:microsoft.com/office/officeart/2005/8/layout/cycle2"/>
    <dgm:cxn modelId="{233D9071-3079-4CD9-ACAC-E7E110B9D7C9}" type="presParOf" srcId="{ABEB5AF3-74D6-487B-BCB1-0D43762BDB81}" destId="{164D9188-C5DA-4FF3-A26B-82E6894C620B}" srcOrd="4" destOrd="0" presId="urn:microsoft.com/office/officeart/2005/8/layout/cycle2"/>
    <dgm:cxn modelId="{ADEEA03A-5560-4472-AFAE-31FD774FC6D5}" type="presParOf" srcId="{ABEB5AF3-74D6-487B-BCB1-0D43762BDB81}" destId="{6AA959F4-91B8-4AD6-8CCE-0975E1ABF35E}" srcOrd="5" destOrd="0" presId="urn:microsoft.com/office/officeart/2005/8/layout/cycle2"/>
    <dgm:cxn modelId="{02ADD83F-B49E-4A7D-A893-644FFE57BC35}" type="presParOf" srcId="{6AA959F4-91B8-4AD6-8CCE-0975E1ABF35E}" destId="{D7D26FB2-B1C9-44F1-BA09-AA5DCBA775E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1C3B88-4DF7-4C7B-B0D5-DDA56C6F802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cs-CZ"/>
        </a:p>
      </dgm:t>
    </dgm:pt>
    <dgm:pt modelId="{B48AB20A-D163-4398-BC93-63719AC7A386}">
      <dgm:prSet phldrT="[Text]"/>
      <dgm:spPr/>
      <dgm:t>
        <a:bodyPr/>
        <a:lstStyle/>
        <a:p>
          <a:r>
            <a:rPr lang="cs-CZ" dirty="0"/>
            <a:t>Mozková kůra</a:t>
          </a:r>
        </a:p>
      </dgm:t>
    </dgm:pt>
    <dgm:pt modelId="{55E76E9C-E37D-4B37-9643-E02BDB23914A}" type="parTrans" cxnId="{8DAEB7C0-6B35-4804-8AE2-E883AAACD316}">
      <dgm:prSet/>
      <dgm:spPr/>
      <dgm:t>
        <a:bodyPr/>
        <a:lstStyle/>
        <a:p>
          <a:endParaRPr lang="cs-CZ"/>
        </a:p>
      </dgm:t>
    </dgm:pt>
    <dgm:pt modelId="{CF0C7442-8A2C-41BD-8772-F765EF6C7370}" type="sibTrans" cxnId="{8DAEB7C0-6B35-4804-8AE2-E883AAACD316}">
      <dgm:prSet/>
      <dgm:spPr/>
      <dgm:t>
        <a:bodyPr/>
        <a:lstStyle/>
        <a:p>
          <a:endParaRPr lang="cs-CZ"/>
        </a:p>
      </dgm:t>
    </dgm:pt>
    <dgm:pt modelId="{FF23C3C4-B4DF-4936-83A2-5C7F0B2F49F3}">
      <dgm:prSet phldrT="[Text]"/>
      <dgm:spPr/>
      <dgm:t>
        <a:bodyPr/>
        <a:lstStyle/>
        <a:p>
          <a:r>
            <a:rPr lang="cs-CZ" dirty="0"/>
            <a:t>BG</a:t>
          </a:r>
        </a:p>
      </dgm:t>
    </dgm:pt>
    <dgm:pt modelId="{7EA88D8E-DA56-407F-8883-3353EBBD38A7}" type="parTrans" cxnId="{C90AFC77-3EAB-45C5-9822-02271992B7F2}">
      <dgm:prSet/>
      <dgm:spPr/>
      <dgm:t>
        <a:bodyPr/>
        <a:lstStyle/>
        <a:p>
          <a:endParaRPr lang="cs-CZ"/>
        </a:p>
      </dgm:t>
    </dgm:pt>
    <dgm:pt modelId="{EBC632FD-818B-4C54-ACF2-11D5B0C4DB8B}" type="sibTrans" cxnId="{C90AFC77-3EAB-45C5-9822-02271992B7F2}">
      <dgm:prSet/>
      <dgm:spPr/>
      <dgm:t>
        <a:bodyPr/>
        <a:lstStyle/>
        <a:p>
          <a:endParaRPr lang="cs-CZ"/>
        </a:p>
      </dgm:t>
    </dgm:pt>
    <dgm:pt modelId="{FF8ABF68-E43C-4C25-A810-26DA148E951C}">
      <dgm:prSet phldrT="[Text]"/>
      <dgm:spPr/>
      <dgm:t>
        <a:bodyPr/>
        <a:lstStyle/>
        <a:p>
          <a:r>
            <a:rPr lang="cs-CZ" dirty="0"/>
            <a:t>Thalamus</a:t>
          </a:r>
        </a:p>
      </dgm:t>
    </dgm:pt>
    <dgm:pt modelId="{65C12D01-1295-4BC0-B81F-095D68C177EB}" type="parTrans" cxnId="{25DCE661-030F-4CE6-8A90-0BD3482BA4E2}">
      <dgm:prSet/>
      <dgm:spPr/>
      <dgm:t>
        <a:bodyPr/>
        <a:lstStyle/>
        <a:p>
          <a:endParaRPr lang="cs-CZ"/>
        </a:p>
      </dgm:t>
    </dgm:pt>
    <dgm:pt modelId="{FFC5E4FC-9F64-47B6-8FF7-7E88939FCB44}" type="sibTrans" cxnId="{25DCE661-030F-4CE6-8A90-0BD3482BA4E2}">
      <dgm:prSet/>
      <dgm:spPr/>
      <dgm:t>
        <a:bodyPr/>
        <a:lstStyle/>
        <a:p>
          <a:endParaRPr lang="cs-CZ"/>
        </a:p>
      </dgm:t>
    </dgm:pt>
    <dgm:pt modelId="{ABEB5AF3-74D6-487B-BCB1-0D43762BDB81}" type="pres">
      <dgm:prSet presAssocID="{661C3B88-4DF7-4C7B-B0D5-DDA56C6F802A}" presName="cycle" presStyleCnt="0">
        <dgm:presLayoutVars>
          <dgm:dir/>
          <dgm:resizeHandles val="exact"/>
        </dgm:presLayoutVars>
      </dgm:prSet>
      <dgm:spPr/>
    </dgm:pt>
    <dgm:pt modelId="{B71ECA4D-F201-4747-BECE-742B4BE8CC67}" type="pres">
      <dgm:prSet presAssocID="{B48AB20A-D163-4398-BC93-63719AC7A386}" presName="node" presStyleLbl="node1" presStyleIdx="0" presStyleCnt="3" custRadScaleRad="98832" custRadScaleInc="1135">
        <dgm:presLayoutVars>
          <dgm:bulletEnabled val="1"/>
        </dgm:presLayoutVars>
      </dgm:prSet>
      <dgm:spPr/>
    </dgm:pt>
    <dgm:pt modelId="{F1020299-2049-4EBA-976C-2A90FCE03E20}" type="pres">
      <dgm:prSet presAssocID="{CF0C7442-8A2C-41BD-8772-F765EF6C7370}" presName="sibTrans" presStyleLbl="sibTrans2D1" presStyleIdx="0" presStyleCnt="3"/>
      <dgm:spPr/>
    </dgm:pt>
    <dgm:pt modelId="{BE76D4C7-A671-4D1D-A3AE-0DF71B2CE8A7}" type="pres">
      <dgm:prSet presAssocID="{CF0C7442-8A2C-41BD-8772-F765EF6C7370}" presName="connectorText" presStyleLbl="sibTrans2D1" presStyleIdx="0" presStyleCnt="3"/>
      <dgm:spPr/>
    </dgm:pt>
    <dgm:pt modelId="{64BAAE21-A289-4D93-9415-427D2672DD7E}" type="pres">
      <dgm:prSet presAssocID="{FF23C3C4-B4DF-4936-83A2-5C7F0B2F49F3}" presName="node" presStyleLbl="node1" presStyleIdx="1" presStyleCnt="3">
        <dgm:presLayoutVars>
          <dgm:bulletEnabled val="1"/>
        </dgm:presLayoutVars>
      </dgm:prSet>
      <dgm:spPr/>
    </dgm:pt>
    <dgm:pt modelId="{86B98C81-6E2E-4A6F-A5AE-5FFCEBBD469B}" type="pres">
      <dgm:prSet presAssocID="{EBC632FD-818B-4C54-ACF2-11D5B0C4DB8B}" presName="sibTrans" presStyleLbl="sibTrans2D1" presStyleIdx="1" presStyleCnt="3"/>
      <dgm:spPr/>
    </dgm:pt>
    <dgm:pt modelId="{BB9E2196-4B9B-43AA-AD52-E2583C2F097C}" type="pres">
      <dgm:prSet presAssocID="{EBC632FD-818B-4C54-ACF2-11D5B0C4DB8B}" presName="connectorText" presStyleLbl="sibTrans2D1" presStyleIdx="1" presStyleCnt="3"/>
      <dgm:spPr/>
    </dgm:pt>
    <dgm:pt modelId="{164D9188-C5DA-4FF3-A26B-82E6894C620B}" type="pres">
      <dgm:prSet presAssocID="{FF8ABF68-E43C-4C25-A810-26DA148E951C}" presName="node" presStyleLbl="node1" presStyleIdx="2" presStyleCnt="3">
        <dgm:presLayoutVars>
          <dgm:bulletEnabled val="1"/>
        </dgm:presLayoutVars>
      </dgm:prSet>
      <dgm:spPr/>
    </dgm:pt>
    <dgm:pt modelId="{6AA959F4-91B8-4AD6-8CCE-0975E1ABF35E}" type="pres">
      <dgm:prSet presAssocID="{FFC5E4FC-9F64-47B6-8FF7-7E88939FCB44}" presName="sibTrans" presStyleLbl="sibTrans2D1" presStyleIdx="2" presStyleCnt="3"/>
      <dgm:spPr/>
    </dgm:pt>
    <dgm:pt modelId="{D7D26FB2-B1C9-44F1-BA09-AA5DCBA775E3}" type="pres">
      <dgm:prSet presAssocID="{FFC5E4FC-9F64-47B6-8FF7-7E88939FCB44}" presName="connectorText" presStyleLbl="sibTrans2D1" presStyleIdx="2" presStyleCnt="3"/>
      <dgm:spPr/>
    </dgm:pt>
  </dgm:ptLst>
  <dgm:cxnLst>
    <dgm:cxn modelId="{C31D4223-4658-44E5-9708-0E64856B12D0}" type="presOf" srcId="{CF0C7442-8A2C-41BD-8772-F765EF6C7370}" destId="{F1020299-2049-4EBA-976C-2A90FCE03E20}" srcOrd="0" destOrd="0" presId="urn:microsoft.com/office/officeart/2005/8/layout/cycle2"/>
    <dgm:cxn modelId="{C6782933-096D-47F7-AF1E-8A626A418D32}" type="presOf" srcId="{FFC5E4FC-9F64-47B6-8FF7-7E88939FCB44}" destId="{D7D26FB2-B1C9-44F1-BA09-AA5DCBA775E3}" srcOrd="1" destOrd="0" presId="urn:microsoft.com/office/officeart/2005/8/layout/cycle2"/>
    <dgm:cxn modelId="{043C4041-F543-4123-B22D-8A338537751B}" type="presOf" srcId="{B48AB20A-D163-4398-BC93-63719AC7A386}" destId="{B71ECA4D-F201-4747-BECE-742B4BE8CC67}" srcOrd="0" destOrd="0" presId="urn:microsoft.com/office/officeart/2005/8/layout/cycle2"/>
    <dgm:cxn modelId="{32829049-7D4C-4CFA-BBB9-21EB5AB0917A}" type="presOf" srcId="{FFC5E4FC-9F64-47B6-8FF7-7E88939FCB44}" destId="{6AA959F4-91B8-4AD6-8CCE-0975E1ABF35E}" srcOrd="0" destOrd="0" presId="urn:microsoft.com/office/officeart/2005/8/layout/cycle2"/>
    <dgm:cxn modelId="{113E3E55-72EB-4DBC-B744-1CA09E29C656}" type="presOf" srcId="{FF23C3C4-B4DF-4936-83A2-5C7F0B2F49F3}" destId="{64BAAE21-A289-4D93-9415-427D2672DD7E}" srcOrd="0" destOrd="0" presId="urn:microsoft.com/office/officeart/2005/8/layout/cycle2"/>
    <dgm:cxn modelId="{25DCE661-030F-4CE6-8A90-0BD3482BA4E2}" srcId="{661C3B88-4DF7-4C7B-B0D5-DDA56C6F802A}" destId="{FF8ABF68-E43C-4C25-A810-26DA148E951C}" srcOrd="2" destOrd="0" parTransId="{65C12D01-1295-4BC0-B81F-095D68C177EB}" sibTransId="{FFC5E4FC-9F64-47B6-8FF7-7E88939FCB44}"/>
    <dgm:cxn modelId="{C90AFC77-3EAB-45C5-9822-02271992B7F2}" srcId="{661C3B88-4DF7-4C7B-B0D5-DDA56C6F802A}" destId="{FF23C3C4-B4DF-4936-83A2-5C7F0B2F49F3}" srcOrd="1" destOrd="0" parTransId="{7EA88D8E-DA56-407F-8883-3353EBBD38A7}" sibTransId="{EBC632FD-818B-4C54-ACF2-11D5B0C4DB8B}"/>
    <dgm:cxn modelId="{E31CD178-CE69-4D1B-B6A8-9D78276D35AC}" type="presOf" srcId="{661C3B88-4DF7-4C7B-B0D5-DDA56C6F802A}" destId="{ABEB5AF3-74D6-487B-BCB1-0D43762BDB81}" srcOrd="0" destOrd="0" presId="urn:microsoft.com/office/officeart/2005/8/layout/cycle2"/>
    <dgm:cxn modelId="{E7ADDDB3-3EB4-4897-8E9F-854C6C7DA470}" type="presOf" srcId="{EBC632FD-818B-4C54-ACF2-11D5B0C4DB8B}" destId="{86B98C81-6E2E-4A6F-A5AE-5FFCEBBD469B}" srcOrd="0" destOrd="0" presId="urn:microsoft.com/office/officeart/2005/8/layout/cycle2"/>
    <dgm:cxn modelId="{D753A8B8-A0C0-4141-A3A9-DE33D589657B}" type="presOf" srcId="{FF8ABF68-E43C-4C25-A810-26DA148E951C}" destId="{164D9188-C5DA-4FF3-A26B-82E6894C620B}" srcOrd="0" destOrd="0" presId="urn:microsoft.com/office/officeart/2005/8/layout/cycle2"/>
    <dgm:cxn modelId="{8DAEB7C0-6B35-4804-8AE2-E883AAACD316}" srcId="{661C3B88-4DF7-4C7B-B0D5-DDA56C6F802A}" destId="{B48AB20A-D163-4398-BC93-63719AC7A386}" srcOrd="0" destOrd="0" parTransId="{55E76E9C-E37D-4B37-9643-E02BDB23914A}" sibTransId="{CF0C7442-8A2C-41BD-8772-F765EF6C7370}"/>
    <dgm:cxn modelId="{7412BFD6-0BB6-495C-BA1B-E49E22D74E60}" type="presOf" srcId="{CF0C7442-8A2C-41BD-8772-F765EF6C7370}" destId="{BE76D4C7-A671-4D1D-A3AE-0DF71B2CE8A7}" srcOrd="1" destOrd="0" presId="urn:microsoft.com/office/officeart/2005/8/layout/cycle2"/>
    <dgm:cxn modelId="{6A0064E9-C66B-4292-BE96-7B0C6404327A}" type="presOf" srcId="{EBC632FD-818B-4C54-ACF2-11D5B0C4DB8B}" destId="{BB9E2196-4B9B-43AA-AD52-E2583C2F097C}" srcOrd="1" destOrd="0" presId="urn:microsoft.com/office/officeart/2005/8/layout/cycle2"/>
    <dgm:cxn modelId="{76FBD2B1-8364-4EFD-ADA6-FBB30C8E296C}" type="presParOf" srcId="{ABEB5AF3-74D6-487B-BCB1-0D43762BDB81}" destId="{B71ECA4D-F201-4747-BECE-742B4BE8CC67}" srcOrd="0" destOrd="0" presId="urn:microsoft.com/office/officeart/2005/8/layout/cycle2"/>
    <dgm:cxn modelId="{574CA835-991E-49F8-9A5C-CF8DC0F9F1E6}" type="presParOf" srcId="{ABEB5AF3-74D6-487B-BCB1-0D43762BDB81}" destId="{F1020299-2049-4EBA-976C-2A90FCE03E20}" srcOrd="1" destOrd="0" presId="urn:microsoft.com/office/officeart/2005/8/layout/cycle2"/>
    <dgm:cxn modelId="{0A159B0D-8AB5-42F8-9A00-B6BFDDA26FCE}" type="presParOf" srcId="{F1020299-2049-4EBA-976C-2A90FCE03E20}" destId="{BE76D4C7-A671-4D1D-A3AE-0DF71B2CE8A7}" srcOrd="0" destOrd="0" presId="urn:microsoft.com/office/officeart/2005/8/layout/cycle2"/>
    <dgm:cxn modelId="{2BC8F18D-7D49-42FB-8217-53110FB9E1DE}" type="presParOf" srcId="{ABEB5AF3-74D6-487B-BCB1-0D43762BDB81}" destId="{64BAAE21-A289-4D93-9415-427D2672DD7E}" srcOrd="2" destOrd="0" presId="urn:microsoft.com/office/officeart/2005/8/layout/cycle2"/>
    <dgm:cxn modelId="{BF4DA959-C9A7-449A-886E-41F0D517597A}" type="presParOf" srcId="{ABEB5AF3-74D6-487B-BCB1-0D43762BDB81}" destId="{86B98C81-6E2E-4A6F-A5AE-5FFCEBBD469B}" srcOrd="3" destOrd="0" presId="urn:microsoft.com/office/officeart/2005/8/layout/cycle2"/>
    <dgm:cxn modelId="{389602C9-5CA5-466A-88ED-77EDA9C361C5}" type="presParOf" srcId="{86B98C81-6E2E-4A6F-A5AE-5FFCEBBD469B}" destId="{BB9E2196-4B9B-43AA-AD52-E2583C2F097C}" srcOrd="0" destOrd="0" presId="urn:microsoft.com/office/officeart/2005/8/layout/cycle2"/>
    <dgm:cxn modelId="{233D9071-3079-4CD9-ACAC-E7E110B9D7C9}" type="presParOf" srcId="{ABEB5AF3-74D6-487B-BCB1-0D43762BDB81}" destId="{164D9188-C5DA-4FF3-A26B-82E6894C620B}" srcOrd="4" destOrd="0" presId="urn:microsoft.com/office/officeart/2005/8/layout/cycle2"/>
    <dgm:cxn modelId="{ADEEA03A-5560-4472-AFAE-31FD774FC6D5}" type="presParOf" srcId="{ABEB5AF3-74D6-487B-BCB1-0D43762BDB81}" destId="{6AA959F4-91B8-4AD6-8CCE-0975E1ABF35E}" srcOrd="5" destOrd="0" presId="urn:microsoft.com/office/officeart/2005/8/layout/cycle2"/>
    <dgm:cxn modelId="{02ADD83F-B49E-4A7D-A893-644FFE57BC35}" type="presParOf" srcId="{6AA959F4-91B8-4AD6-8CCE-0975E1ABF35E}" destId="{D7D26FB2-B1C9-44F1-BA09-AA5DCBA775E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F2B03-1F28-47A5-9F31-7558E2438217}">
      <dsp:nvSpPr>
        <dsp:cNvPr id="0" name=""/>
        <dsp:cNvSpPr/>
      </dsp:nvSpPr>
      <dsp:spPr>
        <a:xfrm>
          <a:off x="106491" y="1884167"/>
          <a:ext cx="994183" cy="99418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FBABEB-B031-4B80-9599-82FFE93383B2}">
      <dsp:nvSpPr>
        <dsp:cNvPr id="0" name=""/>
        <dsp:cNvSpPr/>
      </dsp:nvSpPr>
      <dsp:spPr>
        <a:xfrm>
          <a:off x="315269" y="2092946"/>
          <a:ext cx="576626" cy="576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C41D4C-A83B-4D60-8A4D-87EC7728327B}">
      <dsp:nvSpPr>
        <dsp:cNvPr id="0" name=""/>
        <dsp:cNvSpPr/>
      </dsp:nvSpPr>
      <dsp:spPr>
        <a:xfrm>
          <a:off x="1313713" y="1884167"/>
          <a:ext cx="2343431" cy="994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cs-CZ" sz="2200" b="0" kern="1200" dirty="0"/>
            <a:t>Cílená volní motorika </a:t>
          </a:r>
          <a:endParaRPr lang="en-US" sz="2200" kern="1200" dirty="0"/>
        </a:p>
      </dsp:txBody>
      <dsp:txXfrm>
        <a:off x="1313713" y="1884167"/>
        <a:ext cx="2343431" cy="994183"/>
      </dsp:txXfrm>
    </dsp:sp>
    <dsp:sp modelId="{FC47EEB7-80DD-4D4C-8CEA-3E6B5F4B7F8F}">
      <dsp:nvSpPr>
        <dsp:cNvPr id="0" name=""/>
        <dsp:cNvSpPr/>
      </dsp:nvSpPr>
      <dsp:spPr>
        <a:xfrm>
          <a:off x="4065470" y="1884167"/>
          <a:ext cx="994183" cy="99418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B9DEFF-455E-42A6-977D-D1858F98D66C}">
      <dsp:nvSpPr>
        <dsp:cNvPr id="0" name=""/>
        <dsp:cNvSpPr/>
      </dsp:nvSpPr>
      <dsp:spPr>
        <a:xfrm>
          <a:off x="4274248" y="2092946"/>
          <a:ext cx="576626" cy="576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147493-CFEE-49A6-8808-F17900B78053}">
      <dsp:nvSpPr>
        <dsp:cNvPr id="0" name=""/>
        <dsp:cNvSpPr/>
      </dsp:nvSpPr>
      <dsp:spPr>
        <a:xfrm>
          <a:off x="5272692" y="1884167"/>
          <a:ext cx="2343431" cy="994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cs-CZ" sz="2200" b="0" kern="1200" dirty="0"/>
            <a:t>Reflexní mimovolní hybnost </a:t>
          </a:r>
          <a:endParaRPr lang="en-US" sz="2200" kern="1200" dirty="0"/>
        </a:p>
      </dsp:txBody>
      <dsp:txXfrm>
        <a:off x="5272692" y="1884167"/>
        <a:ext cx="2343431" cy="9941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ECA4D-F201-4747-BECE-742B4BE8CC67}">
      <dsp:nvSpPr>
        <dsp:cNvPr id="0" name=""/>
        <dsp:cNvSpPr/>
      </dsp:nvSpPr>
      <dsp:spPr>
        <a:xfrm>
          <a:off x="1889533" y="291"/>
          <a:ext cx="1044571" cy="10445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s-CZ" sz="1200" kern="1200" dirty="0"/>
            <a:t>Mozková kůra</a:t>
          </a:r>
        </a:p>
      </dsp:txBody>
      <dsp:txXfrm>
        <a:off x="2042507" y="153265"/>
        <a:ext cx="738623" cy="738623"/>
      </dsp:txXfrm>
    </dsp:sp>
    <dsp:sp modelId="{F1020299-2049-4EBA-976C-2A90FCE03E20}">
      <dsp:nvSpPr>
        <dsp:cNvPr id="0" name=""/>
        <dsp:cNvSpPr/>
      </dsp:nvSpPr>
      <dsp:spPr>
        <a:xfrm rot="3600000">
          <a:off x="2661187" y="1018430"/>
          <a:ext cx="277366" cy="3525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cs-CZ" sz="1000" kern="1200"/>
        </a:p>
      </dsp:txBody>
      <dsp:txXfrm>
        <a:off x="2681990" y="1052908"/>
        <a:ext cx="194156" cy="211525"/>
      </dsp:txXfrm>
    </dsp:sp>
    <dsp:sp modelId="{64BAAE21-A289-4D93-9415-427D2672DD7E}">
      <dsp:nvSpPr>
        <dsp:cNvPr id="0" name=""/>
        <dsp:cNvSpPr/>
      </dsp:nvSpPr>
      <dsp:spPr>
        <a:xfrm>
          <a:off x="2673485" y="1358136"/>
          <a:ext cx="1044571" cy="10445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s-CZ" sz="1200" kern="1200" dirty="0"/>
            <a:t>BG</a:t>
          </a:r>
        </a:p>
      </dsp:txBody>
      <dsp:txXfrm>
        <a:off x="2826459" y="1511110"/>
        <a:ext cx="738623" cy="738623"/>
      </dsp:txXfrm>
    </dsp:sp>
    <dsp:sp modelId="{86B98C81-6E2E-4A6F-A5AE-5FFCEBBD469B}">
      <dsp:nvSpPr>
        <dsp:cNvPr id="0" name=""/>
        <dsp:cNvSpPr/>
      </dsp:nvSpPr>
      <dsp:spPr>
        <a:xfrm rot="10800000">
          <a:off x="2280985" y="1704151"/>
          <a:ext cx="277366" cy="3525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cs-CZ" sz="1000" kern="1200"/>
        </a:p>
      </dsp:txBody>
      <dsp:txXfrm rot="10800000">
        <a:off x="2364195" y="1774660"/>
        <a:ext cx="194156" cy="211525"/>
      </dsp:txXfrm>
    </dsp:sp>
    <dsp:sp modelId="{164D9188-C5DA-4FF3-A26B-82E6894C620B}">
      <dsp:nvSpPr>
        <dsp:cNvPr id="0" name=""/>
        <dsp:cNvSpPr/>
      </dsp:nvSpPr>
      <dsp:spPr>
        <a:xfrm>
          <a:off x="1105580" y="1358136"/>
          <a:ext cx="1044571" cy="10445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s-CZ" sz="1200" kern="1200" dirty="0"/>
            <a:t>Thalamus</a:t>
          </a:r>
        </a:p>
      </dsp:txBody>
      <dsp:txXfrm>
        <a:off x="1258554" y="1511110"/>
        <a:ext cx="738623" cy="738623"/>
      </dsp:txXfrm>
    </dsp:sp>
    <dsp:sp modelId="{6AA959F4-91B8-4AD6-8CCE-0975E1ABF35E}">
      <dsp:nvSpPr>
        <dsp:cNvPr id="0" name=""/>
        <dsp:cNvSpPr/>
      </dsp:nvSpPr>
      <dsp:spPr>
        <a:xfrm rot="18000000">
          <a:off x="1877234" y="1032026"/>
          <a:ext cx="277366" cy="3525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cs-CZ" sz="1000" kern="1200"/>
        </a:p>
      </dsp:txBody>
      <dsp:txXfrm>
        <a:off x="1898037" y="1138566"/>
        <a:ext cx="194156" cy="2115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ECA4D-F201-4747-BECE-742B4BE8CC67}">
      <dsp:nvSpPr>
        <dsp:cNvPr id="0" name=""/>
        <dsp:cNvSpPr/>
      </dsp:nvSpPr>
      <dsp:spPr>
        <a:xfrm>
          <a:off x="1824506" y="9183"/>
          <a:ext cx="863685" cy="8636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cs-CZ" sz="1000" kern="1200" dirty="0"/>
            <a:t>Mozková kůra</a:t>
          </a:r>
        </a:p>
      </dsp:txBody>
      <dsp:txXfrm>
        <a:off x="1950990" y="135667"/>
        <a:ext cx="610717" cy="610717"/>
      </dsp:txXfrm>
    </dsp:sp>
    <dsp:sp modelId="{F1020299-2049-4EBA-976C-2A90FCE03E20}">
      <dsp:nvSpPr>
        <dsp:cNvPr id="0" name=""/>
        <dsp:cNvSpPr/>
      </dsp:nvSpPr>
      <dsp:spPr>
        <a:xfrm rot="3608610">
          <a:off x="2461429" y="846685"/>
          <a:ext cx="222870" cy="2914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kern="1200"/>
        </a:p>
      </dsp:txBody>
      <dsp:txXfrm>
        <a:off x="2478217" y="875991"/>
        <a:ext cx="156009" cy="174895"/>
      </dsp:txXfrm>
    </dsp:sp>
    <dsp:sp modelId="{64BAAE21-A289-4D93-9415-427D2672DD7E}">
      <dsp:nvSpPr>
        <dsp:cNvPr id="0" name=""/>
        <dsp:cNvSpPr/>
      </dsp:nvSpPr>
      <dsp:spPr>
        <a:xfrm>
          <a:off x="2463816" y="1122935"/>
          <a:ext cx="863685" cy="8636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cs-CZ" sz="1000" kern="1200" dirty="0"/>
            <a:t>BG</a:t>
          </a:r>
        </a:p>
      </dsp:txBody>
      <dsp:txXfrm>
        <a:off x="2590300" y="1249419"/>
        <a:ext cx="610717" cy="610717"/>
      </dsp:txXfrm>
    </dsp:sp>
    <dsp:sp modelId="{86B98C81-6E2E-4A6F-A5AE-5FFCEBBD469B}">
      <dsp:nvSpPr>
        <dsp:cNvPr id="0" name=""/>
        <dsp:cNvSpPr/>
      </dsp:nvSpPr>
      <dsp:spPr>
        <a:xfrm rot="10800000">
          <a:off x="2139429" y="1409031"/>
          <a:ext cx="229233" cy="2914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kern="1200"/>
        </a:p>
      </dsp:txBody>
      <dsp:txXfrm rot="10800000">
        <a:off x="2208199" y="1467330"/>
        <a:ext cx="160463" cy="174895"/>
      </dsp:txXfrm>
    </dsp:sp>
    <dsp:sp modelId="{164D9188-C5DA-4FF3-A26B-82E6894C620B}">
      <dsp:nvSpPr>
        <dsp:cNvPr id="0" name=""/>
        <dsp:cNvSpPr/>
      </dsp:nvSpPr>
      <dsp:spPr>
        <a:xfrm>
          <a:off x="1167614" y="1122935"/>
          <a:ext cx="863685" cy="8636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cs-CZ" sz="1000" kern="1200" dirty="0"/>
            <a:t>Thalamus</a:t>
          </a:r>
        </a:p>
      </dsp:txBody>
      <dsp:txXfrm>
        <a:off x="1294098" y="1249419"/>
        <a:ext cx="610717" cy="610717"/>
      </dsp:txXfrm>
    </dsp:sp>
    <dsp:sp modelId="{6AA959F4-91B8-4AD6-8CCE-0975E1ABF35E}">
      <dsp:nvSpPr>
        <dsp:cNvPr id="0" name=""/>
        <dsp:cNvSpPr/>
      </dsp:nvSpPr>
      <dsp:spPr>
        <a:xfrm rot="18031930">
          <a:off x="1810852" y="857702"/>
          <a:ext cx="227557" cy="2914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kern="1200"/>
        </a:p>
      </dsp:txBody>
      <dsp:txXfrm>
        <a:off x="1827645" y="945402"/>
        <a:ext cx="159290" cy="17489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7" y="2900365"/>
            <a:ext cx="8521200" cy="1171580"/>
          </a:xfrm>
        </p:spPr>
        <p:txBody>
          <a:bodyPr anchor="t"/>
          <a:lstStyle>
            <a:lvl1pPr algn="l">
              <a:lnSpc>
                <a:spcPts val="3300"/>
              </a:lnSpc>
              <a:defRPr sz="33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298877" y="4116403"/>
            <a:ext cx="8521200" cy="698497"/>
          </a:xfrm>
        </p:spPr>
        <p:txBody>
          <a:bodyPr anchor="t"/>
          <a:lstStyle>
            <a:lvl1pPr marL="0" indent="0" algn="l">
              <a:buNone/>
              <a:defRPr lang="cs-CZ" sz="1800" b="0" dirty="0">
                <a:solidFill>
                  <a:schemeClr val="tx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cs-CZ" noProof="0" dirty="0"/>
              <a:t>Kliknutím vložíte podnadpis</a:t>
            </a:r>
          </a:p>
        </p:txBody>
      </p:sp>
      <p:pic>
        <p:nvPicPr>
          <p:cNvPr id="6" name="Grafický objekt 5">
            <a:extLst>
              <a:ext uri="{FF2B5EF4-FFF2-40B4-BE49-F238E27FC236}">
                <a16:creationId xmlns:a16="http://schemas.microsoft.com/office/drawing/2014/main" id="{601D3E6C-8A25-405E-A952-4F92A22C63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9600" y="414000"/>
            <a:ext cx="2026800" cy="1065817"/>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539998" y="718713"/>
            <a:ext cx="3915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539999" y="4500000"/>
            <a:ext cx="3915000" cy="1331998"/>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540543" y="4068000"/>
            <a:ext cx="3915000" cy="360000"/>
          </a:xfrm>
        </p:spPr>
        <p:txBody>
          <a:bodyPr/>
          <a:lstStyle>
            <a:lvl1pPr algn="l">
              <a:lnSpc>
                <a:spcPts val="825"/>
              </a:lnSpc>
              <a:defRPr sz="825"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4688459" y="4500000"/>
            <a:ext cx="3915000" cy="1331998"/>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4689002" y="4068000"/>
            <a:ext cx="3915000" cy="360000"/>
          </a:xfrm>
        </p:spPr>
        <p:txBody>
          <a:bodyPr/>
          <a:lstStyle>
            <a:lvl1pPr algn="l">
              <a:lnSpc>
                <a:spcPts val="825"/>
              </a:lnSpc>
              <a:defRPr sz="825"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4688459" y="718713"/>
            <a:ext cx="3915001" cy="3204001"/>
          </a:xfrm>
        </p:spPr>
        <p:txBody>
          <a:bodyPr/>
          <a:lstStyle>
            <a:lvl1pPr algn="l">
              <a:defRPr/>
            </a:lvl1pPr>
          </a:lstStyle>
          <a:p>
            <a:pPr lvl="0"/>
            <a:r>
              <a:rPr lang="cs-CZ" noProof="0" dirty="0"/>
              <a:t>Kliknutím vložíte text</a:t>
            </a:r>
          </a:p>
        </p:txBody>
      </p:sp>
      <p:pic>
        <p:nvPicPr>
          <p:cNvPr id="16" name="Grafický objekt 5">
            <a:extLst>
              <a:ext uri="{FF2B5EF4-FFF2-40B4-BE49-F238E27FC236}">
                <a16:creationId xmlns:a16="http://schemas.microsoft.com/office/drawing/2014/main" id="{6A09EE1D-83AA-0845-937E-1AE67E6C42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79600" y="6051600"/>
            <a:ext cx="1130399" cy="594434"/>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Grafický objekt 5">
            <a:extLst>
              <a:ext uri="{FF2B5EF4-FFF2-40B4-BE49-F238E27FC236}">
                <a16:creationId xmlns:a16="http://schemas.microsoft.com/office/drawing/2014/main" id="{DCB35D92-D29B-3146-9611-5C6D08A960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79600" y="6051600"/>
            <a:ext cx="1130399" cy="594434"/>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298876" y="2900365"/>
            <a:ext cx="3934889" cy="1171580"/>
          </a:xfrm>
        </p:spPr>
        <p:txBody>
          <a:bodyPr anchor="t"/>
          <a:lstStyle>
            <a:lvl1pPr algn="l">
              <a:lnSpc>
                <a:spcPts val="3300"/>
              </a:lnSpc>
              <a:defRPr sz="33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298876" y="4116403"/>
            <a:ext cx="3934889" cy="698497"/>
          </a:xfrm>
        </p:spPr>
        <p:txBody>
          <a:bodyPr anchor="t"/>
          <a:lstStyle>
            <a:lvl1pPr marL="0" indent="0" algn="l">
              <a:buNone/>
              <a:defRPr lang="cs-CZ" sz="1800" b="0" dirty="0">
                <a:solidFill>
                  <a:srgbClr val="0000DC"/>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4572000" y="1"/>
            <a:ext cx="4572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540000" y="6228000"/>
            <a:ext cx="3693765" cy="252000"/>
          </a:xfrm>
        </p:spPr>
        <p:txBody>
          <a:bodyPr/>
          <a:lstStyle>
            <a:lvl1pPr>
              <a:defRPr/>
            </a:lvl1pPr>
          </a:lstStyle>
          <a:p>
            <a:r>
              <a:rPr lang="cs-CZ"/>
              <a:t>zápatí prezentace</a:t>
            </a:r>
            <a:endParaRPr lang="cs-CZ" dirty="0"/>
          </a:p>
        </p:txBody>
      </p:sp>
      <p:pic>
        <p:nvPicPr>
          <p:cNvPr id="8" name="Grafický objekt 5">
            <a:extLst>
              <a:ext uri="{FF2B5EF4-FFF2-40B4-BE49-F238E27FC236}">
                <a16:creationId xmlns:a16="http://schemas.microsoft.com/office/drawing/2014/main" id="{F739C49A-2754-B34F-887F-DB0B6C7FEF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9600" y="414000"/>
            <a:ext cx="2026800" cy="1065817"/>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5AC8AF"/>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7" y="2900365"/>
            <a:ext cx="8521200" cy="1171580"/>
          </a:xfrm>
        </p:spPr>
        <p:txBody>
          <a:bodyPr anchor="t"/>
          <a:lstStyle>
            <a:lvl1pPr algn="l">
              <a:lnSpc>
                <a:spcPts val="3300"/>
              </a:lnSpc>
              <a:defRPr sz="33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298877" y="4116403"/>
            <a:ext cx="8521200" cy="698497"/>
          </a:xfrm>
        </p:spPr>
        <p:txBody>
          <a:bodyPr anchor="t"/>
          <a:lstStyle>
            <a:lvl1pPr marL="0" indent="0" algn="l">
              <a:buNone/>
              <a:defRPr lang="cs-CZ" sz="1800" b="0" dirty="0">
                <a:solidFill>
                  <a:schemeClr val="bg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cs-CZ" noProof="0" dirty="0"/>
              <a:t>Kliknutím vložíte podnadpis</a:t>
            </a:r>
          </a:p>
        </p:txBody>
      </p:sp>
      <p:pic>
        <p:nvPicPr>
          <p:cNvPr id="10" name="Grafický objekt 5">
            <a:extLst>
              <a:ext uri="{FF2B5EF4-FFF2-40B4-BE49-F238E27FC236}">
                <a16:creationId xmlns:a16="http://schemas.microsoft.com/office/drawing/2014/main" id="{8AD3602B-143C-9941-B297-40F5CE0AE1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9600" y="414000"/>
            <a:ext cx="2026799" cy="1065817"/>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guide id="3" orient="horz" pos="255" userDrawn="1">
          <p15:clr>
            <a:srgbClr val="FBAE40"/>
          </p15:clr>
        </p15:guide>
        <p15:guide id="4" pos="115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5AC8AF"/>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6" y="2900365"/>
            <a:ext cx="3934889" cy="1171580"/>
          </a:xfrm>
        </p:spPr>
        <p:txBody>
          <a:bodyPr anchor="t"/>
          <a:lstStyle>
            <a:lvl1pPr algn="l">
              <a:lnSpc>
                <a:spcPts val="3300"/>
              </a:lnSpc>
              <a:defRPr sz="33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298876" y="4116403"/>
            <a:ext cx="3934889" cy="698497"/>
          </a:xfrm>
        </p:spPr>
        <p:txBody>
          <a:bodyPr anchor="t"/>
          <a:lstStyle>
            <a:lvl1pPr marL="0" indent="0" algn="l">
              <a:buNone/>
              <a:defRPr lang="cs-CZ" sz="1800" b="0" dirty="0">
                <a:solidFill>
                  <a:schemeClr val="bg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4572000" y="1"/>
            <a:ext cx="4572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540000" y="6228000"/>
            <a:ext cx="3693765" cy="252000"/>
          </a:xfrm>
        </p:spPr>
        <p:txBody>
          <a:bodyPr/>
          <a:lstStyle>
            <a:lvl1pPr>
              <a:defRPr>
                <a:solidFill>
                  <a:schemeClr val="bg1"/>
                </a:solidFill>
              </a:defRPr>
            </a:lvl1pPr>
          </a:lstStyle>
          <a:p>
            <a:r>
              <a:rPr lang="cs-CZ"/>
              <a:t>zápatí prezentace</a:t>
            </a:r>
            <a:endParaRPr lang="cs-CZ" dirty="0"/>
          </a:p>
        </p:txBody>
      </p:sp>
      <p:pic>
        <p:nvPicPr>
          <p:cNvPr id="9" name="Grafický objekt 5">
            <a:extLst>
              <a:ext uri="{FF2B5EF4-FFF2-40B4-BE49-F238E27FC236}">
                <a16:creationId xmlns:a16="http://schemas.microsoft.com/office/drawing/2014/main" id="{DF3500E4-D17A-554A-8F33-305045D9D7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9600" y="414000"/>
            <a:ext cx="2026799" cy="1065817"/>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5AC8AF"/>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9144000" cy="5842000"/>
          </a:xfrm>
        </p:spPr>
        <p:txBody>
          <a:bodyPr anchor="ctr"/>
          <a:lstStyle>
            <a:lvl1pPr algn="ctr">
              <a:defRPr>
                <a:solidFill>
                  <a:schemeClr val="bg1"/>
                </a:solidFill>
              </a:defRPr>
            </a:lvl1pPr>
          </a:lstStyle>
          <a:p>
            <a:r>
              <a:rPr lang="cs-CZ" dirty="0"/>
              <a:t>Kliknutím na ikonu vložíte obrázek.</a:t>
            </a:r>
          </a:p>
        </p:txBody>
      </p:sp>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540000" y="6040796"/>
            <a:ext cx="6416982" cy="510831"/>
          </a:xfrm>
        </p:spPr>
        <p:txBody>
          <a:bodyPr lIns="0" tIns="0" rIns="0" bIns="0" numCol="1" spcCol="324000">
            <a:noAutofit/>
          </a:bodyPr>
          <a:lstStyle>
            <a:lvl1pPr algn="l">
              <a:lnSpc>
                <a:spcPts val="1350"/>
              </a:lnSpc>
              <a:defRPr sz="1125"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pic>
        <p:nvPicPr>
          <p:cNvPr id="9" name="Grafický objekt 5">
            <a:extLst>
              <a:ext uri="{FF2B5EF4-FFF2-40B4-BE49-F238E27FC236}">
                <a16:creationId xmlns:a16="http://schemas.microsoft.com/office/drawing/2014/main" id="{38E54EF0-AC4F-BE42-B3C9-EBE082A37F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79600" y="6051600"/>
            <a:ext cx="1130400" cy="594434"/>
          </a:xfrm>
          <a:prstGeom prst="rect">
            <a:avLst/>
          </a:prstGeom>
        </p:spPr>
      </p:pic>
    </p:spTree>
    <p:extLst>
      <p:ext uri="{BB962C8B-B14F-4D97-AF65-F5344CB8AC3E}">
        <p14:creationId xmlns:p14="http://schemas.microsoft.com/office/powerpoint/2010/main" val="1964211764"/>
      </p:ext>
    </p:extLst>
  </p:cSld>
  <p:clrMapOvr>
    <a:masterClrMapping/>
  </p:clrMapOvr>
  <p:extLst>
    <p:ext uri="{DCECCB84-F9BA-43D5-87BE-67443E8EF086}">
      <p15:sldGuideLst xmlns:p15="http://schemas.microsoft.com/office/powerpoint/2012/main">
        <p15:guide id="1" pos="5556" userDrawn="1">
          <p15:clr>
            <a:srgbClr val="FBAE40"/>
          </p15:clr>
        </p15:guide>
        <p15:guide id="2" orient="horz" pos="420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SPORT slide">
    <p:bg>
      <p:bgPr>
        <a:solidFill>
          <a:srgbClr val="5AC8AF"/>
        </a:solidFill>
        <a:effectLst/>
      </p:bgPr>
    </p:bg>
    <p:spTree>
      <p:nvGrpSpPr>
        <p:cNvPr id="1" name=""/>
        <p:cNvGrpSpPr/>
        <p:nvPr/>
      </p:nvGrpSpPr>
      <p:grpSpPr>
        <a:xfrm>
          <a:off x="0" y="0"/>
          <a:ext cx="0" cy="0"/>
          <a:chOff x="0" y="0"/>
          <a:chExt cx="0" cy="0"/>
        </a:xfrm>
      </p:grpSpPr>
      <p:pic>
        <p:nvPicPr>
          <p:cNvPr id="2" name="Grafický objekt 1">
            <a:extLst>
              <a:ext uri="{FF2B5EF4-FFF2-40B4-BE49-F238E27FC236}">
                <a16:creationId xmlns:a16="http://schemas.microsoft.com/office/drawing/2014/main" id="{99DDF373-DAF6-45FC-9BE7-AC33B6CEFD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77400" y="2012012"/>
            <a:ext cx="5389200" cy="283397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5ECF17BA-4CC0-425F-84EE-ED5FF94C78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1017" y="2731338"/>
            <a:ext cx="5381966" cy="1395324"/>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00" y="6228000"/>
            <a:ext cx="5940000" cy="252000"/>
          </a:xfrm>
        </p:spPr>
        <p:txBody>
          <a:bodyPr/>
          <a:lstStyle>
            <a:lvl1pPr>
              <a:defRPr sz="9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540000" y="1692002"/>
            <a:ext cx="8064900"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9" name="Grafický objekt 5">
            <a:extLst>
              <a:ext uri="{FF2B5EF4-FFF2-40B4-BE49-F238E27FC236}">
                <a16:creationId xmlns:a16="http://schemas.microsoft.com/office/drawing/2014/main" id="{4DAA1A8A-524E-644B-B0AF-51411DA79C1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79600" y="6051600"/>
            <a:ext cx="1130399" cy="594434"/>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32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9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540000" y="1692002"/>
            <a:ext cx="8064900"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9" name="Grafický objekt 5">
            <a:extLst>
              <a:ext uri="{FF2B5EF4-FFF2-40B4-BE49-F238E27FC236}">
                <a16:creationId xmlns:a16="http://schemas.microsoft.com/office/drawing/2014/main" id="{B4D4E801-FF72-8844-8AD5-63FB20258D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79600" y="6051600"/>
            <a:ext cx="1130399" cy="594434"/>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54000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468846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1" name="Grafický objekt 5">
            <a:extLst>
              <a:ext uri="{FF2B5EF4-FFF2-40B4-BE49-F238E27FC236}">
                <a16:creationId xmlns:a16="http://schemas.microsoft.com/office/drawing/2014/main" id="{F883A8A2-A2CB-1C44-9EE7-C8EC2B49AC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79600" y="6051600"/>
            <a:ext cx="1130399" cy="594434"/>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54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540544" y="1296001"/>
            <a:ext cx="3915000" cy="271576"/>
          </a:xfrm>
        </p:spPr>
        <p:txBody>
          <a:bodyPr lIns="0" tIns="0" rIns="0" bIns="0">
            <a:noAutofit/>
          </a:bodyPr>
          <a:lstStyle>
            <a:lvl1pPr algn="l">
              <a:lnSpc>
                <a:spcPts val="1725"/>
              </a:lnSpc>
              <a:defRPr sz="15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00" y="720000"/>
            <a:ext cx="8064900" cy="451576"/>
          </a:xfrm>
        </p:spPr>
        <p:txBody>
          <a:bodyPr/>
          <a:lstStyle/>
          <a:p>
            <a:r>
              <a:rPr lang="cs-CZ" dirty="0"/>
              <a:t>Kliknutím vložíte nadpis</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4688459" y="1290515"/>
            <a:ext cx="3915000" cy="271576"/>
          </a:xfrm>
        </p:spPr>
        <p:txBody>
          <a:bodyPr lIns="0" tIns="0" rIns="0" bIns="0">
            <a:noAutofit/>
          </a:bodyPr>
          <a:lstStyle>
            <a:lvl1pPr algn="l">
              <a:lnSpc>
                <a:spcPts val="1725"/>
              </a:lnSpc>
              <a:defRPr sz="15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54000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468846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2" name="Grafický objekt 5">
            <a:extLst>
              <a:ext uri="{FF2B5EF4-FFF2-40B4-BE49-F238E27FC236}">
                <a16:creationId xmlns:a16="http://schemas.microsoft.com/office/drawing/2014/main" id="{74D748FC-9EE4-7249-93AA-8B20FF894E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79600" y="6051600"/>
            <a:ext cx="1130399" cy="594434"/>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5510802" y="2596846"/>
            <a:ext cx="3094099" cy="3208441"/>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sz="1500"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547132" y="1665288"/>
            <a:ext cx="4655843"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cs-CZ" noProof="0" dirty="0"/>
              <a:t>Kliknutím vložíte podnadpis</a:t>
            </a:r>
          </a:p>
        </p:txBody>
      </p:sp>
      <p:pic>
        <p:nvPicPr>
          <p:cNvPr id="10" name="Grafický objekt 5">
            <a:extLst>
              <a:ext uri="{FF2B5EF4-FFF2-40B4-BE49-F238E27FC236}">
                <a16:creationId xmlns:a16="http://schemas.microsoft.com/office/drawing/2014/main" id="{97DE4E81-77F5-2840-B51A-ABFA42B1D2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79600" y="6051600"/>
            <a:ext cx="1130399" cy="594434"/>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3330000" y="1692003"/>
            <a:ext cx="2483644"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539999" y="4414271"/>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3330000" y="4414271"/>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6120900" y="4414270"/>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540544" y="4025136"/>
            <a:ext cx="2483644" cy="216000"/>
          </a:xfrm>
        </p:spPr>
        <p:txBody>
          <a:bodyPr anchor="ctr"/>
          <a:lstStyle>
            <a:lvl1pPr>
              <a:lnSpc>
                <a:spcPts val="825"/>
              </a:lnSpc>
              <a:defRPr sz="75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3330357" y="4025136"/>
            <a:ext cx="2483644" cy="216000"/>
          </a:xfrm>
        </p:spPr>
        <p:txBody>
          <a:bodyPr anchor="ctr"/>
          <a:lstStyle>
            <a:lvl1pPr>
              <a:lnSpc>
                <a:spcPts val="825"/>
              </a:lnSpc>
              <a:defRPr sz="75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6121077" y="4025136"/>
            <a:ext cx="2483644" cy="216000"/>
          </a:xfrm>
        </p:spPr>
        <p:txBody>
          <a:bodyPr anchor="ctr"/>
          <a:lstStyle>
            <a:lvl1pPr>
              <a:lnSpc>
                <a:spcPts val="825"/>
              </a:lnSpc>
              <a:defRPr sz="75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540000" y="1692003"/>
            <a:ext cx="2483644"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6120001" y="1692003"/>
            <a:ext cx="2483644"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00" y="720000"/>
            <a:ext cx="8064900" cy="451576"/>
          </a:xfrm>
        </p:spPr>
        <p:txBody>
          <a:bodyPr/>
          <a:lstStyle/>
          <a:p>
            <a:r>
              <a:rPr lang="cs-CZ" dirty="0"/>
              <a:t>Kliknutím vložíte nadpis</a:t>
            </a:r>
          </a:p>
        </p:txBody>
      </p:sp>
      <p:pic>
        <p:nvPicPr>
          <p:cNvPr id="22" name="Grafický objekt 5">
            <a:extLst>
              <a:ext uri="{FF2B5EF4-FFF2-40B4-BE49-F238E27FC236}">
                <a16:creationId xmlns:a16="http://schemas.microsoft.com/office/drawing/2014/main" id="{3B83724A-CCE0-7C4E-A0DB-C689F6D00D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79600" y="6051600"/>
            <a:ext cx="1130399" cy="594434"/>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540000" y="692150"/>
            <a:ext cx="8064900" cy="5139850"/>
          </a:xfrm>
          <a:prstGeom prst="rect">
            <a:avLst/>
          </a:prstGeom>
        </p:spPr>
        <p:txBody>
          <a:bodyPr/>
          <a:lstStyle>
            <a:lvl1pPr marL="54000" indent="0">
              <a:lnSpc>
                <a:spcPts val="2700"/>
              </a:lnSpc>
              <a:buClr>
                <a:schemeClr val="tx2"/>
              </a:buClr>
              <a:buSzPct val="100000"/>
              <a:buFont typeface="Arial" panose="020B0604020202020204" pitchFamily="34" charset="0"/>
              <a:buNone/>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p:txBody>
      </p:sp>
      <p:pic>
        <p:nvPicPr>
          <p:cNvPr id="7" name="Grafický objekt 5">
            <a:extLst>
              <a:ext uri="{FF2B5EF4-FFF2-40B4-BE49-F238E27FC236}">
                <a16:creationId xmlns:a16="http://schemas.microsoft.com/office/drawing/2014/main" id="{576A8657-DBEB-4A49-B538-3607859965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79600" y="6051600"/>
            <a:ext cx="1130399" cy="594434"/>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32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540000" y="720000"/>
            <a:ext cx="8064900" cy="451576"/>
          </a:xfrm>
        </p:spPr>
        <p:txBody>
          <a:bodyPr/>
          <a:lstStyle/>
          <a:p>
            <a:r>
              <a:rPr lang="cs-CZ" dirty="0"/>
              <a:t>Kliknutím vložíte nadpis</a:t>
            </a:r>
          </a:p>
        </p:txBody>
      </p:sp>
      <p:pic>
        <p:nvPicPr>
          <p:cNvPr id="9" name="Grafický objekt 5">
            <a:extLst>
              <a:ext uri="{FF2B5EF4-FFF2-40B4-BE49-F238E27FC236}">
                <a16:creationId xmlns:a16="http://schemas.microsoft.com/office/drawing/2014/main" id="{A1DA44D0-A644-7041-8A44-D0B2BE45C4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79600" y="6051600"/>
            <a:ext cx="1130399" cy="594434"/>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540000" y="6228000"/>
            <a:ext cx="594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9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310500" y="6228000"/>
            <a:ext cx="189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540000" y="720000"/>
            <a:ext cx="80649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539100" y="1872000"/>
            <a:ext cx="80649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3000"/>
        </a:lnSpc>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1800" b="1">
          <a:solidFill>
            <a:srgbClr val="00287D"/>
          </a:solidFill>
          <a:latin typeface="Tahoma" pitchFamily="34" charset="0"/>
        </a:defRPr>
      </a:lvl2pPr>
      <a:lvl3pPr algn="l" rtl="0" eaLnBrk="1" fontAlgn="base" hangingPunct="1">
        <a:spcBef>
          <a:spcPct val="0"/>
        </a:spcBef>
        <a:spcAft>
          <a:spcPct val="0"/>
        </a:spcAft>
        <a:defRPr sz="1800" b="1">
          <a:solidFill>
            <a:srgbClr val="00287D"/>
          </a:solidFill>
          <a:latin typeface="Tahoma" pitchFamily="34" charset="0"/>
        </a:defRPr>
      </a:lvl3pPr>
      <a:lvl4pPr algn="l" rtl="0" eaLnBrk="1" fontAlgn="base" hangingPunct="1">
        <a:spcBef>
          <a:spcPct val="0"/>
        </a:spcBef>
        <a:spcAft>
          <a:spcPct val="0"/>
        </a:spcAft>
        <a:defRPr sz="1800" b="1">
          <a:solidFill>
            <a:srgbClr val="00287D"/>
          </a:solidFill>
          <a:latin typeface="Tahoma" pitchFamily="34" charset="0"/>
        </a:defRPr>
      </a:lvl4pPr>
      <a:lvl5pPr algn="l" rtl="0" eaLnBrk="1" fontAlgn="base" hangingPunct="1">
        <a:spcBef>
          <a:spcPct val="0"/>
        </a:spcBef>
        <a:spcAft>
          <a:spcPct val="0"/>
        </a:spcAft>
        <a:defRPr sz="1800" b="1">
          <a:solidFill>
            <a:srgbClr val="00287D"/>
          </a:solidFill>
          <a:latin typeface="Tahoma" pitchFamily="34" charset="0"/>
        </a:defRPr>
      </a:lvl5pPr>
      <a:lvl6pPr marL="342900" algn="l" rtl="0" eaLnBrk="1" fontAlgn="base" hangingPunct="1">
        <a:spcBef>
          <a:spcPct val="0"/>
        </a:spcBef>
        <a:spcAft>
          <a:spcPct val="0"/>
        </a:spcAft>
        <a:defRPr sz="1800" b="1">
          <a:solidFill>
            <a:srgbClr val="00287D"/>
          </a:solidFill>
          <a:latin typeface="Tahoma" pitchFamily="34" charset="0"/>
        </a:defRPr>
      </a:lvl6pPr>
      <a:lvl7pPr marL="685800" algn="l" rtl="0" eaLnBrk="1" fontAlgn="base" hangingPunct="1">
        <a:spcBef>
          <a:spcPct val="0"/>
        </a:spcBef>
        <a:spcAft>
          <a:spcPct val="0"/>
        </a:spcAft>
        <a:defRPr sz="1800" b="1">
          <a:solidFill>
            <a:srgbClr val="00287D"/>
          </a:solidFill>
          <a:latin typeface="Tahoma" pitchFamily="34" charset="0"/>
        </a:defRPr>
      </a:lvl7pPr>
      <a:lvl8pPr marL="1028700" algn="l" rtl="0" eaLnBrk="1" fontAlgn="base" hangingPunct="1">
        <a:spcBef>
          <a:spcPct val="0"/>
        </a:spcBef>
        <a:spcAft>
          <a:spcPct val="0"/>
        </a:spcAft>
        <a:defRPr sz="1800" b="1">
          <a:solidFill>
            <a:srgbClr val="00287D"/>
          </a:solidFill>
          <a:latin typeface="Tahoma" pitchFamily="34" charset="0"/>
        </a:defRPr>
      </a:lvl8pPr>
      <a:lvl9pPr marL="1371600" algn="l" rtl="0" eaLnBrk="1" fontAlgn="base" hangingPunct="1">
        <a:spcBef>
          <a:spcPct val="0"/>
        </a:spcBef>
        <a:spcAft>
          <a:spcPct val="0"/>
        </a:spcAft>
        <a:defRPr sz="18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100" b="0">
          <a:solidFill>
            <a:schemeClr val="tx1"/>
          </a:solidFill>
          <a:latin typeface="+mn-lt"/>
          <a:ea typeface="+mn-ea"/>
          <a:cs typeface="+mn-cs"/>
        </a:defRPr>
      </a:lvl1pPr>
      <a:lvl2pPr marL="0" indent="0" algn="l" rtl="0" eaLnBrk="1" fontAlgn="base" hangingPunct="1">
        <a:lnSpc>
          <a:spcPts val="1350"/>
        </a:lnSpc>
        <a:spcBef>
          <a:spcPts val="0"/>
        </a:spcBef>
        <a:spcAft>
          <a:spcPct val="0"/>
        </a:spcAft>
        <a:buClr>
          <a:schemeClr val="tx2"/>
        </a:buClr>
        <a:buSzPct val="100000"/>
        <a:buFontTx/>
        <a:buNone/>
        <a:defRPr sz="1125" b="0">
          <a:solidFill>
            <a:schemeClr val="tx1"/>
          </a:solidFill>
          <a:latin typeface="+mn-lt"/>
        </a:defRPr>
      </a:lvl2pPr>
      <a:lvl3pPr marL="685800" indent="0" algn="l" rtl="0" eaLnBrk="1" fontAlgn="base" hangingPunct="1">
        <a:lnSpc>
          <a:spcPts val="1350"/>
        </a:lnSpc>
        <a:spcBef>
          <a:spcPts val="0"/>
        </a:spcBef>
        <a:spcAft>
          <a:spcPct val="0"/>
        </a:spcAft>
        <a:buClr>
          <a:schemeClr val="folHlink"/>
        </a:buClr>
        <a:buSzPct val="80000"/>
        <a:buFontTx/>
        <a:buNone/>
        <a:defRPr sz="1125" b="0">
          <a:solidFill>
            <a:schemeClr val="tx1"/>
          </a:solidFill>
          <a:latin typeface="+mn-lt"/>
        </a:defRPr>
      </a:lvl3pPr>
      <a:lvl4pPr marL="1028700" indent="0" algn="l" rtl="0" eaLnBrk="1" fontAlgn="base" hangingPunct="1">
        <a:lnSpc>
          <a:spcPts val="1350"/>
        </a:lnSpc>
        <a:spcBef>
          <a:spcPts val="0"/>
        </a:spcBef>
        <a:spcAft>
          <a:spcPct val="0"/>
        </a:spcAft>
        <a:buClr>
          <a:schemeClr val="accent2"/>
        </a:buClr>
        <a:buSzPct val="90000"/>
        <a:buFontTx/>
        <a:buNone/>
        <a:defRPr sz="1125" b="0">
          <a:solidFill>
            <a:schemeClr val="tx1"/>
          </a:solidFill>
          <a:latin typeface="+mn-lt"/>
        </a:defRPr>
      </a:lvl4pPr>
      <a:lvl5pPr marL="1371600" indent="0" algn="l" rtl="0" eaLnBrk="1" fontAlgn="base" hangingPunct="1">
        <a:lnSpc>
          <a:spcPts val="1350"/>
        </a:lnSpc>
        <a:spcBef>
          <a:spcPts val="0"/>
        </a:spcBef>
        <a:spcAft>
          <a:spcPct val="0"/>
        </a:spcAft>
        <a:buClr>
          <a:schemeClr val="accent1"/>
        </a:buClr>
        <a:buFontTx/>
        <a:buNone/>
        <a:defRPr sz="1125" b="0">
          <a:solidFill>
            <a:schemeClr val="tx1"/>
          </a:solidFill>
          <a:latin typeface="+mn-lt"/>
        </a:defRPr>
      </a:lvl5pPr>
      <a:lvl6pPr marL="1885950" indent="-17145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057400" indent="0" algn="l" rtl="0" eaLnBrk="1" fontAlgn="base" hangingPunct="1">
        <a:lnSpc>
          <a:spcPts val="135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24003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27432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32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emf"/><Relationship Id="rId1" Type="http://schemas.openxmlformats.org/officeDocument/2006/relationships/slideLayout" Target="../slideLayouts/slideLayout6.xml"/><Relationship Id="rId5" Type="http://schemas.openxmlformats.org/officeDocument/2006/relationships/image" Target="../media/image25.sv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ftvs.cuni.cz/FTVS-1513.html" TargetMode="External"/><Relationship Id="rId2" Type="http://schemas.openxmlformats.org/officeDocument/2006/relationships/hyperlink" Target="https://is.muni.cz/el/1451/podzim2016/bp1807/um/gama-smycka.pdf" TargetMode="External"/><Relationship Id="rId1" Type="http://schemas.openxmlformats.org/officeDocument/2006/relationships/slideLayout" Target="../slideLayouts/slideLayout2.xml"/><Relationship Id="rId5" Type="http://schemas.openxmlformats.org/officeDocument/2006/relationships/hyperlink" Target="https://www.wikiskripta.eu/w/Motorick%C3%BD_syst%C3%A9m" TargetMode="External"/><Relationship Id="rId4" Type="http://schemas.openxmlformats.org/officeDocument/2006/relationships/hyperlink" Target="https://neurologie.lf1.cuni.cz/1LFNK-294-version1-principy_rizeni_motoriky.pdf"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old.ftk.upol.cz/fileadmin/user_upload/FTK-dokumenty/Katedra_fyziologie/FYO_13_bonus_rizeni_motoriky.pdf" TargetMode="External"/><Relationship Id="rId2" Type="http://schemas.openxmlformats.org/officeDocument/2006/relationships/hyperlink" Target="https://ftvs.cuni.cz/FTVS-1515.html" TargetMode="External"/><Relationship Id="rId1" Type="http://schemas.openxmlformats.org/officeDocument/2006/relationships/slideLayout" Target="../slideLayouts/slideLayout2.xml"/><Relationship Id="rId6" Type="http://schemas.openxmlformats.org/officeDocument/2006/relationships/hyperlink" Target="https://www.wikiskripta.eu/w/Motorick%C3%BD_syst%C3%A9m#/media/Soubor:Hierarchie_%C5%99%C3%ADzen%C3%AD_motoriky.png" TargetMode="External"/><Relationship Id="rId5" Type="http://schemas.openxmlformats.org/officeDocument/2006/relationships/hyperlink" Target="http://www.cnsonline.cz/?p=311" TargetMode="External"/><Relationship Id="rId4" Type="http://schemas.openxmlformats.org/officeDocument/2006/relationships/hyperlink" Target="https://is.muni.cz/do/1451/e-learning/kineziologie/elportal/pages/zakladni_slozky.html#sval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A6C805-D43D-9246-8F45-F7D14F2D25C7}"/>
              </a:ext>
            </a:extLst>
          </p:cNvPr>
          <p:cNvSpPr>
            <a:spLocks noGrp="1"/>
          </p:cNvSpPr>
          <p:nvPr>
            <p:ph type="title"/>
          </p:nvPr>
        </p:nvSpPr>
        <p:spPr/>
        <p:txBody>
          <a:bodyPr/>
          <a:lstStyle/>
          <a:p>
            <a:r>
              <a:rPr lang="cs-CZ" dirty="0"/>
              <a:t>Kineziologie</a:t>
            </a:r>
          </a:p>
        </p:txBody>
      </p:sp>
      <p:sp>
        <p:nvSpPr>
          <p:cNvPr id="3" name="Podnadpis 2">
            <a:extLst>
              <a:ext uri="{FF2B5EF4-FFF2-40B4-BE49-F238E27FC236}">
                <a16:creationId xmlns:a16="http://schemas.microsoft.com/office/drawing/2014/main" id="{E41AC406-9E40-DE47-946B-D00D18C67F55}"/>
              </a:ext>
            </a:extLst>
          </p:cNvPr>
          <p:cNvSpPr>
            <a:spLocks noGrp="1"/>
          </p:cNvSpPr>
          <p:nvPr>
            <p:ph type="subTitle" idx="1"/>
          </p:nvPr>
        </p:nvSpPr>
        <p:spPr>
          <a:xfrm>
            <a:off x="298877" y="3429000"/>
            <a:ext cx="8521200" cy="698497"/>
          </a:xfrm>
        </p:spPr>
        <p:txBody>
          <a:bodyPr/>
          <a:lstStyle/>
          <a:p>
            <a:r>
              <a:rPr lang="cs-CZ" sz="2400" dirty="0"/>
              <a:t>Řízení pohybu</a:t>
            </a:r>
          </a:p>
        </p:txBody>
      </p:sp>
      <p:sp>
        <p:nvSpPr>
          <p:cNvPr id="4" name="Podnadpis 2">
            <a:extLst>
              <a:ext uri="{FF2B5EF4-FFF2-40B4-BE49-F238E27FC236}">
                <a16:creationId xmlns:a16="http://schemas.microsoft.com/office/drawing/2014/main" id="{27A79CEF-FED2-7EDE-C889-288E9DB29FF8}"/>
              </a:ext>
            </a:extLst>
          </p:cNvPr>
          <p:cNvSpPr txBox="1">
            <a:spLocks/>
          </p:cNvSpPr>
          <p:nvPr/>
        </p:nvSpPr>
        <p:spPr>
          <a:xfrm>
            <a:off x="6337801" y="6330954"/>
            <a:ext cx="2939550" cy="422272"/>
          </a:xfrm>
          <a:prstGeom prst="rect">
            <a:avLst/>
          </a:prstGeom>
        </p:spPr>
        <p:txBody>
          <a:bodyPr vert="horz" lIns="0" tIns="0" rIns="0" bIns="0" rtlCol="0" anchor="t">
            <a:noAutofit/>
          </a:bodyPr>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1800" b="0" dirty="0">
                <a:solidFill>
                  <a:schemeClr val="tx1"/>
                </a:solidFill>
                <a:latin typeface="+mj-lt"/>
                <a:ea typeface="+mj-ea"/>
                <a:cs typeface="+mj-cs"/>
              </a:defRPr>
            </a:lvl1pPr>
            <a:lvl2pPr marL="342900" indent="0" algn="ctr" rtl="0" eaLnBrk="1" fontAlgn="base" hangingPunct="1">
              <a:lnSpc>
                <a:spcPts val="1350"/>
              </a:lnSpc>
              <a:spcBef>
                <a:spcPts val="0"/>
              </a:spcBef>
              <a:spcAft>
                <a:spcPct val="0"/>
              </a:spcAft>
              <a:buClr>
                <a:schemeClr val="tx2"/>
              </a:buClr>
              <a:buSzPct val="100000"/>
              <a:buFontTx/>
              <a:buNone/>
              <a:defRPr sz="1500" b="0">
                <a:solidFill>
                  <a:schemeClr val="tx1"/>
                </a:solidFill>
                <a:latin typeface="+mn-lt"/>
              </a:defRPr>
            </a:lvl2pPr>
            <a:lvl3pPr marL="685800" indent="0" algn="ctr" rtl="0" eaLnBrk="1" fontAlgn="base" hangingPunct="1">
              <a:lnSpc>
                <a:spcPts val="1350"/>
              </a:lnSpc>
              <a:spcBef>
                <a:spcPts val="0"/>
              </a:spcBef>
              <a:spcAft>
                <a:spcPct val="0"/>
              </a:spcAft>
              <a:buClr>
                <a:schemeClr val="folHlink"/>
              </a:buClr>
              <a:buSzPct val="80000"/>
              <a:buFontTx/>
              <a:buNone/>
              <a:defRPr sz="1350" b="0">
                <a:solidFill>
                  <a:schemeClr val="tx1"/>
                </a:solidFill>
                <a:latin typeface="+mn-lt"/>
              </a:defRPr>
            </a:lvl3pPr>
            <a:lvl4pPr marL="1028700" indent="0" algn="ctr" rtl="0" eaLnBrk="1" fontAlgn="base" hangingPunct="1">
              <a:lnSpc>
                <a:spcPts val="1350"/>
              </a:lnSpc>
              <a:spcBef>
                <a:spcPts val="0"/>
              </a:spcBef>
              <a:spcAft>
                <a:spcPct val="0"/>
              </a:spcAft>
              <a:buClr>
                <a:schemeClr val="accent2"/>
              </a:buClr>
              <a:buSzPct val="90000"/>
              <a:buFontTx/>
              <a:buNone/>
              <a:defRPr sz="1200" b="0">
                <a:solidFill>
                  <a:schemeClr val="tx1"/>
                </a:solidFill>
                <a:latin typeface="+mn-lt"/>
              </a:defRPr>
            </a:lvl4pPr>
            <a:lvl5pPr marL="1371600" indent="0" algn="ctr" rtl="0" eaLnBrk="1" fontAlgn="base" hangingPunct="1">
              <a:lnSpc>
                <a:spcPts val="1350"/>
              </a:lnSpc>
              <a:spcBef>
                <a:spcPts val="0"/>
              </a:spcBef>
              <a:spcAft>
                <a:spcPct val="0"/>
              </a:spcAft>
              <a:buClr>
                <a:schemeClr val="accent1"/>
              </a:buClr>
              <a:buFontTx/>
              <a:buNone/>
              <a:defRPr sz="1200" b="0">
                <a:solidFill>
                  <a:schemeClr val="tx1"/>
                </a:solidFill>
                <a:latin typeface="+mn-lt"/>
              </a:defRPr>
            </a:lvl5pPr>
            <a:lvl6pPr marL="1714500" indent="0" algn="ctr" rtl="0" eaLnBrk="1" fontAlgn="base" hangingPunct="1">
              <a:spcBef>
                <a:spcPct val="20000"/>
              </a:spcBef>
              <a:spcAft>
                <a:spcPct val="0"/>
              </a:spcAft>
              <a:buClr>
                <a:schemeClr val="accent1"/>
              </a:buClr>
              <a:buFont typeface="Wingdings" pitchFamily="2" charset="2"/>
              <a:buNone/>
              <a:defRPr sz="1200">
                <a:solidFill>
                  <a:schemeClr val="tx1"/>
                </a:solidFill>
                <a:latin typeface="+mn-lt"/>
              </a:defRPr>
            </a:lvl6pPr>
            <a:lvl7pPr marL="2057400" indent="0" algn="ctr" rtl="0" eaLnBrk="1" fontAlgn="base" hangingPunct="1">
              <a:lnSpc>
                <a:spcPts val="1350"/>
              </a:lnSpc>
              <a:spcBef>
                <a:spcPts val="0"/>
              </a:spcBef>
              <a:spcAft>
                <a:spcPct val="0"/>
              </a:spcAft>
              <a:buClr>
                <a:schemeClr val="accent1"/>
              </a:buClr>
              <a:buFont typeface="Arial" panose="020B0604020202020204" pitchFamily="34" charset="0"/>
              <a:buNone/>
              <a:defRPr sz="1200" baseline="0">
                <a:solidFill>
                  <a:schemeClr val="tx1"/>
                </a:solidFill>
                <a:latin typeface="+mn-lt"/>
              </a:defRPr>
            </a:lvl7pPr>
            <a:lvl8pPr marL="2400300" indent="0" algn="ctr" rtl="0" eaLnBrk="1" fontAlgn="base" hangingPunct="1">
              <a:lnSpc>
                <a:spcPts val="1350"/>
              </a:lnSpc>
              <a:spcBef>
                <a:spcPts val="0"/>
              </a:spcBef>
              <a:spcAft>
                <a:spcPct val="0"/>
              </a:spcAft>
              <a:buClr>
                <a:schemeClr val="accent1"/>
              </a:buClr>
              <a:buFont typeface="Arial" panose="020B0604020202020204" pitchFamily="34" charset="0"/>
              <a:buNone/>
              <a:defRPr sz="1200">
                <a:solidFill>
                  <a:schemeClr val="tx1"/>
                </a:solidFill>
                <a:latin typeface="+mn-lt"/>
              </a:defRPr>
            </a:lvl8pPr>
            <a:lvl9pPr marL="2743200" indent="0" algn="ctr" rtl="0" eaLnBrk="1" fontAlgn="base" hangingPunct="1">
              <a:lnSpc>
                <a:spcPts val="1350"/>
              </a:lnSpc>
              <a:spcBef>
                <a:spcPts val="0"/>
              </a:spcBef>
              <a:spcAft>
                <a:spcPct val="0"/>
              </a:spcAft>
              <a:buClr>
                <a:schemeClr val="accent1"/>
              </a:buClr>
              <a:buFont typeface="Arial" panose="020B0604020202020204" pitchFamily="34" charset="0"/>
              <a:buNone/>
              <a:defRPr sz="1200">
                <a:solidFill>
                  <a:schemeClr val="tx1"/>
                </a:solidFill>
                <a:latin typeface="+mn-lt"/>
              </a:defRPr>
            </a:lvl9pPr>
          </a:lstStyle>
          <a:p>
            <a:r>
              <a:rPr lang="cs-CZ" kern="0" dirty="0"/>
              <a:t>Mgr. Pavlína Bazalová </a:t>
            </a:r>
          </a:p>
        </p:txBody>
      </p:sp>
    </p:spTree>
    <p:extLst>
      <p:ext uri="{BB962C8B-B14F-4D97-AF65-F5344CB8AC3E}">
        <p14:creationId xmlns:p14="http://schemas.microsoft.com/office/powerpoint/2010/main" val="1158939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9FC5AFF0-B2F1-4ABA-969C-E0FB2070F1C7}"/>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F6D9DABE-4D00-4EE3-BB0F-4F90135908E8}"/>
              </a:ext>
            </a:extLst>
          </p:cNvPr>
          <p:cNvSpPr>
            <a:spLocks noGrp="1"/>
          </p:cNvSpPr>
          <p:nvPr>
            <p:ph type="title"/>
          </p:nvPr>
        </p:nvSpPr>
        <p:spPr/>
        <p:txBody>
          <a:bodyPr/>
          <a:lstStyle/>
          <a:p>
            <a:r>
              <a:rPr lang="cs-CZ" dirty="0"/>
              <a:t>Gama-motoneuron</a:t>
            </a:r>
          </a:p>
        </p:txBody>
      </p:sp>
      <p:sp>
        <p:nvSpPr>
          <p:cNvPr id="5" name="Zástupný obsah 4">
            <a:extLst>
              <a:ext uri="{FF2B5EF4-FFF2-40B4-BE49-F238E27FC236}">
                <a16:creationId xmlns:a16="http://schemas.microsoft.com/office/drawing/2014/main" id="{45B51A51-2D42-4DC9-B50E-25A1F5C47643}"/>
              </a:ext>
            </a:extLst>
          </p:cNvPr>
          <p:cNvSpPr>
            <a:spLocks noGrp="1"/>
          </p:cNvSpPr>
          <p:nvPr>
            <p:ph idx="1"/>
          </p:nvPr>
        </p:nvSpPr>
        <p:spPr/>
        <p:txBody>
          <a:bodyPr/>
          <a:lstStyle/>
          <a:p>
            <a:pPr marL="54000" indent="0">
              <a:buNone/>
            </a:pPr>
            <a:r>
              <a:rPr lang="cs-CZ" sz="2000" dirty="0">
                <a:effectLst/>
                <a:ea typeface="Calibri" panose="020F0502020204030204" pitchFamily="34" charset="0"/>
                <a:cs typeface="Times New Roman" panose="02020603050405020304" pitchFamily="18" charset="0"/>
              </a:rPr>
              <a:t>Gama-motoneurony dostávají informace z CNS, na jejichž základě upravují </a:t>
            </a:r>
            <a:r>
              <a:rPr lang="cs-CZ" sz="2000" b="1" dirty="0">
                <a:effectLst/>
                <a:ea typeface="Calibri" panose="020F0502020204030204" pitchFamily="34" charset="0"/>
                <a:cs typeface="Times New Roman" panose="02020603050405020304" pitchFamily="18" charset="0"/>
              </a:rPr>
              <a:t>citlivost vřeténka </a:t>
            </a:r>
            <a:r>
              <a:rPr lang="cs-CZ" sz="2000" dirty="0">
                <a:effectLst/>
                <a:ea typeface="Calibri" panose="020F0502020204030204" pitchFamily="34" charset="0"/>
                <a:cs typeface="Times New Roman" panose="02020603050405020304" pitchFamily="18" charset="0"/>
              </a:rPr>
              <a:t>(zachovávají jeho dráždivost). Toto spojení je velmi významné pro regulaci svalového tonu a označuje se jako </a:t>
            </a:r>
            <a:r>
              <a:rPr lang="cs-CZ" sz="2000" b="1" dirty="0">
                <a:effectLst/>
                <a:ea typeface="Calibri" panose="020F0502020204030204" pitchFamily="34" charset="0"/>
                <a:cs typeface="Times New Roman" panose="02020603050405020304" pitchFamily="18" charset="0"/>
              </a:rPr>
              <a:t>γ-klička</a:t>
            </a:r>
            <a:r>
              <a:rPr lang="cs-CZ" sz="2000" dirty="0">
                <a:effectLst/>
                <a:ea typeface="Calibri" panose="020F0502020204030204" pitchFamily="34" charset="0"/>
                <a:cs typeface="Times New Roman" panose="02020603050405020304" pitchFamily="18" charset="0"/>
              </a:rPr>
              <a:t>. </a:t>
            </a:r>
          </a:p>
          <a:p>
            <a:pPr marL="54000" indent="0">
              <a:buNone/>
            </a:pPr>
            <a:r>
              <a:rPr lang="cs-CZ" sz="2000" dirty="0">
                <a:effectLst/>
                <a:ea typeface="Calibri" panose="020F0502020204030204" pitchFamily="34" charset="0"/>
                <a:cs typeface="Times New Roman" panose="02020603050405020304" pitchFamily="18" charset="0"/>
              </a:rPr>
              <a:t>Ta začíná převodem signálu z mozku (retikulární formace) na γ-motoneurony předního míšního rohu. Gama-motoneuron následně odesílá informaci na vřeténko, které se kontrahuje. Kontrakce vlastního receptoru, vyvolá opět aktivaci reflexní dráhy do příslušného míšního segmentu. Svalová vřeténka vnímají jak statické, tak dynamické změny uvnitř svalů.</a:t>
            </a:r>
            <a:endParaRPr lang="cs-CZ" sz="2000" dirty="0"/>
          </a:p>
        </p:txBody>
      </p:sp>
    </p:spTree>
    <p:extLst>
      <p:ext uri="{BB962C8B-B14F-4D97-AF65-F5344CB8AC3E}">
        <p14:creationId xmlns:p14="http://schemas.microsoft.com/office/powerpoint/2010/main" val="2198138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DCC932EE-5CF3-4E4F-8015-2790A8F06512}"/>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grpSp>
        <p:nvGrpSpPr>
          <p:cNvPr id="7" name="Skupina 6">
            <a:extLst>
              <a:ext uri="{FF2B5EF4-FFF2-40B4-BE49-F238E27FC236}">
                <a16:creationId xmlns:a16="http://schemas.microsoft.com/office/drawing/2014/main" id="{2672774D-F404-432D-8249-0CA4C1CBCEE5}"/>
              </a:ext>
            </a:extLst>
          </p:cNvPr>
          <p:cNvGrpSpPr/>
          <p:nvPr/>
        </p:nvGrpSpPr>
        <p:grpSpPr>
          <a:xfrm>
            <a:off x="499500" y="463725"/>
            <a:ext cx="7307778" cy="5440536"/>
            <a:chOff x="0" y="0"/>
            <a:chExt cx="2640965" cy="2094202"/>
          </a:xfrm>
        </p:grpSpPr>
        <p:pic>
          <p:nvPicPr>
            <p:cNvPr id="8" name="Obrázek 7" descr="Funkce míchy a Reflexy. - ppt stáhnout">
              <a:extLst>
                <a:ext uri="{FF2B5EF4-FFF2-40B4-BE49-F238E27FC236}">
                  <a16:creationId xmlns:a16="http://schemas.microsoft.com/office/drawing/2014/main" id="{1BF76EAB-0E5A-4E08-AB49-D71753C12D5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640965" cy="1980565"/>
            </a:xfrm>
            <a:prstGeom prst="rect">
              <a:avLst/>
            </a:prstGeom>
            <a:noFill/>
            <a:ln>
              <a:noFill/>
            </a:ln>
          </p:spPr>
        </p:pic>
        <p:sp>
          <p:nvSpPr>
            <p:cNvPr id="9" name="Textové pole 32">
              <a:extLst>
                <a:ext uri="{FF2B5EF4-FFF2-40B4-BE49-F238E27FC236}">
                  <a16:creationId xmlns:a16="http://schemas.microsoft.com/office/drawing/2014/main" id="{14A5386E-9D41-40E8-B259-AE07B8D66DF4}"/>
                </a:ext>
              </a:extLst>
            </p:cNvPr>
            <p:cNvSpPr txBox="1"/>
            <p:nvPr/>
          </p:nvSpPr>
          <p:spPr>
            <a:xfrm>
              <a:off x="0" y="2040890"/>
              <a:ext cx="2362765" cy="53312"/>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cs-CZ"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svalové vřeténko (zdroj: https://slideplayer.cz/slide/12720931/)</a:t>
              </a:r>
            </a:p>
          </p:txBody>
        </p:sp>
      </p:grpSp>
    </p:spTree>
    <p:extLst>
      <p:ext uri="{BB962C8B-B14F-4D97-AF65-F5344CB8AC3E}">
        <p14:creationId xmlns:p14="http://schemas.microsoft.com/office/powerpoint/2010/main" val="2985863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DF9B86D-74A5-4534-840E-9D30A6939AD8}"/>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grpSp>
        <p:nvGrpSpPr>
          <p:cNvPr id="6" name="Skupina 5">
            <a:extLst>
              <a:ext uri="{FF2B5EF4-FFF2-40B4-BE49-F238E27FC236}">
                <a16:creationId xmlns:a16="http://schemas.microsoft.com/office/drawing/2014/main" id="{D602B1E9-CA51-46A6-BD95-DC40B9B9B59B}"/>
              </a:ext>
            </a:extLst>
          </p:cNvPr>
          <p:cNvGrpSpPr/>
          <p:nvPr/>
        </p:nvGrpSpPr>
        <p:grpSpPr>
          <a:xfrm>
            <a:off x="428319" y="927000"/>
            <a:ext cx="8287362" cy="4730850"/>
            <a:chOff x="0" y="0"/>
            <a:chExt cx="2788920" cy="1373901"/>
          </a:xfrm>
        </p:grpSpPr>
        <p:pic>
          <p:nvPicPr>
            <p:cNvPr id="7" name="obrázek 2" descr="Gamma klička">
              <a:extLst>
                <a:ext uri="{FF2B5EF4-FFF2-40B4-BE49-F238E27FC236}">
                  <a16:creationId xmlns:a16="http://schemas.microsoft.com/office/drawing/2014/main" id="{B3F6381A-D535-400F-AEF2-215B92FC5BC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88920" cy="1261110"/>
            </a:xfrm>
            <a:prstGeom prst="rect">
              <a:avLst/>
            </a:prstGeom>
            <a:noFill/>
            <a:ln>
              <a:noFill/>
            </a:ln>
          </p:spPr>
        </p:pic>
        <p:sp>
          <p:nvSpPr>
            <p:cNvPr id="8" name="Textové pole 19">
              <a:extLst>
                <a:ext uri="{FF2B5EF4-FFF2-40B4-BE49-F238E27FC236}">
                  <a16:creationId xmlns:a16="http://schemas.microsoft.com/office/drawing/2014/main" id="{B7544EB4-84FD-4321-9DF8-982F90CF2542}"/>
                </a:ext>
              </a:extLst>
            </p:cNvPr>
            <p:cNvSpPr txBox="1"/>
            <p:nvPr/>
          </p:nvSpPr>
          <p:spPr>
            <a:xfrm>
              <a:off x="0" y="1305996"/>
              <a:ext cx="2788920" cy="6790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cs-CZ"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Schéma gama kličky (zdroj: http://www.cnsonline.cz/?p=311)</a:t>
              </a:r>
            </a:p>
          </p:txBody>
        </p:sp>
      </p:grpSp>
    </p:spTree>
    <p:extLst>
      <p:ext uri="{BB962C8B-B14F-4D97-AF65-F5344CB8AC3E}">
        <p14:creationId xmlns:p14="http://schemas.microsoft.com/office/powerpoint/2010/main" val="3905399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2FF0CE0-EBDE-46AE-8C9D-0AFC45874AAF}"/>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7450CD48-7B7C-41ED-8186-4E954D5AA10C}"/>
              </a:ext>
            </a:extLst>
          </p:cNvPr>
          <p:cNvSpPr>
            <a:spLocks noGrp="1"/>
          </p:cNvSpPr>
          <p:nvPr>
            <p:ph type="title"/>
          </p:nvPr>
        </p:nvSpPr>
        <p:spPr/>
        <p:txBody>
          <a:bodyPr/>
          <a:lstStyle/>
          <a:p>
            <a:r>
              <a:rPr lang="cs-CZ" dirty="0"/>
              <a:t>MÍCHA </a:t>
            </a:r>
          </a:p>
        </p:txBody>
      </p:sp>
      <p:sp>
        <p:nvSpPr>
          <p:cNvPr id="5" name="Zástupný obsah 4">
            <a:extLst>
              <a:ext uri="{FF2B5EF4-FFF2-40B4-BE49-F238E27FC236}">
                <a16:creationId xmlns:a16="http://schemas.microsoft.com/office/drawing/2014/main" id="{E4BEF552-A0AC-4993-8603-64B07B1649D9}"/>
              </a:ext>
            </a:extLst>
          </p:cNvPr>
          <p:cNvSpPr>
            <a:spLocks noGrp="1"/>
          </p:cNvSpPr>
          <p:nvPr>
            <p:ph idx="1"/>
          </p:nvPr>
        </p:nvSpPr>
        <p:spPr/>
        <p:txBody>
          <a:bodyPr/>
          <a:lstStyle/>
          <a:p>
            <a:r>
              <a:rPr lang="cs-CZ" dirty="0"/>
              <a:t>Tvořena jednotlivými míšními segmenty (většinou 31) -&gt; míšní nervy -&gt; pleteně -&gt; periferní nervy (31 párů)</a:t>
            </a:r>
          </a:p>
          <a:p>
            <a:pPr marL="54000" indent="0">
              <a:buNone/>
            </a:pPr>
            <a:endParaRPr lang="cs-CZ" dirty="0"/>
          </a:p>
          <a:p>
            <a:r>
              <a:rPr lang="cs-CZ" b="1" dirty="0"/>
              <a:t>Šedá hmota </a:t>
            </a:r>
            <a:r>
              <a:rPr lang="cs-CZ" dirty="0"/>
              <a:t>-&gt; tvořená nakupením těl neuronů, vytváří přední a zadní rohy míšní. (přední obsahují motoneurony, postranní vegetativní neurony, zadní spojovací neurony). Středem vede míšní kanálek – </a:t>
            </a:r>
            <a:r>
              <a:rPr lang="cs-CZ" dirty="0" err="1"/>
              <a:t>canalis</a:t>
            </a:r>
            <a:r>
              <a:rPr lang="cs-CZ" dirty="0"/>
              <a:t> </a:t>
            </a:r>
            <a:r>
              <a:rPr lang="cs-CZ" dirty="0" err="1"/>
              <a:t>centralis</a:t>
            </a:r>
            <a:r>
              <a:rPr lang="cs-CZ" dirty="0"/>
              <a:t>. </a:t>
            </a:r>
          </a:p>
          <a:p>
            <a:pPr marL="54000" indent="0">
              <a:buNone/>
            </a:pPr>
            <a:endParaRPr lang="cs-CZ" dirty="0"/>
          </a:p>
          <a:p>
            <a:r>
              <a:rPr lang="cs-CZ" b="1" dirty="0"/>
              <a:t>Bílá hmota </a:t>
            </a:r>
            <a:r>
              <a:rPr lang="cs-CZ" dirty="0"/>
              <a:t>-&gt; sestupné a vzestupné dráhy -&gt; motorické </a:t>
            </a:r>
            <a:r>
              <a:rPr lang="cs-CZ" dirty="0" err="1"/>
              <a:t>dráhy,senzitivní</a:t>
            </a:r>
            <a:r>
              <a:rPr lang="cs-CZ" dirty="0"/>
              <a:t> dráhy a dráhy bolesti </a:t>
            </a:r>
          </a:p>
          <a:p>
            <a:endParaRPr lang="cs-CZ" dirty="0"/>
          </a:p>
        </p:txBody>
      </p:sp>
    </p:spTree>
    <p:extLst>
      <p:ext uri="{BB962C8B-B14F-4D97-AF65-F5344CB8AC3E}">
        <p14:creationId xmlns:p14="http://schemas.microsoft.com/office/powerpoint/2010/main" val="2234928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E5CC278E-F4D6-41C1-9426-C0C2AFA4E3D0}"/>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a:extLst>
              <a:ext uri="{FF2B5EF4-FFF2-40B4-BE49-F238E27FC236}">
                <a16:creationId xmlns:a16="http://schemas.microsoft.com/office/drawing/2014/main" id="{6EBBB1CE-0C98-45C9-B67B-223A8CD64826}"/>
              </a:ext>
            </a:extLst>
          </p:cNvPr>
          <p:cNvSpPr>
            <a:spLocks noGrp="1"/>
          </p:cNvSpPr>
          <p:nvPr>
            <p:ph type="title"/>
          </p:nvPr>
        </p:nvSpPr>
        <p:spPr/>
        <p:txBody>
          <a:bodyPr/>
          <a:lstStyle/>
          <a:p>
            <a:r>
              <a:rPr lang="cs-CZ" dirty="0"/>
              <a:t>MÍCHA</a:t>
            </a:r>
          </a:p>
        </p:txBody>
      </p:sp>
      <p:grpSp>
        <p:nvGrpSpPr>
          <p:cNvPr id="6" name="Skupina 5">
            <a:extLst>
              <a:ext uri="{FF2B5EF4-FFF2-40B4-BE49-F238E27FC236}">
                <a16:creationId xmlns:a16="http://schemas.microsoft.com/office/drawing/2014/main" id="{B420F90B-B387-4505-A130-C71CD07551D7}"/>
              </a:ext>
            </a:extLst>
          </p:cNvPr>
          <p:cNvGrpSpPr/>
          <p:nvPr/>
        </p:nvGrpSpPr>
        <p:grpSpPr>
          <a:xfrm>
            <a:off x="1466578" y="1345202"/>
            <a:ext cx="6210844" cy="4407898"/>
            <a:chOff x="-13428" y="0"/>
            <a:chExt cx="4887688" cy="2452983"/>
          </a:xfrm>
        </p:grpSpPr>
        <p:pic>
          <p:nvPicPr>
            <p:cNvPr id="7" name="obrázek 2" descr="Mícha – Encyklopedie zdravotní sestry">
              <a:extLst>
                <a:ext uri="{FF2B5EF4-FFF2-40B4-BE49-F238E27FC236}">
                  <a16:creationId xmlns:a16="http://schemas.microsoft.com/office/drawing/2014/main" id="{4EE0D2D2-4C3F-448A-95EE-A815579BE5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74260" cy="2122805"/>
            </a:xfrm>
            <a:prstGeom prst="rect">
              <a:avLst/>
            </a:prstGeom>
            <a:noFill/>
            <a:ln>
              <a:noFill/>
            </a:ln>
          </p:spPr>
        </p:pic>
        <p:sp>
          <p:nvSpPr>
            <p:cNvPr id="8" name="Textové pole 38">
              <a:extLst>
                <a:ext uri="{FF2B5EF4-FFF2-40B4-BE49-F238E27FC236}">
                  <a16:creationId xmlns:a16="http://schemas.microsoft.com/office/drawing/2014/main" id="{A206E201-83A8-4B68-8F4B-E9BA924D5112}"/>
                </a:ext>
              </a:extLst>
            </p:cNvPr>
            <p:cNvSpPr txBox="1"/>
            <p:nvPr/>
          </p:nvSpPr>
          <p:spPr>
            <a:xfrm>
              <a:off x="-13428" y="2278818"/>
              <a:ext cx="4874260" cy="17416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cs-CZ"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Mícha - uspořádání drah (http://sestra.org/M%C3%ADcha)</a:t>
              </a:r>
            </a:p>
          </p:txBody>
        </p:sp>
      </p:grpSp>
    </p:spTree>
    <p:extLst>
      <p:ext uri="{BB962C8B-B14F-4D97-AF65-F5344CB8AC3E}">
        <p14:creationId xmlns:p14="http://schemas.microsoft.com/office/powerpoint/2010/main" val="2610244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ED8AA3F-BFD7-42C3-B131-965BA6D26657}"/>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grpSp>
        <p:nvGrpSpPr>
          <p:cNvPr id="6" name="Skupina 5">
            <a:extLst>
              <a:ext uri="{FF2B5EF4-FFF2-40B4-BE49-F238E27FC236}">
                <a16:creationId xmlns:a16="http://schemas.microsoft.com/office/drawing/2014/main" id="{39E6E57A-8E67-44F8-94BC-7E5FECD93B38}"/>
              </a:ext>
            </a:extLst>
          </p:cNvPr>
          <p:cNvGrpSpPr/>
          <p:nvPr/>
        </p:nvGrpSpPr>
        <p:grpSpPr>
          <a:xfrm>
            <a:off x="1677919" y="1414389"/>
            <a:ext cx="5788162" cy="3903805"/>
            <a:chOff x="0" y="0"/>
            <a:chExt cx="3024505" cy="1705610"/>
          </a:xfrm>
        </p:grpSpPr>
        <p:pic>
          <p:nvPicPr>
            <p:cNvPr id="7" name="Obrázek 6" descr="doc. MUDr. Valja Kellerová, DrSc. neurologická klinika 3. LF UK - ppt  stáhnout">
              <a:extLst>
                <a:ext uri="{FF2B5EF4-FFF2-40B4-BE49-F238E27FC236}">
                  <a16:creationId xmlns:a16="http://schemas.microsoft.com/office/drawing/2014/main" id="{F6267150-D306-459C-9DD1-DFC0C1B2964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9371"/>
            <a:stretch/>
          </p:blipFill>
          <p:spPr bwMode="auto">
            <a:xfrm>
              <a:off x="0" y="0"/>
              <a:ext cx="3024505" cy="1376045"/>
            </a:xfrm>
            <a:prstGeom prst="rect">
              <a:avLst/>
            </a:prstGeom>
            <a:noFill/>
            <a:ln>
              <a:noFill/>
            </a:ln>
            <a:extLst>
              <a:ext uri="{53640926-AAD7-44D8-BBD7-CCE9431645EC}">
                <a14:shadowObscured xmlns:a14="http://schemas.microsoft.com/office/drawing/2010/main"/>
              </a:ext>
            </a:extLst>
          </p:spPr>
        </p:pic>
        <p:sp>
          <p:nvSpPr>
            <p:cNvPr id="8" name="Textové pole 41">
              <a:extLst>
                <a:ext uri="{FF2B5EF4-FFF2-40B4-BE49-F238E27FC236}">
                  <a16:creationId xmlns:a16="http://schemas.microsoft.com/office/drawing/2014/main" id="{FB0001C5-B060-479A-B478-10B472C6C202}"/>
                </a:ext>
              </a:extLst>
            </p:cNvPr>
            <p:cNvSpPr txBox="1"/>
            <p:nvPr/>
          </p:nvSpPr>
          <p:spPr>
            <a:xfrm>
              <a:off x="0" y="1438910"/>
              <a:ext cx="3024505" cy="26670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cs-CZ" sz="9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schéma (zdroj: https://slideplayer.cz/slide/4160037/)</a:t>
              </a:r>
            </a:p>
          </p:txBody>
        </p:sp>
      </p:grpSp>
    </p:spTree>
    <p:extLst>
      <p:ext uri="{BB962C8B-B14F-4D97-AF65-F5344CB8AC3E}">
        <p14:creationId xmlns:p14="http://schemas.microsoft.com/office/powerpoint/2010/main" val="919924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A4FACFA-0D9A-4EB8-A788-1F4F52C88EB3}"/>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a:extLst>
              <a:ext uri="{FF2B5EF4-FFF2-40B4-BE49-F238E27FC236}">
                <a16:creationId xmlns:a16="http://schemas.microsoft.com/office/drawing/2014/main" id="{2E1ABA70-B3E9-436A-8896-F37666FACE8B}"/>
              </a:ext>
            </a:extLst>
          </p:cNvPr>
          <p:cNvSpPr>
            <a:spLocks noGrp="1"/>
          </p:cNvSpPr>
          <p:nvPr>
            <p:ph type="title"/>
          </p:nvPr>
        </p:nvSpPr>
        <p:spPr/>
        <p:txBody>
          <a:bodyPr/>
          <a:lstStyle/>
          <a:p>
            <a:r>
              <a:rPr lang="cs-CZ" dirty="0"/>
              <a:t>Mícha – míšní reflexy - proprioceptivní</a:t>
            </a:r>
          </a:p>
        </p:txBody>
      </p:sp>
      <p:sp>
        <p:nvSpPr>
          <p:cNvPr id="6" name="TextovéPole 5">
            <a:extLst>
              <a:ext uri="{FF2B5EF4-FFF2-40B4-BE49-F238E27FC236}">
                <a16:creationId xmlns:a16="http://schemas.microsoft.com/office/drawing/2014/main" id="{D9F32E4C-F86C-D09F-C66D-39A7BB3FA45E}"/>
              </a:ext>
            </a:extLst>
          </p:cNvPr>
          <p:cNvSpPr txBox="1"/>
          <p:nvPr/>
        </p:nvSpPr>
        <p:spPr>
          <a:xfrm>
            <a:off x="405000" y="1309360"/>
            <a:ext cx="8199900" cy="4401205"/>
          </a:xfrm>
          <a:prstGeom prst="rect">
            <a:avLst/>
          </a:prstGeom>
          <a:noFill/>
        </p:spPr>
        <p:txBody>
          <a:bodyPr wrap="square">
            <a:spAutoFit/>
          </a:bodyPr>
          <a:lstStyle/>
          <a:p>
            <a:pPr marL="342900" indent="-342900">
              <a:buFont typeface="Arial" panose="020B0604020202020204" pitchFamily="34" charset="0"/>
              <a:buChar char="•"/>
            </a:pPr>
            <a:r>
              <a:rPr lang="cs-CZ" sz="2000" b="1" dirty="0"/>
              <a:t>Receptor = svalová vřeténka a šlachová tělíska </a:t>
            </a:r>
            <a:r>
              <a:rPr lang="cs-CZ" sz="2000" dirty="0"/>
              <a:t>-&gt; aferentní nervové vlákno -&gt; buňka ve spinálním gangliu -&gt; alfa-motoneuron -&gt; efektor (kosterní sval)</a:t>
            </a:r>
          </a:p>
          <a:p>
            <a:endParaRPr lang="cs-CZ" sz="2000" dirty="0"/>
          </a:p>
          <a:p>
            <a:pPr marL="342900" indent="-342900">
              <a:buFont typeface="Arial" panose="020B0604020202020204" pitchFamily="34" charset="0"/>
              <a:buChar char="•"/>
            </a:pPr>
            <a:r>
              <a:rPr lang="cs-CZ" sz="2000" b="1" dirty="0"/>
              <a:t>Svalové vřeténko </a:t>
            </a:r>
            <a:r>
              <a:rPr lang="cs-CZ" sz="2000" dirty="0"/>
              <a:t>– viz gama MN (gama smyčka) -&gt; aktivuje se  při protažením svalu -&gt; aktivace alfa MN příslušného svalu (svalová kontrakce) a inhibice alfa motoneuronu antagonisty – </a:t>
            </a:r>
            <a:r>
              <a:rPr lang="cs-CZ" sz="2000" b="1" dirty="0"/>
              <a:t>Napínací reflex </a:t>
            </a:r>
            <a:r>
              <a:rPr lang="cs-CZ" sz="2000" dirty="0"/>
              <a:t>(Často </a:t>
            </a:r>
            <a:r>
              <a:rPr lang="cs-CZ" sz="2000" dirty="0" err="1"/>
              <a:t>monosynaptický</a:t>
            </a:r>
            <a:r>
              <a:rPr lang="cs-CZ" sz="2000" dirty="0"/>
              <a:t> (např. </a:t>
            </a:r>
            <a:r>
              <a:rPr lang="cs-CZ" sz="2000" dirty="0" err="1"/>
              <a:t>bicipitový</a:t>
            </a:r>
            <a:r>
              <a:rPr lang="cs-CZ" sz="2000" dirty="0"/>
              <a:t>, patelární atd.))</a:t>
            </a:r>
          </a:p>
          <a:p>
            <a:r>
              <a:rPr lang="cs-CZ" sz="2000" dirty="0"/>
              <a:t>	(Řídí a zajišťuje svalový tonus!)</a:t>
            </a:r>
          </a:p>
          <a:p>
            <a:endParaRPr lang="cs-CZ" sz="2000" dirty="0"/>
          </a:p>
          <a:p>
            <a:pPr marL="342900" indent="-342900">
              <a:buFont typeface="Arial" panose="020B0604020202020204" pitchFamily="34" charset="0"/>
              <a:buChar char="•"/>
            </a:pPr>
            <a:r>
              <a:rPr lang="cs-CZ" sz="2000" b="1" dirty="0"/>
              <a:t>Šlachové (Golgiho) tělísko</a:t>
            </a:r>
            <a:r>
              <a:rPr lang="cs-CZ" sz="2000" dirty="0"/>
              <a:t> – chrání sval před přetažením -&gt; aktivuje se protažením svalu (později než svalové vřeténko) nebo při svalové kontrakci (obojí tahem za šlachu) -&gt; napojení na interneurony -&gt; inhibice alfa MN daného svalu</a:t>
            </a:r>
          </a:p>
        </p:txBody>
      </p:sp>
    </p:spTree>
    <p:extLst>
      <p:ext uri="{BB962C8B-B14F-4D97-AF65-F5344CB8AC3E}">
        <p14:creationId xmlns:p14="http://schemas.microsoft.com/office/powerpoint/2010/main" val="1290987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F1D2A583-4A32-4C21-4C60-95E00C2FD521}"/>
              </a:ext>
            </a:extLst>
          </p:cNvPr>
          <p:cNvSpPr>
            <a:spLocks noGrp="1"/>
          </p:cNvSpPr>
          <p:nvPr>
            <p:ph type="sldNum" sz="quarter" idx="11"/>
          </p:nvPr>
        </p:nvSpPr>
        <p:spPr>
          <a:xfrm>
            <a:off x="310500" y="6228000"/>
            <a:ext cx="189000" cy="252000"/>
          </a:xfrm>
        </p:spPr>
        <p:txBody>
          <a:bodyPr wrap="none" anchor="ctr">
            <a:normAutofit/>
          </a:bodyPr>
          <a:lstStyle/>
          <a:p>
            <a:pPr>
              <a:spcAft>
                <a:spcPts val="600"/>
              </a:spcAft>
            </a:pPr>
            <a:fld id="{0970407D-EE58-4A0B-824B-1D3AE42DD9CF}" type="slidenum">
              <a:rPr lang="cs-CZ" altLang="cs-CZ" smtClean="0"/>
              <a:pPr>
                <a:spcAft>
                  <a:spcPts val="600"/>
                </a:spcAft>
              </a:pPr>
              <a:t>17</a:t>
            </a:fld>
            <a:endParaRPr lang="cs-CZ" altLang="cs-CZ"/>
          </a:p>
        </p:txBody>
      </p:sp>
      <p:sp>
        <p:nvSpPr>
          <p:cNvPr id="4" name="Nadpis 3">
            <a:extLst>
              <a:ext uri="{FF2B5EF4-FFF2-40B4-BE49-F238E27FC236}">
                <a16:creationId xmlns:a16="http://schemas.microsoft.com/office/drawing/2014/main" id="{8B1CA54F-F837-086A-6721-FB9E40524199}"/>
              </a:ext>
            </a:extLst>
          </p:cNvPr>
          <p:cNvSpPr>
            <a:spLocks noGrp="1"/>
          </p:cNvSpPr>
          <p:nvPr>
            <p:ph type="title"/>
          </p:nvPr>
        </p:nvSpPr>
        <p:spPr>
          <a:xfrm>
            <a:off x="540000" y="720000"/>
            <a:ext cx="8064900" cy="451576"/>
          </a:xfrm>
        </p:spPr>
        <p:txBody>
          <a:bodyPr anchor="t">
            <a:normAutofit fontScale="90000"/>
          </a:bodyPr>
          <a:lstStyle/>
          <a:p>
            <a:r>
              <a:rPr lang="cs-CZ" dirty="0"/>
              <a:t>Napínací reflex – svalové vřeténko</a:t>
            </a:r>
            <a:br>
              <a:rPr lang="cs-CZ" dirty="0"/>
            </a:br>
            <a:r>
              <a:rPr lang="cs-CZ" dirty="0"/>
              <a:t>(</a:t>
            </a:r>
            <a:r>
              <a:rPr lang="cs-CZ" dirty="0" err="1"/>
              <a:t>myotatický</a:t>
            </a:r>
            <a:r>
              <a:rPr lang="cs-CZ" dirty="0"/>
              <a:t> reflex)</a:t>
            </a:r>
          </a:p>
        </p:txBody>
      </p:sp>
      <p:pic>
        <p:nvPicPr>
          <p:cNvPr id="2" name="Obrázek 1">
            <a:extLst>
              <a:ext uri="{FF2B5EF4-FFF2-40B4-BE49-F238E27FC236}">
                <a16:creationId xmlns:a16="http://schemas.microsoft.com/office/drawing/2014/main" id="{D44A7630-EE23-4EFB-0E14-25CF4502CB95}"/>
              </a:ext>
            </a:extLst>
          </p:cNvPr>
          <p:cNvPicPr>
            <a:picLocks noChangeAspect="1"/>
          </p:cNvPicPr>
          <p:nvPr/>
        </p:nvPicPr>
        <p:blipFill>
          <a:blip r:embed="rId2"/>
          <a:stretch>
            <a:fillRect/>
          </a:stretch>
        </p:blipFill>
        <p:spPr>
          <a:xfrm>
            <a:off x="2063360" y="1692002"/>
            <a:ext cx="5018179" cy="4139998"/>
          </a:xfrm>
          <a:prstGeom prst="rect">
            <a:avLst/>
          </a:prstGeom>
          <a:noFill/>
        </p:spPr>
      </p:pic>
      <p:sp>
        <p:nvSpPr>
          <p:cNvPr id="6" name="TextovéPole 5">
            <a:extLst>
              <a:ext uri="{FF2B5EF4-FFF2-40B4-BE49-F238E27FC236}">
                <a16:creationId xmlns:a16="http://schemas.microsoft.com/office/drawing/2014/main" id="{DBD4BD9B-2299-DFE2-C43E-A63823306DE3}"/>
              </a:ext>
            </a:extLst>
          </p:cNvPr>
          <p:cNvSpPr txBox="1"/>
          <p:nvPr/>
        </p:nvSpPr>
        <p:spPr>
          <a:xfrm>
            <a:off x="2063360" y="5997167"/>
            <a:ext cx="4572000" cy="461665"/>
          </a:xfrm>
          <a:prstGeom prst="rect">
            <a:avLst/>
          </a:prstGeom>
          <a:noFill/>
        </p:spPr>
        <p:txBody>
          <a:bodyPr wrap="square">
            <a:spAutoFit/>
          </a:bodyPr>
          <a:lstStyle/>
          <a:p>
            <a:r>
              <a:rPr lang="cs-CZ" sz="1200" dirty="0"/>
              <a:t>http://humanphysiology.academy/Neurosciences%202015/Chapter%202/P.2.2%20Spinal%20Reflexes.html</a:t>
            </a:r>
          </a:p>
        </p:txBody>
      </p:sp>
    </p:spTree>
    <p:extLst>
      <p:ext uri="{BB962C8B-B14F-4D97-AF65-F5344CB8AC3E}">
        <p14:creationId xmlns:p14="http://schemas.microsoft.com/office/powerpoint/2010/main" val="4164624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F1D2A583-4A32-4C21-4C60-95E00C2FD521}"/>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8B1CA54F-F837-086A-6721-FB9E40524199}"/>
              </a:ext>
            </a:extLst>
          </p:cNvPr>
          <p:cNvSpPr>
            <a:spLocks noGrp="1"/>
          </p:cNvSpPr>
          <p:nvPr>
            <p:ph type="title"/>
          </p:nvPr>
        </p:nvSpPr>
        <p:spPr/>
        <p:txBody>
          <a:bodyPr/>
          <a:lstStyle/>
          <a:p>
            <a:r>
              <a:rPr lang="cs-CZ" dirty="0"/>
              <a:t>Napínací reflex – svalové vřeténko</a:t>
            </a:r>
          </a:p>
        </p:txBody>
      </p:sp>
      <p:pic>
        <p:nvPicPr>
          <p:cNvPr id="8" name="Obrázek 7">
            <a:extLst>
              <a:ext uri="{FF2B5EF4-FFF2-40B4-BE49-F238E27FC236}">
                <a16:creationId xmlns:a16="http://schemas.microsoft.com/office/drawing/2014/main" id="{8A01BD2D-145C-CB9C-1FC0-E0FD186F82F9}"/>
              </a:ext>
            </a:extLst>
          </p:cNvPr>
          <p:cNvPicPr>
            <a:picLocks noChangeAspect="1"/>
          </p:cNvPicPr>
          <p:nvPr/>
        </p:nvPicPr>
        <p:blipFill rotWithShape="1">
          <a:blip r:embed="rId2"/>
          <a:srcRect t="45833"/>
          <a:stretch/>
        </p:blipFill>
        <p:spPr>
          <a:xfrm>
            <a:off x="1262589" y="1676400"/>
            <a:ext cx="6142571" cy="3714750"/>
          </a:xfrm>
          <a:prstGeom prst="rect">
            <a:avLst/>
          </a:prstGeom>
        </p:spPr>
      </p:pic>
      <p:sp>
        <p:nvSpPr>
          <p:cNvPr id="11" name="Ovál 10">
            <a:extLst>
              <a:ext uri="{FF2B5EF4-FFF2-40B4-BE49-F238E27FC236}">
                <a16:creationId xmlns:a16="http://schemas.microsoft.com/office/drawing/2014/main" id="{2A3ED7A8-BD48-7274-789B-89216676737C}"/>
              </a:ext>
            </a:extLst>
          </p:cNvPr>
          <p:cNvSpPr/>
          <p:nvPr/>
        </p:nvSpPr>
        <p:spPr bwMode="auto">
          <a:xfrm>
            <a:off x="5391150" y="3143250"/>
            <a:ext cx="857250" cy="857250"/>
          </a:xfrm>
          <a:prstGeom prst="ellipse">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cxnSp>
        <p:nvCxnSpPr>
          <p:cNvPr id="10" name="Přímá spojnice se šipkou 9">
            <a:extLst>
              <a:ext uri="{FF2B5EF4-FFF2-40B4-BE49-F238E27FC236}">
                <a16:creationId xmlns:a16="http://schemas.microsoft.com/office/drawing/2014/main" id="{2F49FB09-31ED-6C61-F8B0-9980E1C74CF7}"/>
              </a:ext>
            </a:extLst>
          </p:cNvPr>
          <p:cNvCxnSpPr/>
          <p:nvPr/>
        </p:nvCxnSpPr>
        <p:spPr bwMode="auto">
          <a:xfrm flipH="1" flipV="1">
            <a:off x="5819775" y="4065825"/>
            <a:ext cx="390525" cy="2152650"/>
          </a:xfrm>
          <a:prstGeom prst="straightConnector1">
            <a:avLst/>
          </a:prstGeom>
          <a:ln>
            <a:headEnd type="none" w="med" len="med"/>
            <a:tailEnd type="triangle"/>
          </a:ln>
        </p:spPr>
        <p:style>
          <a:lnRef idx="2">
            <a:schemeClr val="accent1"/>
          </a:lnRef>
          <a:fillRef idx="0">
            <a:schemeClr val="accent1"/>
          </a:fillRef>
          <a:effectRef idx="1">
            <a:schemeClr val="accent1"/>
          </a:effectRef>
          <a:fontRef idx="minor">
            <a:schemeClr val="tx1"/>
          </a:fontRef>
        </p:style>
      </p:cxnSp>
      <p:sp>
        <p:nvSpPr>
          <p:cNvPr id="12" name="TextovéPole 11">
            <a:extLst>
              <a:ext uri="{FF2B5EF4-FFF2-40B4-BE49-F238E27FC236}">
                <a16:creationId xmlns:a16="http://schemas.microsoft.com/office/drawing/2014/main" id="{DBAFA0B3-7944-687C-F3D0-DDE6D8C33B4E}"/>
              </a:ext>
            </a:extLst>
          </p:cNvPr>
          <p:cNvSpPr txBox="1"/>
          <p:nvPr/>
        </p:nvSpPr>
        <p:spPr>
          <a:xfrm>
            <a:off x="5033535" y="6354000"/>
            <a:ext cx="2353529"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l"/>
            <a:r>
              <a:rPr lang="cs-CZ" sz="2000" dirty="0">
                <a:latin typeface="+mn-lt"/>
              </a:rPr>
              <a:t>Reciproční inhibice</a:t>
            </a:r>
          </a:p>
        </p:txBody>
      </p:sp>
      <p:sp>
        <p:nvSpPr>
          <p:cNvPr id="14" name="TextovéPole 13">
            <a:extLst>
              <a:ext uri="{FF2B5EF4-FFF2-40B4-BE49-F238E27FC236}">
                <a16:creationId xmlns:a16="http://schemas.microsoft.com/office/drawing/2014/main" id="{B4F68D25-269B-38DE-CB19-19E5179C4229}"/>
              </a:ext>
            </a:extLst>
          </p:cNvPr>
          <p:cNvSpPr txBox="1"/>
          <p:nvPr/>
        </p:nvSpPr>
        <p:spPr>
          <a:xfrm>
            <a:off x="1143000" y="5674002"/>
            <a:ext cx="4572000" cy="553998"/>
          </a:xfrm>
          <a:prstGeom prst="rect">
            <a:avLst/>
          </a:prstGeom>
          <a:noFill/>
        </p:spPr>
        <p:txBody>
          <a:bodyPr wrap="square">
            <a:spAutoFit/>
          </a:bodyPr>
          <a:lstStyle/>
          <a:p>
            <a:r>
              <a:rPr lang="cs-CZ" sz="1000" dirty="0"/>
              <a:t>https://www.researchgate.net/publication/357236438_Identifying_knowledge_important_to_teach_about_the_nervous_system_in_the_context_of_secondary_biology_and_science_education-A_Delphi_study/figures?lo=1</a:t>
            </a:r>
          </a:p>
        </p:txBody>
      </p:sp>
    </p:spTree>
    <p:extLst>
      <p:ext uri="{BB962C8B-B14F-4D97-AF65-F5344CB8AC3E}">
        <p14:creationId xmlns:p14="http://schemas.microsoft.com/office/powerpoint/2010/main" val="1940987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CDE70FAA-81C4-2B42-65DD-5E66ABE60537}"/>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a:extLst>
              <a:ext uri="{FF2B5EF4-FFF2-40B4-BE49-F238E27FC236}">
                <a16:creationId xmlns:a16="http://schemas.microsoft.com/office/drawing/2014/main" id="{826C69F4-F148-41DA-3D06-8E8B964DBAAC}"/>
              </a:ext>
            </a:extLst>
          </p:cNvPr>
          <p:cNvSpPr>
            <a:spLocks noGrp="1"/>
          </p:cNvSpPr>
          <p:nvPr>
            <p:ph type="title"/>
          </p:nvPr>
        </p:nvSpPr>
        <p:spPr/>
        <p:txBody>
          <a:bodyPr/>
          <a:lstStyle/>
          <a:p>
            <a:r>
              <a:rPr lang="cs-CZ" dirty="0"/>
              <a:t>Reciproční inervace / inhibice</a:t>
            </a:r>
          </a:p>
        </p:txBody>
      </p:sp>
      <p:sp>
        <p:nvSpPr>
          <p:cNvPr id="5" name="Zástupný obsah 4">
            <a:extLst>
              <a:ext uri="{FF2B5EF4-FFF2-40B4-BE49-F238E27FC236}">
                <a16:creationId xmlns:a16="http://schemas.microsoft.com/office/drawing/2014/main" id="{0A820F07-23EE-A2F4-18F5-0BEB614D4B3E}"/>
              </a:ext>
            </a:extLst>
          </p:cNvPr>
          <p:cNvSpPr>
            <a:spLocks noGrp="1"/>
          </p:cNvSpPr>
          <p:nvPr>
            <p:ph idx="1"/>
          </p:nvPr>
        </p:nvSpPr>
        <p:spPr/>
        <p:txBody>
          <a:bodyPr/>
          <a:lstStyle/>
          <a:p>
            <a:pPr marL="54000" indent="0">
              <a:buNone/>
            </a:pPr>
            <a:r>
              <a:rPr lang="cs-CZ" dirty="0"/>
              <a:t>Část aferentních vláken přicházejících ze svalových vřetének, je zapojena i na alfa motoneurony </a:t>
            </a:r>
            <a:r>
              <a:rPr lang="cs-CZ" dirty="0" err="1"/>
              <a:t>antagonních</a:t>
            </a:r>
            <a:r>
              <a:rPr lang="cs-CZ" dirty="0"/>
              <a:t> svalů. Pomocí tohoto zapojení dochází při kontrakci agonistů a synergistů ke ztlumení napětí antagonistů. Bez jejich " vypojení" by totiž nebylo možné uskutečnit žádný koordinovaný pohyb. Vypojení antagonistů pomocí této, tzv. reciproční inervace, zajišťují především míšní interneurony. Utlumení antagonistů pomocí reciproční inervace není ale nikdy úplné. "Zbytková", neutlumená aktivita je pro funkci pohybového aparátu dokonce výhodná - chrání kloubní pouzdra a vazy před prudkými, "bičovými" pohyby, a dovoluje rozsah pohybu plynule dávkovat.</a:t>
            </a:r>
          </a:p>
        </p:txBody>
      </p:sp>
    </p:spTree>
    <p:extLst>
      <p:ext uri="{BB962C8B-B14F-4D97-AF65-F5344CB8AC3E}">
        <p14:creationId xmlns:p14="http://schemas.microsoft.com/office/powerpoint/2010/main" val="4145893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5A3E150-F15E-B8A6-36B1-808A4CF7C37E}"/>
              </a:ext>
            </a:extLst>
          </p:cNvPr>
          <p:cNvSpPr>
            <a:spLocks noGrp="1"/>
          </p:cNvSpPr>
          <p:nvPr>
            <p:ph type="sldNum" sz="quarter" idx="11"/>
          </p:nvPr>
        </p:nvSpPr>
        <p:spPr>
          <a:xfrm>
            <a:off x="310500" y="6228000"/>
            <a:ext cx="189000" cy="252000"/>
          </a:xfrm>
        </p:spPr>
        <p:txBody>
          <a:bodyPr wrap="none" anchor="ctr">
            <a:normAutofit/>
          </a:bodyPr>
          <a:lstStyle/>
          <a:p>
            <a:pPr>
              <a:spcAft>
                <a:spcPts val="600"/>
              </a:spcAft>
            </a:pPr>
            <a:fld id="{0970407D-EE58-4A0B-824B-1D3AE42DD9CF}" type="slidenum">
              <a:rPr lang="cs-CZ" altLang="cs-CZ" smtClean="0"/>
              <a:pPr>
                <a:spcAft>
                  <a:spcPts val="600"/>
                </a:spcAft>
              </a:pPr>
              <a:t>2</a:t>
            </a:fld>
            <a:endParaRPr lang="cs-CZ" altLang="cs-CZ"/>
          </a:p>
        </p:txBody>
      </p:sp>
      <p:sp>
        <p:nvSpPr>
          <p:cNvPr id="4" name="Nadpis 3">
            <a:extLst>
              <a:ext uri="{FF2B5EF4-FFF2-40B4-BE49-F238E27FC236}">
                <a16:creationId xmlns:a16="http://schemas.microsoft.com/office/drawing/2014/main" id="{BC749186-9589-3CF1-AF0C-BCE78CE0A87F}"/>
              </a:ext>
            </a:extLst>
          </p:cNvPr>
          <p:cNvSpPr>
            <a:spLocks noGrp="1"/>
          </p:cNvSpPr>
          <p:nvPr>
            <p:ph type="title"/>
          </p:nvPr>
        </p:nvSpPr>
        <p:spPr>
          <a:xfrm>
            <a:off x="540000" y="720000"/>
            <a:ext cx="8064900" cy="451576"/>
          </a:xfrm>
        </p:spPr>
        <p:txBody>
          <a:bodyPr anchor="t">
            <a:normAutofit/>
          </a:bodyPr>
          <a:lstStyle/>
          <a:p>
            <a:r>
              <a:rPr lang="cs-CZ" dirty="0"/>
              <a:t>Motorický systém – řízení hybnosti</a:t>
            </a:r>
          </a:p>
        </p:txBody>
      </p:sp>
      <p:sp>
        <p:nvSpPr>
          <p:cNvPr id="11" name="Content Placeholder 4">
            <a:extLst>
              <a:ext uri="{FF2B5EF4-FFF2-40B4-BE49-F238E27FC236}">
                <a16:creationId xmlns:a16="http://schemas.microsoft.com/office/drawing/2014/main" id="{772C00FF-E03A-5F2F-DE85-C8995E587E30}"/>
              </a:ext>
            </a:extLst>
          </p:cNvPr>
          <p:cNvSpPr>
            <a:spLocks noGrp="1"/>
          </p:cNvSpPr>
          <p:nvPr>
            <p:ph idx="29"/>
          </p:nvPr>
        </p:nvSpPr>
        <p:spPr>
          <a:xfrm>
            <a:off x="2784599" y="3429000"/>
            <a:ext cx="3574800" cy="2899070"/>
          </a:xfrm>
        </p:spPr>
        <p:style>
          <a:lnRef idx="2">
            <a:schemeClr val="accent3"/>
          </a:lnRef>
          <a:fillRef idx="1">
            <a:schemeClr val="lt1"/>
          </a:fillRef>
          <a:effectRef idx="0">
            <a:schemeClr val="accent3"/>
          </a:effectRef>
          <a:fontRef idx="minor">
            <a:schemeClr val="dk1"/>
          </a:fontRef>
        </p:style>
        <p:txBody>
          <a:bodyPr>
            <a:normAutofit/>
          </a:bodyPr>
          <a:lstStyle/>
          <a:p>
            <a:pPr marL="54000" indent="0">
              <a:spcAft>
                <a:spcPts val="600"/>
              </a:spcAft>
              <a:buNone/>
            </a:pPr>
            <a:r>
              <a:rPr lang="cs-CZ" dirty="0"/>
              <a:t>Základní principy: </a:t>
            </a:r>
          </a:p>
          <a:p>
            <a:pPr marL="54000" indent="0">
              <a:spcAft>
                <a:spcPts val="600"/>
              </a:spcAft>
              <a:buNone/>
            </a:pPr>
            <a:endParaRPr lang="cs-CZ" dirty="0"/>
          </a:p>
          <a:p>
            <a:pPr>
              <a:spcAft>
                <a:spcPts val="600"/>
              </a:spcAft>
              <a:buFontTx/>
              <a:buChar char="-"/>
            </a:pPr>
            <a:r>
              <a:rPr lang="cs-CZ" dirty="0"/>
              <a:t>Koordinace agonistů, antagonistů, synergistů </a:t>
            </a:r>
          </a:p>
          <a:p>
            <a:pPr>
              <a:spcAft>
                <a:spcPts val="600"/>
              </a:spcAft>
              <a:buFontTx/>
              <a:buChar char="-"/>
            </a:pPr>
            <a:r>
              <a:rPr lang="cs-CZ" dirty="0"/>
              <a:t>Zpětná vazba</a:t>
            </a:r>
          </a:p>
          <a:p>
            <a:pPr>
              <a:spcAft>
                <a:spcPts val="600"/>
              </a:spcAft>
              <a:buFontTx/>
              <a:buChar char="-"/>
            </a:pPr>
            <a:r>
              <a:rPr lang="cs-CZ" dirty="0"/>
              <a:t>Předpokladem je svalový tonus = napětí svalů! </a:t>
            </a:r>
          </a:p>
          <a:p>
            <a:pPr>
              <a:spcAft>
                <a:spcPts val="600"/>
              </a:spcAft>
              <a:buFontTx/>
              <a:buChar char="-"/>
            </a:pPr>
            <a:endParaRPr lang="en-US" dirty="0"/>
          </a:p>
        </p:txBody>
      </p:sp>
      <p:graphicFrame>
        <p:nvGraphicFramePr>
          <p:cNvPr id="7" name="Zástupný obsah 4">
            <a:extLst>
              <a:ext uri="{FF2B5EF4-FFF2-40B4-BE49-F238E27FC236}">
                <a16:creationId xmlns:a16="http://schemas.microsoft.com/office/drawing/2014/main" id="{DBF9EC73-6151-9D49-443B-A4089FC85874}"/>
              </a:ext>
            </a:extLst>
          </p:cNvPr>
          <p:cNvGraphicFramePr>
            <a:graphicFrameLocks noGrp="1"/>
          </p:cNvGraphicFramePr>
          <p:nvPr>
            <p:ph idx="30"/>
            <p:extLst>
              <p:ext uri="{D42A27DB-BD31-4B8C-83A1-F6EECF244321}">
                <p14:modId xmlns:p14="http://schemas.microsoft.com/office/powerpoint/2010/main" val="1022814807"/>
              </p:ext>
            </p:extLst>
          </p:nvPr>
        </p:nvGraphicFramePr>
        <p:xfrm>
          <a:off x="710692" y="0"/>
          <a:ext cx="7722615" cy="4762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5373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33BAB96-374F-6AA3-4B01-ACAD3AD6CDF3}"/>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pic>
        <p:nvPicPr>
          <p:cNvPr id="6" name="Obrázek 5">
            <a:extLst>
              <a:ext uri="{FF2B5EF4-FFF2-40B4-BE49-F238E27FC236}">
                <a16:creationId xmlns:a16="http://schemas.microsoft.com/office/drawing/2014/main" id="{660F7A37-7896-ACEB-5457-5B757876EBDE}"/>
              </a:ext>
            </a:extLst>
          </p:cNvPr>
          <p:cNvPicPr>
            <a:picLocks noChangeAspect="1"/>
          </p:cNvPicPr>
          <p:nvPr/>
        </p:nvPicPr>
        <p:blipFill>
          <a:blip r:embed="rId2"/>
          <a:stretch>
            <a:fillRect/>
          </a:stretch>
        </p:blipFill>
        <p:spPr>
          <a:xfrm>
            <a:off x="1016512" y="623692"/>
            <a:ext cx="7110975" cy="4977683"/>
          </a:xfrm>
          <a:prstGeom prst="rect">
            <a:avLst/>
          </a:prstGeom>
        </p:spPr>
      </p:pic>
      <p:sp>
        <p:nvSpPr>
          <p:cNvPr id="8" name="TextovéPole 7">
            <a:extLst>
              <a:ext uri="{FF2B5EF4-FFF2-40B4-BE49-F238E27FC236}">
                <a16:creationId xmlns:a16="http://schemas.microsoft.com/office/drawing/2014/main" id="{52B28822-301C-C6BD-F458-EFE0FCC2FD4B}"/>
              </a:ext>
            </a:extLst>
          </p:cNvPr>
          <p:cNvSpPr txBox="1"/>
          <p:nvPr/>
        </p:nvSpPr>
        <p:spPr>
          <a:xfrm>
            <a:off x="2105025" y="5601375"/>
            <a:ext cx="4572000" cy="400110"/>
          </a:xfrm>
          <a:prstGeom prst="rect">
            <a:avLst/>
          </a:prstGeom>
          <a:noFill/>
        </p:spPr>
        <p:txBody>
          <a:bodyPr wrap="square">
            <a:spAutoFit/>
          </a:bodyPr>
          <a:lstStyle/>
          <a:p>
            <a:r>
              <a:rPr lang="cs-CZ" sz="1000" dirty="0"/>
              <a:t>https://step1.medbullets.com/neurology/113039/muscle-spindles--golgi-tendon-organs</a:t>
            </a:r>
          </a:p>
        </p:txBody>
      </p:sp>
    </p:spTree>
    <p:extLst>
      <p:ext uri="{BB962C8B-B14F-4D97-AF65-F5344CB8AC3E}">
        <p14:creationId xmlns:p14="http://schemas.microsoft.com/office/powerpoint/2010/main" val="3014827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8E8C573-D7BF-4007-84A8-0765398BBF63}"/>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5B7ED8B7-28F2-4415-B92F-A517585F4043}"/>
              </a:ext>
            </a:extLst>
          </p:cNvPr>
          <p:cNvSpPr>
            <a:spLocks noGrp="1"/>
          </p:cNvSpPr>
          <p:nvPr>
            <p:ph type="title"/>
          </p:nvPr>
        </p:nvSpPr>
        <p:spPr/>
        <p:txBody>
          <a:bodyPr/>
          <a:lstStyle/>
          <a:p>
            <a:r>
              <a:rPr lang="cs-CZ" dirty="0"/>
              <a:t>Mícha – míšní reflexy</a:t>
            </a:r>
          </a:p>
        </p:txBody>
      </p:sp>
      <p:sp>
        <p:nvSpPr>
          <p:cNvPr id="5" name="Zástupný obsah 4">
            <a:extLst>
              <a:ext uri="{FF2B5EF4-FFF2-40B4-BE49-F238E27FC236}">
                <a16:creationId xmlns:a16="http://schemas.microsoft.com/office/drawing/2014/main" id="{FD47FA01-81D5-4316-AF71-362D5AE37532}"/>
              </a:ext>
            </a:extLst>
          </p:cNvPr>
          <p:cNvSpPr>
            <a:spLocks noGrp="1"/>
          </p:cNvSpPr>
          <p:nvPr>
            <p:ph idx="1"/>
          </p:nvPr>
        </p:nvSpPr>
        <p:spPr/>
        <p:txBody>
          <a:bodyPr/>
          <a:lstStyle/>
          <a:p>
            <a:pPr marL="742950" lvl="1" indent="-285750">
              <a:lnSpc>
                <a:spcPct val="107000"/>
              </a:lnSpc>
              <a:buFont typeface="Courier New" panose="02070309020205020404" pitchFamily="49" charset="0"/>
              <a:buChar char="o"/>
            </a:pPr>
            <a:r>
              <a:rPr lang="cs-CZ" sz="2400" b="1" dirty="0">
                <a:effectLst/>
                <a:latin typeface="Calibri" panose="020F0502020204030204" pitchFamily="34" charset="0"/>
                <a:ea typeface="Calibri" panose="020F0502020204030204" pitchFamily="34" charset="0"/>
                <a:cs typeface="Times New Roman" panose="02020603050405020304" pitchFamily="18" charset="0"/>
              </a:rPr>
              <a:t>Exteroceptivní míšní reflex</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Wingdings" panose="05000000000000000000" pitchFamily="2" charset="2"/>
              <a:buChar char=""/>
            </a:pPr>
            <a:r>
              <a:rPr lang="cs-CZ" sz="2400" dirty="0">
                <a:effectLst/>
                <a:latin typeface="Calibri" panose="020F0502020204030204" pitchFamily="34" charset="0"/>
                <a:ea typeface="Calibri" panose="020F0502020204030204" pitchFamily="34" charset="0"/>
                <a:cs typeface="Times New Roman" panose="02020603050405020304" pitchFamily="18" charset="0"/>
              </a:rPr>
              <a:t>Receptory v kůži, sliznici – exteroreceptory – dotyk, bolest </a:t>
            </a:r>
          </a:p>
          <a:p>
            <a:pPr marL="1143000" lvl="2" indent="-228600">
              <a:lnSpc>
                <a:spcPct val="107000"/>
              </a:lnSpc>
              <a:buFont typeface="Wingdings" panose="05000000000000000000" pitchFamily="2" charset="2"/>
              <a:buChar char=""/>
            </a:pPr>
            <a:r>
              <a:rPr lang="cs-CZ" sz="2400" b="1" dirty="0">
                <a:effectLst/>
                <a:latin typeface="Calibri" panose="020F0502020204030204" pitchFamily="34" charset="0"/>
                <a:ea typeface="Calibri" panose="020F0502020204030204" pitchFamily="34" charset="0"/>
                <a:cs typeface="Times New Roman" panose="02020603050405020304" pitchFamily="18" charset="0"/>
              </a:rPr>
              <a:t>Extenzorový reflex</a:t>
            </a:r>
            <a:r>
              <a:rPr lang="cs-CZ" sz="2400" dirty="0">
                <a:effectLst/>
                <a:latin typeface="Calibri" panose="020F0502020204030204" pitchFamily="34" charset="0"/>
                <a:ea typeface="Calibri" panose="020F0502020204030204" pitchFamily="34" charset="0"/>
                <a:cs typeface="Times New Roman" panose="02020603050405020304" pitchFamily="18" charset="0"/>
              </a:rPr>
              <a:t> – vzniká podrážděním dotekových receptorů -&gt; kontrakce extenzorů (podstata postojových reakcí) </a:t>
            </a:r>
          </a:p>
          <a:p>
            <a:pPr marL="1143000" lvl="2" indent="-228600">
              <a:lnSpc>
                <a:spcPct val="107000"/>
              </a:lnSpc>
              <a:spcAft>
                <a:spcPts val="800"/>
              </a:spcAft>
              <a:buFont typeface="Wingdings" panose="05000000000000000000" pitchFamily="2" charset="2"/>
              <a:buChar char=""/>
            </a:pPr>
            <a:r>
              <a:rPr lang="cs-CZ" sz="2400" b="1" dirty="0">
                <a:effectLst/>
                <a:latin typeface="Calibri" panose="020F0502020204030204" pitchFamily="34" charset="0"/>
                <a:ea typeface="Calibri" panose="020F0502020204030204" pitchFamily="34" charset="0"/>
                <a:cs typeface="Times New Roman" panose="02020603050405020304" pitchFamily="18" charset="0"/>
              </a:rPr>
              <a:t>Flexorové reflexy</a:t>
            </a:r>
            <a:r>
              <a:rPr lang="cs-CZ" sz="2400" dirty="0">
                <a:effectLst/>
                <a:latin typeface="Calibri" panose="020F0502020204030204" pitchFamily="34" charset="0"/>
                <a:ea typeface="Calibri" panose="020F0502020204030204" pitchFamily="34" charset="0"/>
                <a:cs typeface="Times New Roman" panose="02020603050405020304" pitchFamily="18" charset="0"/>
              </a:rPr>
              <a:t> – bolestivý podnět -&gt; flexorová reakce (tj. snaha oddálit část těla od zdroje bolesti)</a:t>
            </a:r>
          </a:p>
          <a:p>
            <a:endParaRPr lang="cs-CZ" dirty="0"/>
          </a:p>
        </p:txBody>
      </p:sp>
    </p:spTree>
    <p:extLst>
      <p:ext uri="{BB962C8B-B14F-4D97-AF65-F5344CB8AC3E}">
        <p14:creationId xmlns:p14="http://schemas.microsoft.com/office/powerpoint/2010/main" val="2232967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474BEFA-79B6-57B1-2B56-30BCFBC22F97}"/>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a:extLst>
              <a:ext uri="{FF2B5EF4-FFF2-40B4-BE49-F238E27FC236}">
                <a16:creationId xmlns:a16="http://schemas.microsoft.com/office/drawing/2014/main" id="{6DB6AF17-E3AF-15B9-D857-78A5D15D115A}"/>
              </a:ext>
            </a:extLst>
          </p:cNvPr>
          <p:cNvSpPr>
            <a:spLocks noGrp="1"/>
          </p:cNvSpPr>
          <p:nvPr>
            <p:ph type="title"/>
          </p:nvPr>
        </p:nvSpPr>
        <p:spPr/>
        <p:txBody>
          <a:bodyPr/>
          <a:lstStyle/>
          <a:p>
            <a:r>
              <a:rPr lang="cs-CZ" dirty="0"/>
              <a:t>Flexorový reflex</a:t>
            </a:r>
          </a:p>
        </p:txBody>
      </p:sp>
      <p:pic>
        <p:nvPicPr>
          <p:cNvPr id="6" name="Zástupný obsah 5">
            <a:extLst>
              <a:ext uri="{FF2B5EF4-FFF2-40B4-BE49-F238E27FC236}">
                <a16:creationId xmlns:a16="http://schemas.microsoft.com/office/drawing/2014/main" id="{5103F220-974C-8BCE-6125-E7F04E8450CA}"/>
              </a:ext>
            </a:extLst>
          </p:cNvPr>
          <p:cNvPicPr>
            <a:picLocks noGrp="1" noChangeAspect="1"/>
          </p:cNvPicPr>
          <p:nvPr>
            <p:ph idx="1"/>
          </p:nvPr>
        </p:nvPicPr>
        <p:blipFill>
          <a:blip r:embed="rId2"/>
          <a:stretch>
            <a:fillRect/>
          </a:stretch>
        </p:blipFill>
        <p:spPr>
          <a:xfrm>
            <a:off x="1446796" y="1300169"/>
            <a:ext cx="6250407" cy="4696998"/>
          </a:xfrm>
          <a:prstGeom prst="rect">
            <a:avLst/>
          </a:prstGeom>
        </p:spPr>
      </p:pic>
      <p:sp>
        <p:nvSpPr>
          <p:cNvPr id="8" name="TextovéPole 7">
            <a:extLst>
              <a:ext uri="{FF2B5EF4-FFF2-40B4-BE49-F238E27FC236}">
                <a16:creationId xmlns:a16="http://schemas.microsoft.com/office/drawing/2014/main" id="{FB326B67-7D29-5627-B3C0-BE1081EF4EE5}"/>
              </a:ext>
            </a:extLst>
          </p:cNvPr>
          <p:cNvSpPr txBox="1"/>
          <p:nvPr/>
        </p:nvSpPr>
        <p:spPr>
          <a:xfrm>
            <a:off x="1908000" y="5997167"/>
            <a:ext cx="4572000" cy="461665"/>
          </a:xfrm>
          <a:prstGeom prst="rect">
            <a:avLst/>
          </a:prstGeom>
          <a:noFill/>
        </p:spPr>
        <p:txBody>
          <a:bodyPr wrap="square">
            <a:spAutoFit/>
          </a:bodyPr>
          <a:lstStyle/>
          <a:p>
            <a:r>
              <a:rPr lang="cs-CZ" sz="1200" dirty="0"/>
              <a:t>http://humanphysiology.academy/Neurosciences%202015/Chapter%202/P.2.2%20Spinal%20Reflexes.html</a:t>
            </a:r>
          </a:p>
        </p:txBody>
      </p:sp>
    </p:spTree>
    <p:extLst>
      <p:ext uri="{BB962C8B-B14F-4D97-AF65-F5344CB8AC3E}">
        <p14:creationId xmlns:p14="http://schemas.microsoft.com/office/powerpoint/2010/main" val="1812125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79F38621-C3B9-4979-B8EA-377CB42002D0}"/>
              </a:ext>
            </a:extLst>
          </p:cNvPr>
          <p:cNvSpPr>
            <a:spLocks noGrp="1"/>
          </p:cNvSpPr>
          <p:nvPr>
            <p:ph type="title"/>
          </p:nvPr>
        </p:nvSpPr>
        <p:spPr>
          <a:xfrm>
            <a:off x="540000" y="720000"/>
            <a:ext cx="8064900" cy="451576"/>
          </a:xfrm>
        </p:spPr>
        <p:txBody>
          <a:bodyPr vert="horz" lIns="0" tIns="0" rIns="0" bIns="0" rtlCol="0" anchor="t" anchorCtr="0">
            <a:normAutofit/>
          </a:bodyPr>
          <a:lstStyle/>
          <a:p>
            <a:r>
              <a:rPr lang="cs-CZ" b="1">
                <a:latin typeface="+mj-lt"/>
                <a:ea typeface="+mj-ea"/>
                <a:cs typeface="+mj-cs"/>
              </a:rPr>
              <a:t>Mozkový kmen</a:t>
            </a:r>
          </a:p>
        </p:txBody>
      </p:sp>
      <p:sp>
        <p:nvSpPr>
          <p:cNvPr id="3" name="Zástupný symbol pro číslo snímku 2">
            <a:extLst>
              <a:ext uri="{FF2B5EF4-FFF2-40B4-BE49-F238E27FC236}">
                <a16:creationId xmlns:a16="http://schemas.microsoft.com/office/drawing/2014/main" id="{E2269905-B104-4371-AD3B-69EC16430714}"/>
              </a:ext>
            </a:extLst>
          </p:cNvPr>
          <p:cNvSpPr>
            <a:spLocks noGrp="1"/>
          </p:cNvSpPr>
          <p:nvPr>
            <p:ph type="sldNum" sz="quarter" idx="11"/>
          </p:nvPr>
        </p:nvSpPr>
        <p:spPr>
          <a:xfrm>
            <a:off x="310500" y="6228000"/>
            <a:ext cx="189000" cy="252000"/>
          </a:xfrm>
        </p:spPr>
        <p:txBody>
          <a:bodyPr vert="horz" wrap="none" lIns="0" tIns="0" rIns="0" bIns="0" numCol="1" anchor="ctr" anchorCtr="0" compatLnSpc="1">
            <a:prstTxWarp prst="textNoShape">
              <a:avLst/>
            </a:prstTxWarp>
            <a:normAutofit/>
          </a:bodyPr>
          <a:lstStyle/>
          <a:p>
            <a:pPr>
              <a:spcAft>
                <a:spcPts val="600"/>
              </a:spcAft>
            </a:pPr>
            <a:fld id="{0970407D-EE58-4A0B-824B-1D3AE42DD9CF}" type="slidenum">
              <a:rPr lang="cs-CZ" altLang="cs-CZ" smtClean="0"/>
              <a:pPr>
                <a:spcAft>
                  <a:spcPts val="600"/>
                </a:spcAft>
              </a:pPr>
              <a:t>23</a:t>
            </a:fld>
            <a:endParaRPr lang="cs-CZ" altLang="cs-CZ"/>
          </a:p>
        </p:txBody>
      </p:sp>
      <p:sp>
        <p:nvSpPr>
          <p:cNvPr id="6" name="Zástupný obsah 4">
            <a:extLst>
              <a:ext uri="{FF2B5EF4-FFF2-40B4-BE49-F238E27FC236}">
                <a16:creationId xmlns:a16="http://schemas.microsoft.com/office/drawing/2014/main" id="{338B2A6F-3588-4FE3-97CE-108DEA536F4B}"/>
              </a:ext>
            </a:extLst>
          </p:cNvPr>
          <p:cNvSpPr txBox="1">
            <a:spLocks/>
          </p:cNvSpPr>
          <p:nvPr/>
        </p:nvSpPr>
        <p:spPr>
          <a:xfrm>
            <a:off x="5775955" y="2145262"/>
            <a:ext cx="3094099" cy="3208441"/>
          </a:xfrm>
          <a:prstGeom prst="rect">
            <a:avLst/>
          </a:prstGeom>
        </p:spPr>
        <p:txBody>
          <a:bodyPr vert="horz" lIns="0" tIns="0" rIns="0" bIns="0" rtlCol="0">
            <a:normAutofit fontScale="47500" lnSpcReduction="20000"/>
          </a:bodyPr>
          <a:lstStyle>
            <a:lvl1pPr marL="189000" marR="0" indent="-135000" algn="l" defTabSz="914400" rtl="0" eaLnBrk="1" fontAlgn="base" latinLnBrk="0" hangingPunct="1">
              <a:lnSpc>
                <a:spcPts val="2700"/>
              </a:lnSpc>
              <a:spcBef>
                <a:spcPts val="0"/>
              </a:spcBef>
              <a:spcAft>
                <a:spcPct val="0"/>
              </a:spcAft>
              <a:buClr>
                <a:schemeClr val="tx2"/>
              </a:buClr>
              <a:buSzPct val="100000"/>
              <a:buFont typeface="Arial" panose="020B0604020202020204" pitchFamily="34" charset="0"/>
              <a:buChar char="̶"/>
              <a:tabLst/>
              <a:defRPr sz="2100" b="0">
                <a:solidFill>
                  <a:schemeClr val="tx1"/>
                </a:solidFill>
                <a:latin typeface="+mn-lt"/>
                <a:ea typeface="+mn-ea"/>
                <a:cs typeface="+mn-cs"/>
              </a:defRPr>
            </a:lvl1pPr>
            <a:lvl2pPr marL="378000" indent="-135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1500" b="0">
                <a:solidFill>
                  <a:schemeClr val="tx1"/>
                </a:solidFill>
                <a:latin typeface="+mn-lt"/>
              </a:defRPr>
            </a:lvl2pPr>
            <a:lvl3pPr marL="685800" indent="0" algn="l" rtl="0" eaLnBrk="1" fontAlgn="base" hangingPunct="1">
              <a:lnSpc>
                <a:spcPct val="100000"/>
              </a:lnSpc>
              <a:spcBef>
                <a:spcPts val="0"/>
              </a:spcBef>
              <a:spcAft>
                <a:spcPct val="0"/>
              </a:spcAft>
              <a:buClr>
                <a:schemeClr val="folHlink"/>
              </a:buClr>
              <a:buSzPct val="80000"/>
              <a:buFontTx/>
              <a:buNone/>
              <a:defRPr sz="1200" b="0">
                <a:solidFill>
                  <a:schemeClr val="tx1"/>
                </a:solidFill>
                <a:latin typeface="+mn-lt"/>
              </a:defRPr>
            </a:lvl3pPr>
            <a:lvl4pPr marL="1028700" indent="0" algn="l" rtl="0" eaLnBrk="1" fontAlgn="base" hangingPunct="1">
              <a:lnSpc>
                <a:spcPts val="1350"/>
              </a:lnSpc>
              <a:spcBef>
                <a:spcPts val="0"/>
              </a:spcBef>
              <a:spcAft>
                <a:spcPct val="0"/>
              </a:spcAft>
              <a:buClr>
                <a:schemeClr val="accent2"/>
              </a:buClr>
              <a:buSzPct val="90000"/>
              <a:buFontTx/>
              <a:buNone/>
              <a:defRPr sz="1125" b="0">
                <a:solidFill>
                  <a:schemeClr val="tx1"/>
                </a:solidFill>
                <a:latin typeface="+mn-lt"/>
              </a:defRPr>
            </a:lvl4pPr>
            <a:lvl5pPr marL="1371600" indent="0" algn="l" rtl="0" eaLnBrk="1" fontAlgn="base" hangingPunct="1">
              <a:lnSpc>
                <a:spcPts val="1350"/>
              </a:lnSpc>
              <a:spcBef>
                <a:spcPts val="0"/>
              </a:spcBef>
              <a:spcAft>
                <a:spcPct val="0"/>
              </a:spcAft>
              <a:buClr>
                <a:schemeClr val="accent1"/>
              </a:buClr>
              <a:buFontTx/>
              <a:buNone/>
              <a:defRPr sz="1125" b="0">
                <a:solidFill>
                  <a:schemeClr val="tx1"/>
                </a:solidFill>
                <a:latin typeface="+mn-lt"/>
              </a:defRPr>
            </a:lvl5pPr>
            <a:lvl6pPr marL="1885950" indent="-17145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057400" indent="0" algn="l" rtl="0" eaLnBrk="1" fontAlgn="base" hangingPunct="1">
              <a:lnSpc>
                <a:spcPts val="135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24003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27432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spcAft>
                <a:spcPts val="600"/>
              </a:spcAft>
            </a:pPr>
            <a:r>
              <a:rPr lang="cs-CZ" sz="3200" kern="0" dirty="0"/>
              <a:t>Jádra hlavových nervů -&gt; III. – XII. </a:t>
            </a:r>
          </a:p>
          <a:p>
            <a:pPr>
              <a:spcAft>
                <a:spcPts val="600"/>
              </a:spcAft>
            </a:pPr>
            <a:r>
              <a:rPr lang="cs-CZ" sz="3200" kern="0" dirty="0"/>
              <a:t>Dráhy </a:t>
            </a:r>
          </a:p>
          <a:p>
            <a:pPr>
              <a:spcAft>
                <a:spcPts val="600"/>
              </a:spcAft>
            </a:pPr>
            <a:r>
              <a:rPr lang="cs-CZ" sz="3200" kern="0" dirty="0"/>
              <a:t>Retikulární formace </a:t>
            </a:r>
          </a:p>
          <a:p>
            <a:pPr>
              <a:spcAft>
                <a:spcPts val="600"/>
              </a:spcAft>
            </a:pPr>
            <a:r>
              <a:rPr lang="cs-CZ" sz="3200" kern="0" dirty="0"/>
              <a:t>Speciální jádra </a:t>
            </a:r>
          </a:p>
          <a:p>
            <a:pPr marL="54000" indent="0">
              <a:spcAft>
                <a:spcPts val="600"/>
              </a:spcAft>
              <a:buNone/>
            </a:pPr>
            <a:endParaRPr lang="cs-CZ" sz="1500" kern="0" dirty="0"/>
          </a:p>
          <a:p>
            <a:pPr marL="54000" indent="0">
              <a:spcAft>
                <a:spcPts val="600"/>
              </a:spcAft>
              <a:buNone/>
            </a:pPr>
            <a:r>
              <a:rPr lang="cs-CZ" sz="1600" kern="0" dirty="0">
                <a:ea typeface="Calibri" panose="020F0502020204030204" pitchFamily="34" charset="0"/>
                <a:cs typeface="Times New Roman" panose="02020603050405020304" pitchFamily="18" charset="0"/>
              </a:rPr>
              <a:t>(mimo řízení motoriky – dýchací centra, vazomotorická centra, podíl na řízení ANS, regulace bolesti, podíl na produkci neurotransmiterů)</a:t>
            </a:r>
          </a:p>
          <a:p>
            <a:pPr marL="54000" indent="0">
              <a:spcAft>
                <a:spcPts val="600"/>
              </a:spcAft>
              <a:buNone/>
            </a:pPr>
            <a:endParaRPr lang="cs-CZ" sz="1500" kern="0" dirty="0"/>
          </a:p>
          <a:p>
            <a:pPr>
              <a:spcAft>
                <a:spcPts val="600"/>
              </a:spcAft>
            </a:pPr>
            <a:endParaRPr lang="cs-CZ" sz="1500" kern="0" dirty="0"/>
          </a:p>
        </p:txBody>
      </p:sp>
      <p:sp>
        <p:nvSpPr>
          <p:cNvPr id="7" name="TextovéPole 6">
            <a:extLst>
              <a:ext uri="{FF2B5EF4-FFF2-40B4-BE49-F238E27FC236}">
                <a16:creationId xmlns:a16="http://schemas.microsoft.com/office/drawing/2014/main" id="{3338D8BF-F32D-ADBA-621B-1A53C4512508}"/>
              </a:ext>
            </a:extLst>
          </p:cNvPr>
          <p:cNvSpPr txBox="1"/>
          <p:nvPr/>
        </p:nvSpPr>
        <p:spPr>
          <a:xfrm>
            <a:off x="499500" y="5481228"/>
            <a:ext cx="4593264" cy="246221"/>
          </a:xfrm>
          <a:prstGeom prst="rect">
            <a:avLst/>
          </a:prstGeom>
          <a:noFill/>
        </p:spPr>
        <p:txBody>
          <a:bodyPr wrap="square">
            <a:spAutoFit/>
          </a:bodyPr>
          <a:lstStyle/>
          <a:p>
            <a:r>
              <a:rPr lang="cs-CZ" sz="1000" dirty="0"/>
              <a:t>https://slideplayer.cz/slide/15405550/</a:t>
            </a:r>
          </a:p>
        </p:txBody>
      </p:sp>
      <p:pic>
        <p:nvPicPr>
          <p:cNvPr id="8" name="Obrázek 7">
            <a:extLst>
              <a:ext uri="{FF2B5EF4-FFF2-40B4-BE49-F238E27FC236}">
                <a16:creationId xmlns:a16="http://schemas.microsoft.com/office/drawing/2014/main" id="{3DF5612B-D09C-D4A1-2653-E64CE900D210}"/>
              </a:ext>
            </a:extLst>
          </p:cNvPr>
          <p:cNvPicPr>
            <a:picLocks noChangeAspect="1"/>
          </p:cNvPicPr>
          <p:nvPr/>
        </p:nvPicPr>
        <p:blipFill rotWithShape="1">
          <a:blip r:embed="rId3"/>
          <a:srcRect l="12791" t="6822" r="25232" b="13643"/>
          <a:stretch/>
        </p:blipFill>
        <p:spPr>
          <a:xfrm>
            <a:off x="540000" y="1360967"/>
            <a:ext cx="4963274" cy="4777033"/>
          </a:xfrm>
          <a:prstGeom prst="rect">
            <a:avLst/>
          </a:prstGeom>
        </p:spPr>
      </p:pic>
      <p:pic>
        <p:nvPicPr>
          <p:cNvPr id="10" name="Grafický objekt 9" descr="Vykřičník se souvislou výplní">
            <a:extLst>
              <a:ext uri="{FF2B5EF4-FFF2-40B4-BE49-F238E27FC236}">
                <a16:creationId xmlns:a16="http://schemas.microsoft.com/office/drawing/2014/main" id="{3408E340-5FB9-2EBD-C360-2D69A22491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46800" y="2835082"/>
            <a:ext cx="914400" cy="914400"/>
          </a:xfrm>
          <a:prstGeom prst="rect">
            <a:avLst/>
          </a:prstGeom>
        </p:spPr>
      </p:pic>
    </p:spTree>
    <p:extLst>
      <p:ext uri="{BB962C8B-B14F-4D97-AF65-F5344CB8AC3E}">
        <p14:creationId xmlns:p14="http://schemas.microsoft.com/office/powerpoint/2010/main" val="3474992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79F38621-C3B9-4979-B8EA-377CB42002D0}"/>
              </a:ext>
            </a:extLst>
          </p:cNvPr>
          <p:cNvSpPr>
            <a:spLocks noGrp="1"/>
          </p:cNvSpPr>
          <p:nvPr>
            <p:ph type="title"/>
          </p:nvPr>
        </p:nvSpPr>
        <p:spPr>
          <a:xfrm>
            <a:off x="540000" y="720000"/>
            <a:ext cx="8064900" cy="451576"/>
          </a:xfrm>
        </p:spPr>
        <p:txBody>
          <a:bodyPr vert="horz" lIns="0" tIns="0" rIns="0" bIns="0" rtlCol="0" anchor="t" anchorCtr="0">
            <a:normAutofit/>
          </a:bodyPr>
          <a:lstStyle/>
          <a:p>
            <a:r>
              <a:rPr lang="cs-CZ" b="1">
                <a:latin typeface="+mj-lt"/>
                <a:ea typeface="+mj-ea"/>
                <a:cs typeface="+mj-cs"/>
              </a:rPr>
              <a:t>Mozkový kmen</a:t>
            </a:r>
          </a:p>
        </p:txBody>
      </p:sp>
      <p:sp>
        <p:nvSpPr>
          <p:cNvPr id="3" name="Zástupný symbol pro číslo snímku 2">
            <a:extLst>
              <a:ext uri="{FF2B5EF4-FFF2-40B4-BE49-F238E27FC236}">
                <a16:creationId xmlns:a16="http://schemas.microsoft.com/office/drawing/2014/main" id="{E2269905-B104-4371-AD3B-69EC16430714}"/>
              </a:ext>
            </a:extLst>
          </p:cNvPr>
          <p:cNvSpPr>
            <a:spLocks noGrp="1"/>
          </p:cNvSpPr>
          <p:nvPr>
            <p:ph type="sldNum" sz="quarter" idx="11"/>
          </p:nvPr>
        </p:nvSpPr>
        <p:spPr>
          <a:xfrm>
            <a:off x="310500" y="6228000"/>
            <a:ext cx="189000" cy="252000"/>
          </a:xfrm>
        </p:spPr>
        <p:txBody>
          <a:bodyPr vert="horz" wrap="none" lIns="0" tIns="0" rIns="0" bIns="0" numCol="1" anchor="ctr" anchorCtr="0" compatLnSpc="1">
            <a:prstTxWarp prst="textNoShape">
              <a:avLst/>
            </a:prstTxWarp>
            <a:normAutofit/>
          </a:bodyPr>
          <a:lstStyle/>
          <a:p>
            <a:pPr>
              <a:spcAft>
                <a:spcPts val="600"/>
              </a:spcAft>
            </a:pPr>
            <a:fld id="{0970407D-EE58-4A0B-824B-1D3AE42DD9CF}" type="slidenum">
              <a:rPr lang="cs-CZ" altLang="cs-CZ" smtClean="0"/>
              <a:pPr>
                <a:spcAft>
                  <a:spcPts val="600"/>
                </a:spcAft>
              </a:pPr>
              <a:t>24</a:t>
            </a:fld>
            <a:endParaRPr lang="cs-CZ" altLang="cs-CZ"/>
          </a:p>
        </p:txBody>
      </p:sp>
      <p:pic>
        <p:nvPicPr>
          <p:cNvPr id="2" name="Obrázek 1">
            <a:extLst>
              <a:ext uri="{FF2B5EF4-FFF2-40B4-BE49-F238E27FC236}">
                <a16:creationId xmlns:a16="http://schemas.microsoft.com/office/drawing/2014/main" id="{BC3F7FB0-AC17-EAF4-15B2-C2B0AC035040}"/>
              </a:ext>
            </a:extLst>
          </p:cNvPr>
          <p:cNvPicPr>
            <a:picLocks noChangeAspect="1"/>
          </p:cNvPicPr>
          <p:nvPr/>
        </p:nvPicPr>
        <p:blipFill rotWithShape="1">
          <a:blip r:embed="rId2"/>
          <a:srcRect l="2875" t="3642" r="15472" b="2244"/>
          <a:stretch/>
        </p:blipFill>
        <p:spPr>
          <a:xfrm>
            <a:off x="5525539" y="285000"/>
            <a:ext cx="2927344" cy="2530549"/>
          </a:xfrm>
          <a:prstGeom prst="rect">
            <a:avLst/>
          </a:prstGeom>
          <a:noFill/>
        </p:spPr>
      </p:pic>
      <p:sp>
        <p:nvSpPr>
          <p:cNvPr id="6" name="Zástupný obsah 4">
            <a:extLst>
              <a:ext uri="{FF2B5EF4-FFF2-40B4-BE49-F238E27FC236}">
                <a16:creationId xmlns:a16="http://schemas.microsoft.com/office/drawing/2014/main" id="{338B2A6F-3588-4FE3-97CE-108DEA536F4B}"/>
              </a:ext>
            </a:extLst>
          </p:cNvPr>
          <p:cNvSpPr txBox="1">
            <a:spLocks/>
          </p:cNvSpPr>
          <p:nvPr/>
        </p:nvSpPr>
        <p:spPr>
          <a:xfrm>
            <a:off x="166385" y="1367118"/>
            <a:ext cx="5805377" cy="4597748"/>
          </a:xfrm>
          <a:prstGeom prst="rect">
            <a:avLst/>
          </a:prstGeom>
        </p:spPr>
        <p:txBody>
          <a:bodyPr vert="horz" lIns="0" tIns="0" rIns="0" bIns="0" rtlCol="0">
            <a:normAutofit/>
          </a:bodyPr>
          <a:lstStyle>
            <a:lvl1pPr marL="189000" marR="0" indent="-135000" algn="l" defTabSz="914400" rtl="0" eaLnBrk="1" fontAlgn="base" latinLnBrk="0" hangingPunct="1">
              <a:lnSpc>
                <a:spcPts val="2700"/>
              </a:lnSpc>
              <a:spcBef>
                <a:spcPts val="0"/>
              </a:spcBef>
              <a:spcAft>
                <a:spcPct val="0"/>
              </a:spcAft>
              <a:buClr>
                <a:schemeClr val="tx2"/>
              </a:buClr>
              <a:buSzPct val="100000"/>
              <a:buFont typeface="Arial" panose="020B0604020202020204" pitchFamily="34" charset="0"/>
              <a:buChar char="̶"/>
              <a:tabLst/>
              <a:defRPr sz="2100" b="0">
                <a:solidFill>
                  <a:schemeClr val="tx1"/>
                </a:solidFill>
                <a:latin typeface="+mn-lt"/>
                <a:ea typeface="+mn-ea"/>
                <a:cs typeface="+mn-cs"/>
              </a:defRPr>
            </a:lvl1pPr>
            <a:lvl2pPr marL="378000" indent="-135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1500" b="0">
                <a:solidFill>
                  <a:schemeClr val="tx1"/>
                </a:solidFill>
                <a:latin typeface="+mn-lt"/>
              </a:defRPr>
            </a:lvl2pPr>
            <a:lvl3pPr marL="685800" indent="0" algn="l" rtl="0" eaLnBrk="1" fontAlgn="base" hangingPunct="1">
              <a:lnSpc>
                <a:spcPct val="100000"/>
              </a:lnSpc>
              <a:spcBef>
                <a:spcPts val="0"/>
              </a:spcBef>
              <a:spcAft>
                <a:spcPct val="0"/>
              </a:spcAft>
              <a:buClr>
                <a:schemeClr val="folHlink"/>
              </a:buClr>
              <a:buSzPct val="80000"/>
              <a:buFontTx/>
              <a:buNone/>
              <a:defRPr sz="1200" b="0">
                <a:solidFill>
                  <a:schemeClr val="tx1"/>
                </a:solidFill>
                <a:latin typeface="+mn-lt"/>
              </a:defRPr>
            </a:lvl3pPr>
            <a:lvl4pPr marL="1028700" indent="0" algn="l" rtl="0" eaLnBrk="1" fontAlgn="base" hangingPunct="1">
              <a:lnSpc>
                <a:spcPts val="1350"/>
              </a:lnSpc>
              <a:spcBef>
                <a:spcPts val="0"/>
              </a:spcBef>
              <a:spcAft>
                <a:spcPct val="0"/>
              </a:spcAft>
              <a:buClr>
                <a:schemeClr val="accent2"/>
              </a:buClr>
              <a:buSzPct val="90000"/>
              <a:buFontTx/>
              <a:buNone/>
              <a:defRPr sz="1125" b="0">
                <a:solidFill>
                  <a:schemeClr val="tx1"/>
                </a:solidFill>
                <a:latin typeface="+mn-lt"/>
              </a:defRPr>
            </a:lvl4pPr>
            <a:lvl5pPr marL="1371600" indent="0" algn="l" rtl="0" eaLnBrk="1" fontAlgn="base" hangingPunct="1">
              <a:lnSpc>
                <a:spcPts val="1350"/>
              </a:lnSpc>
              <a:spcBef>
                <a:spcPts val="0"/>
              </a:spcBef>
              <a:spcAft>
                <a:spcPct val="0"/>
              </a:spcAft>
              <a:buClr>
                <a:schemeClr val="accent1"/>
              </a:buClr>
              <a:buFontTx/>
              <a:buNone/>
              <a:defRPr sz="1125" b="0">
                <a:solidFill>
                  <a:schemeClr val="tx1"/>
                </a:solidFill>
                <a:latin typeface="+mn-lt"/>
              </a:defRPr>
            </a:lvl5pPr>
            <a:lvl6pPr marL="1885950" indent="-17145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057400" indent="0" algn="l" rtl="0" eaLnBrk="1" fontAlgn="base" hangingPunct="1">
              <a:lnSpc>
                <a:spcPts val="135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24003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27432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54000" indent="0">
              <a:spcAft>
                <a:spcPts val="600"/>
              </a:spcAft>
              <a:buNone/>
            </a:pPr>
            <a:r>
              <a:rPr lang="cs-CZ" sz="1600" b="1" u="sng" kern="0" dirty="0"/>
              <a:t>JÁDRA HLAVOVÝCH NERVŮ -&gt; III. – XII. </a:t>
            </a:r>
          </a:p>
          <a:p>
            <a:pPr>
              <a:spcAft>
                <a:spcPts val="600"/>
              </a:spcAft>
            </a:pPr>
            <a:r>
              <a:rPr lang="cs-CZ" sz="1500" b="1" kern="0" dirty="0"/>
              <a:t>N. III (</a:t>
            </a:r>
            <a:r>
              <a:rPr lang="cs-CZ" sz="1500" b="1" kern="0" dirty="0" err="1"/>
              <a:t>oculomotorius</a:t>
            </a:r>
            <a:r>
              <a:rPr lang="cs-CZ" sz="1500" b="1" kern="0" dirty="0"/>
              <a:t>) – okohybné svaly</a:t>
            </a:r>
          </a:p>
          <a:p>
            <a:pPr>
              <a:spcAft>
                <a:spcPts val="600"/>
              </a:spcAft>
            </a:pPr>
            <a:r>
              <a:rPr lang="cs-CZ" sz="1500" kern="0" dirty="0"/>
              <a:t>N. IV (</a:t>
            </a:r>
            <a:r>
              <a:rPr lang="cs-CZ" sz="1500" kern="0" dirty="0" err="1"/>
              <a:t>trochlearis</a:t>
            </a:r>
            <a:r>
              <a:rPr lang="cs-CZ" sz="1500" kern="0" dirty="0"/>
              <a:t>) – m. </a:t>
            </a:r>
            <a:r>
              <a:rPr lang="cs-CZ" sz="1500" kern="0" dirty="0" err="1"/>
              <a:t>obliqus</a:t>
            </a:r>
            <a:r>
              <a:rPr lang="cs-CZ" sz="1500" kern="0" dirty="0"/>
              <a:t> superior </a:t>
            </a:r>
          </a:p>
          <a:p>
            <a:pPr>
              <a:spcAft>
                <a:spcPts val="600"/>
              </a:spcAft>
            </a:pPr>
            <a:r>
              <a:rPr lang="cs-CZ" sz="1500" b="1" kern="0" dirty="0"/>
              <a:t>N. V (trigeminus) – žvýkací svaly</a:t>
            </a:r>
            <a:r>
              <a:rPr lang="cs-CZ" sz="1500" kern="0" dirty="0"/>
              <a:t>, m. </a:t>
            </a:r>
            <a:r>
              <a:rPr lang="cs-CZ" sz="1500" kern="0" dirty="0" err="1"/>
              <a:t>digastricus</a:t>
            </a:r>
            <a:r>
              <a:rPr lang="cs-CZ" sz="1500" kern="0" dirty="0"/>
              <a:t> </a:t>
            </a:r>
          </a:p>
          <a:p>
            <a:pPr>
              <a:spcAft>
                <a:spcPts val="600"/>
              </a:spcAft>
            </a:pPr>
            <a:r>
              <a:rPr lang="cs-CZ" sz="1500" kern="0" dirty="0"/>
              <a:t>N. VI (</a:t>
            </a:r>
            <a:r>
              <a:rPr lang="cs-CZ" sz="1500" kern="0" dirty="0" err="1"/>
              <a:t>abducens</a:t>
            </a:r>
            <a:r>
              <a:rPr lang="cs-CZ" sz="1500" kern="0" dirty="0"/>
              <a:t>) – m. </a:t>
            </a:r>
            <a:r>
              <a:rPr lang="cs-CZ" sz="1500" kern="0" dirty="0" err="1"/>
              <a:t>rectus</a:t>
            </a:r>
            <a:r>
              <a:rPr lang="cs-CZ" sz="1500" kern="0" dirty="0"/>
              <a:t> </a:t>
            </a:r>
            <a:r>
              <a:rPr lang="cs-CZ" sz="1500" kern="0" dirty="0" err="1"/>
              <a:t>lateralis</a:t>
            </a:r>
            <a:r>
              <a:rPr lang="cs-CZ" sz="1500" kern="0" dirty="0"/>
              <a:t> </a:t>
            </a:r>
          </a:p>
          <a:p>
            <a:pPr>
              <a:spcAft>
                <a:spcPts val="600"/>
              </a:spcAft>
            </a:pPr>
            <a:r>
              <a:rPr lang="cs-CZ" sz="1500" b="1" kern="0" dirty="0"/>
              <a:t>N. VII (</a:t>
            </a:r>
            <a:r>
              <a:rPr lang="cs-CZ" sz="1500" b="1" kern="0" dirty="0" err="1"/>
              <a:t>facialis</a:t>
            </a:r>
            <a:r>
              <a:rPr lang="cs-CZ" sz="1500" b="1" kern="0" dirty="0"/>
              <a:t>) – mimické svalstvo</a:t>
            </a:r>
            <a:r>
              <a:rPr lang="cs-CZ" sz="1500" kern="0" dirty="0"/>
              <a:t>, m. </a:t>
            </a:r>
            <a:r>
              <a:rPr lang="cs-CZ" sz="1500" kern="0" dirty="0" err="1"/>
              <a:t>digastricus</a:t>
            </a:r>
            <a:r>
              <a:rPr lang="cs-CZ" sz="1500" kern="0" dirty="0"/>
              <a:t>, m. </a:t>
            </a:r>
            <a:r>
              <a:rPr lang="cs-CZ" sz="1500" kern="0" dirty="0" err="1"/>
              <a:t>stapedius</a:t>
            </a:r>
            <a:r>
              <a:rPr lang="cs-CZ" sz="1500" kern="0" dirty="0"/>
              <a:t>, m. </a:t>
            </a:r>
            <a:r>
              <a:rPr lang="cs-CZ" sz="1500" kern="0" dirty="0" err="1"/>
              <a:t>stylohyoideus</a:t>
            </a:r>
            <a:endParaRPr lang="cs-CZ" sz="1500" kern="0" dirty="0"/>
          </a:p>
          <a:p>
            <a:pPr>
              <a:spcAft>
                <a:spcPts val="600"/>
              </a:spcAft>
            </a:pPr>
            <a:r>
              <a:rPr lang="cs-CZ" sz="1500" kern="0" dirty="0"/>
              <a:t>N: IX (</a:t>
            </a:r>
            <a:r>
              <a:rPr lang="cs-CZ" sz="1500" kern="0" dirty="0" err="1"/>
              <a:t>glossopharyngeus</a:t>
            </a:r>
            <a:r>
              <a:rPr lang="cs-CZ" sz="1500" kern="0" dirty="0"/>
              <a:t>) – svaly měkkého patra </a:t>
            </a:r>
          </a:p>
          <a:p>
            <a:pPr>
              <a:spcAft>
                <a:spcPts val="600"/>
              </a:spcAft>
            </a:pPr>
            <a:r>
              <a:rPr lang="cs-CZ" sz="1500" kern="0" dirty="0"/>
              <a:t>N. V (vagus) – svaly hltanu a hrtanu, orgány </a:t>
            </a:r>
          </a:p>
          <a:p>
            <a:pPr>
              <a:spcAft>
                <a:spcPts val="600"/>
              </a:spcAft>
            </a:pPr>
            <a:r>
              <a:rPr lang="cs-CZ" sz="1500" b="1" kern="0" dirty="0"/>
              <a:t>N. XI (</a:t>
            </a:r>
            <a:r>
              <a:rPr lang="cs-CZ" sz="1500" b="1" kern="0" dirty="0" err="1"/>
              <a:t>accesorius</a:t>
            </a:r>
            <a:r>
              <a:rPr lang="cs-CZ" sz="1500" b="1" kern="0" dirty="0"/>
              <a:t>) – m. sternocleidomastoideus, m. </a:t>
            </a:r>
            <a:r>
              <a:rPr lang="cs-CZ" sz="1500" b="1" kern="0" dirty="0" err="1"/>
              <a:t>trapezius</a:t>
            </a:r>
            <a:endParaRPr lang="cs-CZ" sz="1500" b="1" kern="0" dirty="0"/>
          </a:p>
          <a:p>
            <a:pPr>
              <a:spcAft>
                <a:spcPts val="600"/>
              </a:spcAft>
            </a:pPr>
            <a:r>
              <a:rPr lang="cs-CZ" sz="1500" kern="0" dirty="0"/>
              <a:t>N. XII (</a:t>
            </a:r>
            <a:r>
              <a:rPr lang="cs-CZ" sz="1500" kern="0" dirty="0" err="1"/>
              <a:t>hypoglossus</a:t>
            </a:r>
            <a:r>
              <a:rPr lang="cs-CZ" sz="1500" kern="0" dirty="0"/>
              <a:t>) – svaly jazyka</a:t>
            </a:r>
          </a:p>
          <a:p>
            <a:pPr>
              <a:spcAft>
                <a:spcPts val="600"/>
              </a:spcAft>
            </a:pPr>
            <a:endParaRPr lang="cs-CZ" sz="1500" kern="0" dirty="0"/>
          </a:p>
        </p:txBody>
      </p:sp>
      <p:sp>
        <p:nvSpPr>
          <p:cNvPr id="7" name="TextovéPole 6">
            <a:extLst>
              <a:ext uri="{FF2B5EF4-FFF2-40B4-BE49-F238E27FC236}">
                <a16:creationId xmlns:a16="http://schemas.microsoft.com/office/drawing/2014/main" id="{3338D8BF-F32D-ADBA-621B-1A53C4512508}"/>
              </a:ext>
            </a:extLst>
          </p:cNvPr>
          <p:cNvSpPr txBox="1"/>
          <p:nvPr/>
        </p:nvSpPr>
        <p:spPr>
          <a:xfrm>
            <a:off x="6326141" y="2852384"/>
            <a:ext cx="2392556" cy="252000"/>
          </a:xfrm>
          <a:prstGeom prst="rect">
            <a:avLst/>
          </a:prstGeom>
          <a:noFill/>
        </p:spPr>
        <p:txBody>
          <a:bodyPr wrap="square">
            <a:spAutoFit/>
          </a:bodyPr>
          <a:lstStyle/>
          <a:p>
            <a:r>
              <a:rPr lang="cs-CZ" sz="1000" dirty="0"/>
              <a:t>https://slideplayer.cz/slide/15405550/</a:t>
            </a:r>
          </a:p>
        </p:txBody>
      </p:sp>
      <p:pic>
        <p:nvPicPr>
          <p:cNvPr id="5" name="Obrázek 4">
            <a:extLst>
              <a:ext uri="{FF2B5EF4-FFF2-40B4-BE49-F238E27FC236}">
                <a16:creationId xmlns:a16="http://schemas.microsoft.com/office/drawing/2014/main" id="{5E9943E7-BA58-0C57-F3E1-849EC8AAE92B}"/>
              </a:ext>
            </a:extLst>
          </p:cNvPr>
          <p:cNvPicPr>
            <a:picLocks noChangeAspect="1"/>
          </p:cNvPicPr>
          <p:nvPr/>
        </p:nvPicPr>
        <p:blipFill>
          <a:blip r:embed="rId4"/>
          <a:stretch>
            <a:fillRect/>
          </a:stretch>
        </p:blipFill>
        <p:spPr>
          <a:xfrm>
            <a:off x="6030125" y="3141219"/>
            <a:ext cx="2433958" cy="2823647"/>
          </a:xfrm>
          <a:prstGeom prst="rect">
            <a:avLst/>
          </a:prstGeom>
        </p:spPr>
      </p:pic>
      <p:sp>
        <p:nvSpPr>
          <p:cNvPr id="9" name="TextovéPole 8">
            <a:extLst>
              <a:ext uri="{FF2B5EF4-FFF2-40B4-BE49-F238E27FC236}">
                <a16:creationId xmlns:a16="http://schemas.microsoft.com/office/drawing/2014/main" id="{2FE9F567-E2E1-2E7D-BDCC-5A71316BE200}"/>
              </a:ext>
            </a:extLst>
          </p:cNvPr>
          <p:cNvSpPr txBox="1"/>
          <p:nvPr/>
        </p:nvSpPr>
        <p:spPr>
          <a:xfrm>
            <a:off x="5666981" y="6160408"/>
            <a:ext cx="2155133" cy="461665"/>
          </a:xfrm>
          <a:prstGeom prst="rect">
            <a:avLst/>
          </a:prstGeom>
          <a:noFill/>
        </p:spPr>
        <p:txBody>
          <a:bodyPr wrap="square">
            <a:spAutoFit/>
          </a:bodyPr>
          <a:lstStyle/>
          <a:p>
            <a:r>
              <a:rPr lang="cs-CZ" sz="800" dirty="0"/>
              <a:t>https://www.wikiskripta.eu/w/Hlavov%C3%A9_nervy#/media/Soubor:Training.seer.cancer.gov_-_illu_cranial_nerves1.jpg</a:t>
            </a:r>
          </a:p>
        </p:txBody>
      </p:sp>
      <p:sp>
        <p:nvSpPr>
          <p:cNvPr id="10" name="Hvězda: pěticípá 9">
            <a:extLst>
              <a:ext uri="{FF2B5EF4-FFF2-40B4-BE49-F238E27FC236}">
                <a16:creationId xmlns:a16="http://schemas.microsoft.com/office/drawing/2014/main" id="{2DCEBB7C-6395-26CD-4C89-DEA6B4F5084A}"/>
              </a:ext>
            </a:extLst>
          </p:cNvPr>
          <p:cNvSpPr/>
          <p:nvPr/>
        </p:nvSpPr>
        <p:spPr bwMode="auto">
          <a:xfrm>
            <a:off x="4265824" y="1367118"/>
            <a:ext cx="212625" cy="243825"/>
          </a:xfrm>
          <a:prstGeom prst="star5">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717168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E2269905-B104-4371-AD3B-69EC16430714}"/>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a:extLst>
              <a:ext uri="{FF2B5EF4-FFF2-40B4-BE49-F238E27FC236}">
                <a16:creationId xmlns:a16="http://schemas.microsoft.com/office/drawing/2014/main" id="{79F38621-C3B9-4979-B8EA-377CB42002D0}"/>
              </a:ext>
            </a:extLst>
          </p:cNvPr>
          <p:cNvSpPr>
            <a:spLocks noGrp="1"/>
          </p:cNvSpPr>
          <p:nvPr>
            <p:ph type="title"/>
          </p:nvPr>
        </p:nvSpPr>
        <p:spPr/>
        <p:txBody>
          <a:bodyPr/>
          <a:lstStyle/>
          <a:p>
            <a:r>
              <a:rPr lang="cs-CZ" dirty="0"/>
              <a:t>Mozkový kmen</a:t>
            </a:r>
          </a:p>
        </p:txBody>
      </p:sp>
      <p:sp>
        <p:nvSpPr>
          <p:cNvPr id="6" name="Zástupný obsah 4">
            <a:extLst>
              <a:ext uri="{FF2B5EF4-FFF2-40B4-BE49-F238E27FC236}">
                <a16:creationId xmlns:a16="http://schemas.microsoft.com/office/drawing/2014/main" id="{338B2A6F-3588-4FE3-97CE-108DEA536F4B}"/>
              </a:ext>
            </a:extLst>
          </p:cNvPr>
          <p:cNvSpPr txBox="1">
            <a:spLocks/>
          </p:cNvSpPr>
          <p:nvPr/>
        </p:nvSpPr>
        <p:spPr>
          <a:xfrm>
            <a:off x="405000" y="1629789"/>
            <a:ext cx="8345595" cy="4154323"/>
          </a:xfrm>
          <a:prstGeom prst="rect">
            <a:avLst/>
          </a:prstGeom>
        </p:spPr>
        <p:txBody>
          <a:bodyPr vert="horz" lIns="0" tIns="0" rIns="0" bIns="0" rtlCol="0">
            <a:noAutofit/>
          </a:bodyPr>
          <a:lstStyle>
            <a:lvl1pPr marL="189000" marR="0" indent="-135000" algn="l" defTabSz="914400" rtl="0" eaLnBrk="1" fontAlgn="base" latinLnBrk="0" hangingPunct="1">
              <a:lnSpc>
                <a:spcPts val="2700"/>
              </a:lnSpc>
              <a:spcBef>
                <a:spcPts val="0"/>
              </a:spcBef>
              <a:spcAft>
                <a:spcPct val="0"/>
              </a:spcAft>
              <a:buClr>
                <a:schemeClr val="tx2"/>
              </a:buClr>
              <a:buSzPct val="100000"/>
              <a:buFont typeface="Arial" panose="020B0604020202020204" pitchFamily="34" charset="0"/>
              <a:buChar char="̶"/>
              <a:tabLst/>
              <a:defRPr sz="2100" b="0">
                <a:solidFill>
                  <a:schemeClr val="tx1"/>
                </a:solidFill>
                <a:latin typeface="+mn-lt"/>
                <a:ea typeface="+mn-ea"/>
                <a:cs typeface="+mn-cs"/>
              </a:defRPr>
            </a:lvl1pPr>
            <a:lvl2pPr marL="378000" indent="-135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1500" b="0">
                <a:solidFill>
                  <a:schemeClr val="tx1"/>
                </a:solidFill>
                <a:latin typeface="+mn-lt"/>
              </a:defRPr>
            </a:lvl2pPr>
            <a:lvl3pPr marL="685800" indent="0" algn="l" rtl="0" eaLnBrk="1" fontAlgn="base" hangingPunct="1">
              <a:lnSpc>
                <a:spcPct val="100000"/>
              </a:lnSpc>
              <a:spcBef>
                <a:spcPts val="0"/>
              </a:spcBef>
              <a:spcAft>
                <a:spcPct val="0"/>
              </a:spcAft>
              <a:buClr>
                <a:schemeClr val="folHlink"/>
              </a:buClr>
              <a:buSzPct val="80000"/>
              <a:buFontTx/>
              <a:buNone/>
              <a:defRPr sz="1200" b="0">
                <a:solidFill>
                  <a:schemeClr val="tx1"/>
                </a:solidFill>
                <a:latin typeface="+mn-lt"/>
              </a:defRPr>
            </a:lvl3pPr>
            <a:lvl4pPr marL="1028700" indent="0" algn="l" rtl="0" eaLnBrk="1" fontAlgn="base" hangingPunct="1">
              <a:lnSpc>
                <a:spcPts val="1350"/>
              </a:lnSpc>
              <a:spcBef>
                <a:spcPts val="0"/>
              </a:spcBef>
              <a:spcAft>
                <a:spcPct val="0"/>
              </a:spcAft>
              <a:buClr>
                <a:schemeClr val="accent2"/>
              </a:buClr>
              <a:buSzPct val="90000"/>
              <a:buFontTx/>
              <a:buNone/>
              <a:defRPr sz="1125" b="0">
                <a:solidFill>
                  <a:schemeClr val="tx1"/>
                </a:solidFill>
                <a:latin typeface="+mn-lt"/>
              </a:defRPr>
            </a:lvl4pPr>
            <a:lvl5pPr marL="1371600" indent="0" algn="l" rtl="0" eaLnBrk="1" fontAlgn="base" hangingPunct="1">
              <a:lnSpc>
                <a:spcPts val="1350"/>
              </a:lnSpc>
              <a:spcBef>
                <a:spcPts val="0"/>
              </a:spcBef>
              <a:spcAft>
                <a:spcPct val="0"/>
              </a:spcAft>
              <a:buClr>
                <a:schemeClr val="accent1"/>
              </a:buClr>
              <a:buFontTx/>
              <a:buNone/>
              <a:defRPr sz="1125" b="0">
                <a:solidFill>
                  <a:schemeClr val="tx1"/>
                </a:solidFill>
                <a:latin typeface="+mn-lt"/>
              </a:defRPr>
            </a:lvl5pPr>
            <a:lvl6pPr marL="1885950" indent="-17145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057400" indent="0" algn="l" rtl="0" eaLnBrk="1" fontAlgn="base" hangingPunct="1">
              <a:lnSpc>
                <a:spcPts val="135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24003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27432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0" indent="0">
              <a:lnSpc>
                <a:spcPct val="107000"/>
              </a:lnSpc>
              <a:buNone/>
            </a:pPr>
            <a:r>
              <a:rPr lang="cs-CZ" sz="2000" b="1" u="sng" kern="0" dirty="0">
                <a:ea typeface="Calibri" panose="020F0502020204030204" pitchFamily="34" charset="0"/>
                <a:cs typeface="Times New Roman" panose="02020603050405020304" pitchFamily="18" charset="0"/>
              </a:rPr>
              <a:t>Dráhy </a:t>
            </a:r>
          </a:p>
          <a:p>
            <a:pPr marL="742950" lvl="1" indent="-285750">
              <a:lnSpc>
                <a:spcPct val="107000"/>
              </a:lnSpc>
              <a:buFont typeface="Courier New" panose="02070309020205020404" pitchFamily="49" charset="0"/>
              <a:buChar char="o"/>
            </a:pPr>
            <a:r>
              <a:rPr lang="cs-CZ" sz="2000" kern="0" dirty="0">
                <a:ea typeface="Calibri" panose="020F0502020204030204" pitchFamily="34" charset="0"/>
                <a:cs typeface="Times New Roman" panose="02020603050405020304" pitchFamily="18" charset="0"/>
              </a:rPr>
              <a:t>Sestupné (eferentní) -&gt; pyramidová a </a:t>
            </a:r>
            <a:r>
              <a:rPr lang="cs-CZ" sz="2000" kern="0" dirty="0" err="1">
                <a:ea typeface="Calibri" panose="020F0502020204030204" pitchFamily="34" charset="0"/>
                <a:cs typeface="Times New Roman" panose="02020603050405020304" pitchFamily="18" charset="0"/>
              </a:rPr>
              <a:t>extrapyramidové</a:t>
            </a:r>
            <a:r>
              <a:rPr lang="cs-CZ" sz="2000" kern="0" dirty="0">
                <a:ea typeface="Calibri" panose="020F0502020204030204" pitchFamily="34" charset="0"/>
                <a:cs typeface="Times New Roman" panose="02020603050405020304" pitchFamily="18" charset="0"/>
              </a:rPr>
              <a:t> dráhy </a:t>
            </a:r>
          </a:p>
          <a:p>
            <a:pPr marL="742950" lvl="1" indent="-285750">
              <a:lnSpc>
                <a:spcPct val="107000"/>
              </a:lnSpc>
              <a:buFont typeface="Courier New" panose="02070309020205020404" pitchFamily="49" charset="0"/>
              <a:buChar char="o"/>
            </a:pPr>
            <a:r>
              <a:rPr lang="cs-CZ" sz="2000" kern="0" dirty="0">
                <a:ea typeface="Calibri" panose="020F0502020204030204" pitchFamily="34" charset="0"/>
                <a:cs typeface="Times New Roman" panose="02020603050405020304" pitchFamily="18" charset="0"/>
              </a:rPr>
              <a:t>Vzestupné (aferentní) -&gt; dráha zadních provazců </a:t>
            </a:r>
          </a:p>
          <a:p>
            <a:pPr marL="742950" lvl="1" indent="-285750">
              <a:lnSpc>
                <a:spcPct val="107000"/>
              </a:lnSpc>
              <a:buFont typeface="Courier New" panose="02070309020205020404" pitchFamily="49" charset="0"/>
              <a:buChar char="o"/>
            </a:pPr>
            <a:r>
              <a:rPr lang="cs-CZ" sz="2000" kern="0" dirty="0">
                <a:ea typeface="Calibri" panose="020F0502020204030204" pitchFamily="34" charset="0"/>
                <a:cs typeface="Times New Roman" panose="02020603050405020304" pitchFamily="18" charset="0"/>
              </a:rPr>
              <a:t>Střední mozek – zraková a sluchová dráha (</a:t>
            </a:r>
            <a:r>
              <a:rPr lang="cs-CZ" sz="2000" kern="0" dirty="0" err="1">
                <a:ea typeface="Calibri" panose="020F0502020204030204" pitchFamily="34" charset="0"/>
                <a:cs typeface="Times New Roman" panose="02020603050405020304" pitchFamily="18" charset="0"/>
              </a:rPr>
              <a:t>tectum</a:t>
            </a:r>
            <a:r>
              <a:rPr lang="cs-CZ" sz="2000" kern="0" dirty="0">
                <a:ea typeface="Calibri" panose="020F0502020204030204" pitchFamily="34" charset="0"/>
                <a:cs typeface="Times New Roman" panose="02020603050405020304" pitchFamily="18" charset="0"/>
              </a:rPr>
              <a:t> = </a:t>
            </a:r>
            <a:r>
              <a:rPr lang="cs-CZ" sz="2000" kern="0" dirty="0" err="1">
                <a:ea typeface="Calibri" panose="020F0502020204030204" pitchFamily="34" charset="0"/>
                <a:cs typeface="Times New Roman" panose="02020603050405020304" pitchFamily="18" charset="0"/>
              </a:rPr>
              <a:t>čtverhrbolí</a:t>
            </a:r>
            <a:r>
              <a:rPr lang="cs-CZ" sz="2000" kern="0" dirty="0">
                <a:ea typeface="Calibri" panose="020F0502020204030204" pitchFamily="34" charset="0"/>
                <a:cs typeface="Times New Roman" panose="02020603050405020304" pitchFamily="18" charset="0"/>
              </a:rPr>
              <a:t>)</a:t>
            </a:r>
          </a:p>
          <a:p>
            <a:pPr marL="457200" lvl="1" indent="0">
              <a:lnSpc>
                <a:spcPct val="107000"/>
              </a:lnSpc>
              <a:buNone/>
            </a:pPr>
            <a:endParaRPr lang="cs-CZ" sz="2000" kern="0" dirty="0">
              <a:ea typeface="Calibri" panose="020F0502020204030204" pitchFamily="34" charset="0"/>
              <a:cs typeface="Times New Roman" panose="02020603050405020304" pitchFamily="18" charset="0"/>
            </a:endParaRPr>
          </a:p>
          <a:p>
            <a:pPr marL="0" indent="0">
              <a:lnSpc>
                <a:spcPct val="107000"/>
              </a:lnSpc>
              <a:buNone/>
            </a:pPr>
            <a:r>
              <a:rPr lang="cs-CZ" sz="2000" b="1" u="sng" kern="0" dirty="0">
                <a:ea typeface="Calibri" panose="020F0502020204030204" pitchFamily="34" charset="0"/>
                <a:cs typeface="Times New Roman" panose="02020603050405020304" pitchFamily="18" charset="0"/>
              </a:rPr>
              <a:t>Speciální jádra </a:t>
            </a:r>
          </a:p>
          <a:p>
            <a:pPr marL="742950" lvl="1" indent="-285750">
              <a:lnSpc>
                <a:spcPct val="107000"/>
              </a:lnSpc>
              <a:buFont typeface="Courier New" panose="02070309020205020404" pitchFamily="49" charset="0"/>
              <a:buChar char="o"/>
            </a:pPr>
            <a:r>
              <a:rPr lang="cs-CZ" sz="2000" b="1" kern="0" dirty="0" err="1">
                <a:ea typeface="Calibri" panose="020F0502020204030204" pitchFamily="34" charset="0"/>
                <a:cs typeface="Times New Roman" panose="02020603050405020304" pitchFamily="18" charset="0"/>
              </a:rPr>
              <a:t>Ncl</a:t>
            </a:r>
            <a:r>
              <a:rPr lang="cs-CZ" sz="2000" b="1" kern="0" dirty="0">
                <a:ea typeface="Calibri" panose="020F0502020204030204" pitchFamily="34" charset="0"/>
                <a:cs typeface="Times New Roman" panose="02020603050405020304" pitchFamily="18" charset="0"/>
              </a:rPr>
              <a:t>. Ruber</a:t>
            </a:r>
            <a:r>
              <a:rPr lang="cs-CZ" sz="2000" kern="0" dirty="0">
                <a:ea typeface="Calibri" panose="020F0502020204030204" pitchFamily="34" charset="0"/>
                <a:cs typeface="Times New Roman" panose="02020603050405020304" pitchFamily="18" charset="0"/>
              </a:rPr>
              <a:t> -&gt; </a:t>
            </a:r>
            <a:r>
              <a:rPr lang="cs-CZ" sz="2000" kern="0" dirty="0" err="1">
                <a:ea typeface="Calibri" panose="020F0502020204030204" pitchFamily="34" charset="0"/>
                <a:cs typeface="Times New Roman" panose="02020603050405020304" pitchFamily="18" charset="0"/>
              </a:rPr>
              <a:t>rubrospinální</a:t>
            </a:r>
            <a:r>
              <a:rPr lang="cs-CZ" sz="2000" kern="0" dirty="0">
                <a:ea typeface="Calibri" panose="020F0502020204030204" pitchFamily="34" charset="0"/>
                <a:cs typeface="Times New Roman" panose="02020603050405020304" pitchFamily="18" charset="0"/>
              </a:rPr>
              <a:t> dráha -&gt; hrubá motorika </a:t>
            </a:r>
          </a:p>
          <a:p>
            <a:pPr marL="742950" lvl="1" indent="-285750">
              <a:lnSpc>
                <a:spcPct val="107000"/>
              </a:lnSpc>
              <a:spcAft>
                <a:spcPts val="800"/>
              </a:spcAft>
              <a:buFont typeface="Courier New" panose="02070309020205020404" pitchFamily="49" charset="0"/>
              <a:buChar char="o"/>
            </a:pPr>
            <a:r>
              <a:rPr lang="cs-CZ" sz="2000" b="1" kern="0" dirty="0" err="1">
                <a:ea typeface="Calibri" panose="020F0502020204030204" pitchFamily="34" charset="0"/>
                <a:cs typeface="Times New Roman" panose="02020603050405020304" pitchFamily="18" charset="0"/>
              </a:rPr>
              <a:t>Substantia</a:t>
            </a:r>
            <a:r>
              <a:rPr lang="cs-CZ" sz="2000" b="1" kern="0" dirty="0">
                <a:ea typeface="Calibri" panose="020F0502020204030204" pitchFamily="34" charset="0"/>
                <a:cs typeface="Times New Roman" panose="02020603050405020304" pitchFamily="18" charset="0"/>
              </a:rPr>
              <a:t> </a:t>
            </a:r>
            <a:r>
              <a:rPr lang="cs-CZ" sz="2000" b="1" kern="0" dirty="0" err="1">
                <a:ea typeface="Calibri" panose="020F0502020204030204" pitchFamily="34" charset="0"/>
                <a:cs typeface="Times New Roman" panose="02020603050405020304" pitchFamily="18" charset="0"/>
              </a:rPr>
              <a:t>nigra</a:t>
            </a:r>
            <a:r>
              <a:rPr lang="cs-CZ" sz="2000" kern="0" dirty="0">
                <a:ea typeface="Calibri" panose="020F0502020204030204" pitchFamily="34" charset="0"/>
                <a:cs typeface="Times New Roman" panose="02020603050405020304" pitchFamily="18" charset="0"/>
              </a:rPr>
              <a:t> -&gt; produkce dopaminu, jádro spojené s BG a </a:t>
            </a:r>
            <a:r>
              <a:rPr lang="cs-CZ" sz="2000" kern="0" dirty="0" err="1">
                <a:ea typeface="Calibri" panose="020F0502020204030204" pitchFamily="34" charset="0"/>
                <a:cs typeface="Times New Roman" panose="02020603050405020304" pitchFamily="18" charset="0"/>
              </a:rPr>
              <a:t>extrapyramidovým</a:t>
            </a:r>
            <a:r>
              <a:rPr lang="cs-CZ" sz="2000" kern="0" dirty="0">
                <a:ea typeface="Calibri" panose="020F0502020204030204" pitchFamily="34" charset="0"/>
                <a:cs typeface="Times New Roman" panose="02020603050405020304" pitchFamily="18" charset="0"/>
              </a:rPr>
              <a:t> systémem (</a:t>
            </a:r>
            <a:r>
              <a:rPr lang="cs-CZ" sz="2000" kern="0" dirty="0" err="1">
                <a:ea typeface="Calibri" panose="020F0502020204030204" pitchFamily="34" charset="0"/>
                <a:cs typeface="Times New Roman" panose="02020603050405020304" pitchFamily="18" charset="0"/>
              </a:rPr>
              <a:t>morbus</a:t>
            </a:r>
            <a:r>
              <a:rPr lang="cs-CZ" sz="2000" kern="0" dirty="0">
                <a:ea typeface="Calibri" panose="020F0502020204030204" pitchFamily="34" charset="0"/>
                <a:cs typeface="Times New Roman" panose="02020603050405020304" pitchFamily="18" charset="0"/>
              </a:rPr>
              <a:t> Parkinson = Parkinsonova choroba) </a:t>
            </a:r>
          </a:p>
          <a:p>
            <a:pPr marL="54000" indent="0">
              <a:buFont typeface="Arial" panose="020B0604020202020204" pitchFamily="34" charset="0"/>
              <a:buNone/>
            </a:pPr>
            <a:endParaRPr lang="cs-CZ" kern="0" dirty="0"/>
          </a:p>
        </p:txBody>
      </p:sp>
    </p:spTree>
    <p:extLst>
      <p:ext uri="{BB962C8B-B14F-4D97-AF65-F5344CB8AC3E}">
        <p14:creationId xmlns:p14="http://schemas.microsoft.com/office/powerpoint/2010/main" val="1612541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E2269905-B104-4371-AD3B-69EC16430714}"/>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a:extLst>
              <a:ext uri="{FF2B5EF4-FFF2-40B4-BE49-F238E27FC236}">
                <a16:creationId xmlns:a16="http://schemas.microsoft.com/office/drawing/2014/main" id="{79F38621-C3B9-4979-B8EA-377CB42002D0}"/>
              </a:ext>
            </a:extLst>
          </p:cNvPr>
          <p:cNvSpPr>
            <a:spLocks noGrp="1"/>
          </p:cNvSpPr>
          <p:nvPr>
            <p:ph type="title"/>
          </p:nvPr>
        </p:nvSpPr>
        <p:spPr/>
        <p:txBody>
          <a:bodyPr/>
          <a:lstStyle/>
          <a:p>
            <a:r>
              <a:rPr lang="cs-CZ" dirty="0"/>
              <a:t>Mozkový kmen</a:t>
            </a:r>
          </a:p>
        </p:txBody>
      </p:sp>
      <p:sp>
        <p:nvSpPr>
          <p:cNvPr id="6" name="Zástupný obsah 4">
            <a:extLst>
              <a:ext uri="{FF2B5EF4-FFF2-40B4-BE49-F238E27FC236}">
                <a16:creationId xmlns:a16="http://schemas.microsoft.com/office/drawing/2014/main" id="{338B2A6F-3588-4FE3-97CE-108DEA536F4B}"/>
              </a:ext>
            </a:extLst>
          </p:cNvPr>
          <p:cNvSpPr txBox="1">
            <a:spLocks/>
          </p:cNvSpPr>
          <p:nvPr/>
        </p:nvSpPr>
        <p:spPr>
          <a:xfrm>
            <a:off x="405000" y="1359000"/>
            <a:ext cx="8199900" cy="5275715"/>
          </a:xfrm>
          <a:prstGeom prst="rect">
            <a:avLst/>
          </a:prstGeom>
        </p:spPr>
        <p:txBody>
          <a:bodyPr vert="horz" lIns="0" tIns="0" rIns="0" bIns="0" rtlCol="0">
            <a:noAutofit/>
          </a:bodyPr>
          <a:lstStyle>
            <a:lvl1pPr marL="189000" marR="0" indent="-135000" algn="l" defTabSz="914400" rtl="0" eaLnBrk="1" fontAlgn="base" latinLnBrk="0" hangingPunct="1">
              <a:lnSpc>
                <a:spcPts val="2700"/>
              </a:lnSpc>
              <a:spcBef>
                <a:spcPts val="0"/>
              </a:spcBef>
              <a:spcAft>
                <a:spcPct val="0"/>
              </a:spcAft>
              <a:buClr>
                <a:schemeClr val="tx2"/>
              </a:buClr>
              <a:buSzPct val="100000"/>
              <a:buFont typeface="Arial" panose="020B0604020202020204" pitchFamily="34" charset="0"/>
              <a:buChar char="̶"/>
              <a:tabLst/>
              <a:defRPr sz="2100" b="0">
                <a:solidFill>
                  <a:schemeClr val="tx1"/>
                </a:solidFill>
                <a:latin typeface="+mn-lt"/>
                <a:ea typeface="+mn-ea"/>
                <a:cs typeface="+mn-cs"/>
              </a:defRPr>
            </a:lvl1pPr>
            <a:lvl2pPr marL="378000" indent="-135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1500" b="0">
                <a:solidFill>
                  <a:schemeClr val="tx1"/>
                </a:solidFill>
                <a:latin typeface="+mn-lt"/>
              </a:defRPr>
            </a:lvl2pPr>
            <a:lvl3pPr marL="685800" indent="0" algn="l" rtl="0" eaLnBrk="1" fontAlgn="base" hangingPunct="1">
              <a:lnSpc>
                <a:spcPct val="100000"/>
              </a:lnSpc>
              <a:spcBef>
                <a:spcPts val="0"/>
              </a:spcBef>
              <a:spcAft>
                <a:spcPct val="0"/>
              </a:spcAft>
              <a:buClr>
                <a:schemeClr val="folHlink"/>
              </a:buClr>
              <a:buSzPct val="80000"/>
              <a:buFontTx/>
              <a:buNone/>
              <a:defRPr sz="1200" b="0">
                <a:solidFill>
                  <a:schemeClr val="tx1"/>
                </a:solidFill>
                <a:latin typeface="+mn-lt"/>
              </a:defRPr>
            </a:lvl3pPr>
            <a:lvl4pPr marL="1028700" indent="0" algn="l" rtl="0" eaLnBrk="1" fontAlgn="base" hangingPunct="1">
              <a:lnSpc>
                <a:spcPts val="1350"/>
              </a:lnSpc>
              <a:spcBef>
                <a:spcPts val="0"/>
              </a:spcBef>
              <a:spcAft>
                <a:spcPct val="0"/>
              </a:spcAft>
              <a:buClr>
                <a:schemeClr val="accent2"/>
              </a:buClr>
              <a:buSzPct val="90000"/>
              <a:buFontTx/>
              <a:buNone/>
              <a:defRPr sz="1125" b="0">
                <a:solidFill>
                  <a:schemeClr val="tx1"/>
                </a:solidFill>
                <a:latin typeface="+mn-lt"/>
              </a:defRPr>
            </a:lvl4pPr>
            <a:lvl5pPr marL="1371600" indent="0" algn="l" rtl="0" eaLnBrk="1" fontAlgn="base" hangingPunct="1">
              <a:lnSpc>
                <a:spcPts val="1350"/>
              </a:lnSpc>
              <a:spcBef>
                <a:spcPts val="0"/>
              </a:spcBef>
              <a:spcAft>
                <a:spcPct val="0"/>
              </a:spcAft>
              <a:buClr>
                <a:schemeClr val="accent1"/>
              </a:buClr>
              <a:buFontTx/>
              <a:buNone/>
              <a:defRPr sz="1125" b="0">
                <a:solidFill>
                  <a:schemeClr val="tx1"/>
                </a:solidFill>
                <a:latin typeface="+mn-lt"/>
              </a:defRPr>
            </a:lvl5pPr>
            <a:lvl6pPr marL="1885950" indent="-17145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057400" indent="0" algn="l" rtl="0" eaLnBrk="1" fontAlgn="base" hangingPunct="1">
              <a:lnSpc>
                <a:spcPts val="135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24003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27432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0" indent="0">
              <a:lnSpc>
                <a:spcPct val="107000"/>
              </a:lnSpc>
              <a:buNone/>
            </a:pPr>
            <a:r>
              <a:rPr lang="cs-CZ" sz="1800" b="1" u="sng" kern="0" dirty="0">
                <a:ea typeface="Calibri" panose="020F0502020204030204" pitchFamily="34" charset="0"/>
                <a:cs typeface="Times New Roman" panose="02020603050405020304" pitchFamily="18" charset="0"/>
              </a:rPr>
              <a:t>Retikulární formace </a:t>
            </a:r>
          </a:p>
          <a:p>
            <a:pPr marL="0" indent="0">
              <a:lnSpc>
                <a:spcPct val="107000"/>
              </a:lnSpc>
              <a:buNone/>
            </a:pPr>
            <a:endParaRPr lang="cs-CZ" sz="1800" b="1" u="sng" kern="0" dirty="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cs-CZ" sz="1800" kern="0" dirty="0">
                <a:ea typeface="Calibri" panose="020F0502020204030204" pitchFamily="34" charset="0"/>
                <a:cs typeface="Times New Roman" panose="02020603050405020304" pitchFamily="18" charset="0"/>
              </a:rPr>
              <a:t>Jedná se skupinu/ systém jader, jejichž buňky mají velké množství výběžků a spojů -&gt; na základě směru se rozděluje -&gt; </a:t>
            </a:r>
            <a:r>
              <a:rPr lang="cs-CZ" sz="1800" b="1" kern="0" dirty="0" err="1">
                <a:ea typeface="Calibri" panose="020F0502020204030204" pitchFamily="34" charset="0"/>
                <a:cs typeface="Times New Roman" panose="02020603050405020304" pitchFamily="18" charset="0"/>
              </a:rPr>
              <a:t>ascendetní</a:t>
            </a:r>
            <a:r>
              <a:rPr lang="cs-CZ" sz="1800" b="1" kern="0" dirty="0">
                <a:ea typeface="Calibri" panose="020F0502020204030204" pitchFamily="34" charset="0"/>
                <a:cs typeface="Times New Roman" panose="02020603050405020304" pitchFamily="18" charset="0"/>
              </a:rPr>
              <a:t> retikulární (aktivační) systém + descendentní retikulární systém </a:t>
            </a:r>
          </a:p>
          <a:p>
            <a:pPr marL="457200" lvl="1" indent="0">
              <a:lnSpc>
                <a:spcPct val="107000"/>
              </a:lnSpc>
              <a:buNone/>
            </a:pPr>
            <a:endParaRPr lang="cs-CZ" sz="1800" b="1" kern="0" dirty="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cs-CZ" sz="1800" kern="0" dirty="0">
                <a:ea typeface="Calibri" panose="020F0502020204030204" pitchFamily="34" charset="0"/>
                <a:cs typeface="Times New Roman" panose="02020603050405020304" pitchFamily="18" charset="0"/>
              </a:rPr>
              <a:t>AR(A)S = probuzení a udržování vědomí (cirkadiální rytmus)</a:t>
            </a:r>
          </a:p>
          <a:p>
            <a:pPr marL="742950" lvl="1" indent="-285750">
              <a:lnSpc>
                <a:spcPct val="107000"/>
              </a:lnSpc>
              <a:buFont typeface="Courier New" panose="02070309020205020404" pitchFamily="49" charset="0"/>
              <a:buChar char="o"/>
            </a:pPr>
            <a:endParaRPr lang="cs-CZ" sz="1800" kern="0" dirty="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cs-CZ" sz="1800" kern="0" dirty="0">
                <a:ea typeface="Calibri" panose="020F0502020204030204" pitchFamily="34" charset="0"/>
                <a:cs typeface="Times New Roman" panose="02020603050405020304" pitchFamily="18" charset="0"/>
              </a:rPr>
              <a:t>Motoriku kosterních svalů ovlivňuje RF pomocí svých některých jader v pontu, v prodloužené míše a ve středním mozku. Jde především o působení na antigravitační svaly (posturální motoriku) a ovlivnění svalového tonu. </a:t>
            </a:r>
            <a:r>
              <a:rPr lang="cs-CZ" sz="1800" b="1" kern="0" dirty="0">
                <a:ea typeface="Calibri" panose="020F0502020204030204" pitchFamily="34" charset="0"/>
                <a:cs typeface="Times New Roman" panose="02020603050405020304" pitchFamily="18" charset="0"/>
              </a:rPr>
              <a:t>Neurony RF těmito spoji regulují míšní alfa i gama motoneurony (gama smyčka).</a:t>
            </a:r>
            <a:r>
              <a:rPr lang="cs-CZ" sz="1800" kern="0" dirty="0">
                <a:ea typeface="Calibri" panose="020F0502020204030204" pitchFamily="34" charset="0"/>
                <a:cs typeface="Times New Roman" panose="02020603050405020304" pitchFamily="18" charset="0"/>
              </a:rPr>
              <a:t> Informace pro regulační působení získávají jádra RF z proprioreceptorů šíjových svalů, z vestibulárních jader, z mozečku, bazálních ganglií a mozkové kůry. </a:t>
            </a:r>
          </a:p>
        </p:txBody>
      </p:sp>
    </p:spTree>
    <p:extLst>
      <p:ext uri="{BB962C8B-B14F-4D97-AF65-F5344CB8AC3E}">
        <p14:creationId xmlns:p14="http://schemas.microsoft.com/office/powerpoint/2010/main" val="1531185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E8891D9D-9167-BFC4-E5A7-F0A3FD3A4C8E}"/>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a:extLst>
              <a:ext uri="{FF2B5EF4-FFF2-40B4-BE49-F238E27FC236}">
                <a16:creationId xmlns:a16="http://schemas.microsoft.com/office/drawing/2014/main" id="{45E35698-41D7-0339-3AAB-8037E8FAD3B2}"/>
              </a:ext>
            </a:extLst>
          </p:cNvPr>
          <p:cNvSpPr>
            <a:spLocks noGrp="1"/>
          </p:cNvSpPr>
          <p:nvPr>
            <p:ph type="title"/>
          </p:nvPr>
        </p:nvSpPr>
        <p:spPr/>
        <p:txBody>
          <a:bodyPr/>
          <a:lstStyle/>
          <a:p>
            <a:r>
              <a:rPr lang="cs-CZ" dirty="0"/>
              <a:t>Mezimozek = diencephalon</a:t>
            </a:r>
          </a:p>
        </p:txBody>
      </p:sp>
      <p:sp>
        <p:nvSpPr>
          <p:cNvPr id="5" name="Zástupný obsah 4">
            <a:extLst>
              <a:ext uri="{FF2B5EF4-FFF2-40B4-BE49-F238E27FC236}">
                <a16:creationId xmlns:a16="http://schemas.microsoft.com/office/drawing/2014/main" id="{B8D74DCD-1296-216A-6B50-D351E4F55960}"/>
              </a:ext>
            </a:extLst>
          </p:cNvPr>
          <p:cNvSpPr>
            <a:spLocks noGrp="1"/>
          </p:cNvSpPr>
          <p:nvPr>
            <p:ph idx="1"/>
          </p:nvPr>
        </p:nvSpPr>
        <p:spPr>
          <a:xfrm>
            <a:off x="499500" y="2461807"/>
            <a:ext cx="3838220" cy="2475961"/>
          </a:xfrm>
        </p:spPr>
        <p:txBody>
          <a:bodyPr/>
          <a:lstStyle/>
          <a:p>
            <a:r>
              <a:rPr lang="cs-CZ" b="1" dirty="0"/>
              <a:t>Thalamus</a:t>
            </a:r>
          </a:p>
          <a:p>
            <a:r>
              <a:rPr lang="cs-CZ" b="1" dirty="0"/>
              <a:t>Hypothalamus</a:t>
            </a:r>
          </a:p>
          <a:p>
            <a:r>
              <a:rPr lang="cs-CZ" b="1" dirty="0" err="1"/>
              <a:t>Subthalamus</a:t>
            </a:r>
            <a:endParaRPr lang="cs-CZ" b="1" dirty="0"/>
          </a:p>
          <a:p>
            <a:r>
              <a:rPr lang="cs-CZ" dirty="0" err="1"/>
              <a:t>Metathalamus</a:t>
            </a:r>
            <a:endParaRPr lang="cs-CZ" dirty="0"/>
          </a:p>
          <a:p>
            <a:r>
              <a:rPr lang="cs-CZ" dirty="0" err="1"/>
              <a:t>Epithalamus</a:t>
            </a:r>
            <a:endParaRPr lang="cs-CZ" dirty="0"/>
          </a:p>
        </p:txBody>
      </p:sp>
      <p:pic>
        <p:nvPicPr>
          <p:cNvPr id="6" name="Obrázek 5">
            <a:extLst>
              <a:ext uri="{FF2B5EF4-FFF2-40B4-BE49-F238E27FC236}">
                <a16:creationId xmlns:a16="http://schemas.microsoft.com/office/drawing/2014/main" id="{710AF425-57BA-FE3E-0115-6D1D53151943}"/>
              </a:ext>
            </a:extLst>
          </p:cNvPr>
          <p:cNvPicPr>
            <a:picLocks noChangeAspect="1"/>
          </p:cNvPicPr>
          <p:nvPr/>
        </p:nvPicPr>
        <p:blipFill>
          <a:blip r:embed="rId2"/>
          <a:stretch>
            <a:fillRect/>
          </a:stretch>
        </p:blipFill>
        <p:spPr>
          <a:xfrm>
            <a:off x="3086602" y="1834532"/>
            <a:ext cx="5518298" cy="3798141"/>
          </a:xfrm>
          <a:prstGeom prst="rect">
            <a:avLst/>
          </a:prstGeom>
        </p:spPr>
      </p:pic>
      <p:sp>
        <p:nvSpPr>
          <p:cNvPr id="8" name="TextovéPole 7">
            <a:extLst>
              <a:ext uri="{FF2B5EF4-FFF2-40B4-BE49-F238E27FC236}">
                <a16:creationId xmlns:a16="http://schemas.microsoft.com/office/drawing/2014/main" id="{F34E8478-CB95-3066-606D-BCA547E0D1FD}"/>
              </a:ext>
            </a:extLst>
          </p:cNvPr>
          <p:cNvSpPr txBox="1"/>
          <p:nvPr/>
        </p:nvSpPr>
        <p:spPr>
          <a:xfrm>
            <a:off x="3086602" y="5733904"/>
            <a:ext cx="4572000" cy="246221"/>
          </a:xfrm>
          <a:prstGeom prst="rect">
            <a:avLst/>
          </a:prstGeom>
          <a:noFill/>
        </p:spPr>
        <p:txBody>
          <a:bodyPr wrap="square">
            <a:spAutoFit/>
          </a:bodyPr>
          <a:lstStyle/>
          <a:p>
            <a:r>
              <a:rPr lang="cs-CZ" sz="1000" dirty="0"/>
              <a:t>https://www.wikiskripta.eu/w/Diencephalon</a:t>
            </a:r>
          </a:p>
        </p:txBody>
      </p:sp>
    </p:spTree>
    <p:extLst>
      <p:ext uri="{BB962C8B-B14F-4D97-AF65-F5344CB8AC3E}">
        <p14:creationId xmlns:p14="http://schemas.microsoft.com/office/powerpoint/2010/main" val="3139643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FD86155-A5B0-3D0B-813F-2DD7E6DE7ED0}"/>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a:extLst>
              <a:ext uri="{FF2B5EF4-FFF2-40B4-BE49-F238E27FC236}">
                <a16:creationId xmlns:a16="http://schemas.microsoft.com/office/drawing/2014/main" id="{2942261D-DAEB-5435-2FB7-EE96C77B1633}"/>
              </a:ext>
            </a:extLst>
          </p:cNvPr>
          <p:cNvSpPr>
            <a:spLocks noGrp="1"/>
          </p:cNvSpPr>
          <p:nvPr>
            <p:ph type="title"/>
          </p:nvPr>
        </p:nvSpPr>
        <p:spPr/>
        <p:txBody>
          <a:bodyPr/>
          <a:lstStyle/>
          <a:p>
            <a:r>
              <a:rPr lang="cs-CZ" dirty="0"/>
              <a:t>Mezimozek - Thalamus</a:t>
            </a:r>
          </a:p>
        </p:txBody>
      </p:sp>
      <p:sp>
        <p:nvSpPr>
          <p:cNvPr id="5" name="Zástupný obsah 4">
            <a:extLst>
              <a:ext uri="{FF2B5EF4-FFF2-40B4-BE49-F238E27FC236}">
                <a16:creationId xmlns:a16="http://schemas.microsoft.com/office/drawing/2014/main" id="{9D48809F-F367-42AE-5468-4A196758DA2D}"/>
              </a:ext>
            </a:extLst>
          </p:cNvPr>
          <p:cNvSpPr>
            <a:spLocks noGrp="1"/>
          </p:cNvSpPr>
          <p:nvPr>
            <p:ph idx="1"/>
          </p:nvPr>
        </p:nvSpPr>
        <p:spPr/>
        <p:txBody>
          <a:bodyPr/>
          <a:lstStyle/>
          <a:p>
            <a:r>
              <a:rPr lang="cs-CZ" dirty="0"/>
              <a:t>„přepojovací stanice“ -&gt; míří sem senzitivní dráhy, dráhy ze smyslových orgánů, dráhy z center CNS (BG), spojení s limbickým systémem </a:t>
            </a:r>
          </a:p>
          <a:p>
            <a:pPr marL="54000" indent="0">
              <a:buNone/>
            </a:pPr>
            <a:endParaRPr lang="cs-CZ" dirty="0"/>
          </a:p>
          <a:p>
            <a:r>
              <a:rPr lang="cs-CZ" dirty="0"/>
              <a:t>Skládá se z jader:</a:t>
            </a:r>
          </a:p>
          <a:p>
            <a:pPr lvl="1"/>
            <a:r>
              <a:rPr lang="cs-CZ" b="1" dirty="0"/>
              <a:t>nespecifická jádra </a:t>
            </a:r>
            <a:r>
              <a:rPr lang="cs-CZ" dirty="0"/>
              <a:t>(převádějí především aktivační vzruchy z RF do mozkové kůry)</a:t>
            </a:r>
          </a:p>
          <a:p>
            <a:pPr lvl="1"/>
            <a:r>
              <a:rPr lang="cs-CZ" dirty="0"/>
              <a:t>specifická senzorická jádra (součást zrakové, sluchové, hmatové a </a:t>
            </a:r>
            <a:r>
              <a:rPr lang="cs-CZ" dirty="0" err="1"/>
              <a:t>propriorecepční</a:t>
            </a:r>
            <a:r>
              <a:rPr lang="cs-CZ" dirty="0"/>
              <a:t> dráhy)</a:t>
            </a:r>
          </a:p>
          <a:p>
            <a:pPr lvl="1"/>
            <a:r>
              <a:rPr lang="cs-CZ" b="1" dirty="0"/>
              <a:t>motorická jádra thalamu </a:t>
            </a:r>
            <a:r>
              <a:rPr lang="cs-CZ" dirty="0"/>
              <a:t>-&gt; propojení BG a kmene s mozkovou kůrou </a:t>
            </a:r>
          </a:p>
          <a:p>
            <a:endParaRPr lang="cs-CZ" dirty="0"/>
          </a:p>
        </p:txBody>
      </p:sp>
      <p:graphicFrame>
        <p:nvGraphicFramePr>
          <p:cNvPr id="6" name="Diagram 5">
            <a:extLst>
              <a:ext uri="{FF2B5EF4-FFF2-40B4-BE49-F238E27FC236}">
                <a16:creationId xmlns:a16="http://schemas.microsoft.com/office/drawing/2014/main" id="{D76975BE-3A4B-1780-E4C2-440C46BF5915}"/>
              </a:ext>
            </a:extLst>
          </p:cNvPr>
          <p:cNvGraphicFramePr/>
          <p:nvPr>
            <p:extLst>
              <p:ext uri="{D42A27DB-BD31-4B8C-83A1-F6EECF244321}">
                <p14:modId xmlns:p14="http://schemas.microsoft.com/office/powerpoint/2010/main" val="2055853369"/>
              </p:ext>
            </p:extLst>
          </p:nvPr>
        </p:nvGraphicFramePr>
        <p:xfrm>
          <a:off x="2980660" y="4226442"/>
          <a:ext cx="4823638" cy="240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ovéPole 6">
            <a:extLst>
              <a:ext uri="{FF2B5EF4-FFF2-40B4-BE49-F238E27FC236}">
                <a16:creationId xmlns:a16="http://schemas.microsoft.com/office/drawing/2014/main" id="{164E4B74-F45A-DC54-BB36-A1A431B04339}"/>
              </a:ext>
            </a:extLst>
          </p:cNvPr>
          <p:cNvSpPr txBox="1"/>
          <p:nvPr/>
        </p:nvSpPr>
        <p:spPr>
          <a:xfrm>
            <a:off x="1458677" y="4827777"/>
            <a:ext cx="1915909" cy="12003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pPr algn="l"/>
            <a:r>
              <a:rPr lang="cs-CZ" sz="1800" dirty="0">
                <a:latin typeface="+mn-lt"/>
              </a:rPr>
              <a:t>Mozkový kmen</a:t>
            </a:r>
          </a:p>
          <a:p>
            <a:pPr algn="l"/>
            <a:r>
              <a:rPr lang="cs-CZ" sz="1800" dirty="0">
                <a:latin typeface="+mn-lt"/>
              </a:rPr>
              <a:t>Smyslové vjemy </a:t>
            </a:r>
          </a:p>
          <a:p>
            <a:pPr algn="l"/>
            <a:r>
              <a:rPr lang="cs-CZ" sz="1800" dirty="0" err="1">
                <a:latin typeface="+mn-lt"/>
              </a:rPr>
              <a:t>Propriocepce</a:t>
            </a:r>
            <a:r>
              <a:rPr lang="cs-CZ" sz="1800" dirty="0">
                <a:latin typeface="+mn-lt"/>
              </a:rPr>
              <a:t> </a:t>
            </a:r>
          </a:p>
          <a:p>
            <a:pPr algn="l"/>
            <a:r>
              <a:rPr lang="cs-CZ" sz="1800" dirty="0"/>
              <a:t>Mozeček</a:t>
            </a:r>
            <a:endParaRPr lang="cs-CZ" sz="1800" dirty="0">
              <a:latin typeface="+mn-lt"/>
            </a:endParaRPr>
          </a:p>
        </p:txBody>
      </p:sp>
      <p:sp>
        <p:nvSpPr>
          <p:cNvPr id="9" name="Šipka: doprava 8">
            <a:extLst>
              <a:ext uri="{FF2B5EF4-FFF2-40B4-BE49-F238E27FC236}">
                <a16:creationId xmlns:a16="http://schemas.microsoft.com/office/drawing/2014/main" id="{0E8E0C67-4832-9F34-6166-82C10DF34B79}"/>
              </a:ext>
            </a:extLst>
          </p:cNvPr>
          <p:cNvSpPr/>
          <p:nvPr/>
        </p:nvSpPr>
        <p:spPr bwMode="auto">
          <a:xfrm rot="1586864">
            <a:off x="3504168" y="5649931"/>
            <a:ext cx="594167" cy="324335"/>
          </a:xfrm>
          <a:prstGeom prst="righ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022577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EC8D3EB-5B07-0B0F-21A4-E9ED8ED3B0A6}"/>
              </a:ext>
            </a:extLst>
          </p:cNvPr>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a:extLst>
              <a:ext uri="{FF2B5EF4-FFF2-40B4-BE49-F238E27FC236}">
                <a16:creationId xmlns:a16="http://schemas.microsoft.com/office/drawing/2014/main" id="{8CB1E64F-3D86-C368-AF6F-551BEBC1F721}"/>
              </a:ext>
            </a:extLst>
          </p:cNvPr>
          <p:cNvSpPr>
            <a:spLocks noGrp="1"/>
          </p:cNvSpPr>
          <p:nvPr>
            <p:ph type="title"/>
          </p:nvPr>
        </p:nvSpPr>
        <p:spPr/>
        <p:txBody>
          <a:bodyPr/>
          <a:lstStyle/>
          <a:p>
            <a:endParaRPr lang="cs-CZ"/>
          </a:p>
        </p:txBody>
      </p:sp>
      <p:sp>
        <p:nvSpPr>
          <p:cNvPr id="5" name="Zástupný obsah 4">
            <a:extLst>
              <a:ext uri="{FF2B5EF4-FFF2-40B4-BE49-F238E27FC236}">
                <a16:creationId xmlns:a16="http://schemas.microsoft.com/office/drawing/2014/main" id="{82D5E195-DED6-0135-D263-2751FBA48BDE}"/>
              </a:ext>
            </a:extLst>
          </p:cNvPr>
          <p:cNvSpPr>
            <a:spLocks noGrp="1"/>
          </p:cNvSpPr>
          <p:nvPr>
            <p:ph idx="1"/>
          </p:nvPr>
        </p:nvSpPr>
        <p:spPr/>
        <p:txBody>
          <a:bodyPr/>
          <a:lstStyle/>
          <a:p>
            <a:endParaRPr lang="cs-CZ"/>
          </a:p>
        </p:txBody>
      </p:sp>
      <p:pic>
        <p:nvPicPr>
          <p:cNvPr id="8" name="Obrázek 7">
            <a:extLst>
              <a:ext uri="{FF2B5EF4-FFF2-40B4-BE49-F238E27FC236}">
                <a16:creationId xmlns:a16="http://schemas.microsoft.com/office/drawing/2014/main" id="{042E7DE1-6B11-D194-9A7F-E277FFD7DDA6}"/>
              </a:ext>
            </a:extLst>
          </p:cNvPr>
          <p:cNvPicPr>
            <a:picLocks noChangeAspect="1"/>
          </p:cNvPicPr>
          <p:nvPr/>
        </p:nvPicPr>
        <p:blipFill rotWithShape="1">
          <a:blip r:embed="rId2"/>
          <a:srcRect l="23256" t="16229" r="22906" b="14547"/>
          <a:stretch/>
        </p:blipFill>
        <p:spPr>
          <a:xfrm>
            <a:off x="405000" y="197039"/>
            <a:ext cx="8064900" cy="5832961"/>
          </a:xfrm>
          <a:prstGeom prst="rect">
            <a:avLst/>
          </a:prstGeom>
        </p:spPr>
      </p:pic>
      <p:sp>
        <p:nvSpPr>
          <p:cNvPr id="10" name="TextovéPole 9">
            <a:extLst>
              <a:ext uri="{FF2B5EF4-FFF2-40B4-BE49-F238E27FC236}">
                <a16:creationId xmlns:a16="http://schemas.microsoft.com/office/drawing/2014/main" id="{3B584FFF-C269-85ED-BB86-C5E3A1B93BC6}"/>
              </a:ext>
            </a:extLst>
          </p:cNvPr>
          <p:cNvSpPr txBox="1"/>
          <p:nvPr/>
        </p:nvSpPr>
        <p:spPr>
          <a:xfrm>
            <a:off x="2286000" y="6152371"/>
            <a:ext cx="4572000" cy="400110"/>
          </a:xfrm>
          <a:prstGeom prst="rect">
            <a:avLst/>
          </a:prstGeom>
          <a:noFill/>
        </p:spPr>
        <p:txBody>
          <a:bodyPr wrap="square">
            <a:spAutoFit/>
          </a:bodyPr>
          <a:lstStyle/>
          <a:p>
            <a:r>
              <a:rPr lang="cs-CZ" sz="1000" dirty="0"/>
              <a:t>https://slideplayer.cz/slide/5639499/6/images/13/lobus+flocculo-+nodularis.jpg</a:t>
            </a:r>
          </a:p>
        </p:txBody>
      </p:sp>
    </p:spTree>
    <p:extLst>
      <p:ext uri="{BB962C8B-B14F-4D97-AF65-F5344CB8AC3E}">
        <p14:creationId xmlns:p14="http://schemas.microsoft.com/office/powerpoint/2010/main" val="3955318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CB0F6C1-F629-48A2-8D33-1F74F6B2B55C}"/>
              </a:ext>
            </a:extLst>
          </p:cNvPr>
          <p:cNvSpPr>
            <a:spLocks noGrp="1"/>
          </p:cNvSpPr>
          <p:nvPr>
            <p:ph type="ftr" sz="quarter" idx="10"/>
          </p:nvPr>
        </p:nvSpPr>
        <p:spPr/>
        <p:txBody>
          <a:bodyPr/>
          <a:lstStyle/>
          <a:p>
            <a:r>
              <a:rPr lang="cs-CZ" dirty="0"/>
              <a:t>Řízení pohybu</a:t>
            </a:r>
          </a:p>
        </p:txBody>
      </p:sp>
      <p:sp>
        <p:nvSpPr>
          <p:cNvPr id="3" name="Zástupný symbol pro číslo snímku 2">
            <a:extLst>
              <a:ext uri="{FF2B5EF4-FFF2-40B4-BE49-F238E27FC236}">
                <a16:creationId xmlns:a16="http://schemas.microsoft.com/office/drawing/2014/main" id="{FD545871-DD65-4ED3-BAA4-FD937DB5C5F9}"/>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3BA26A12-4F1D-4E5A-B404-86C070FBBC35}"/>
              </a:ext>
            </a:extLst>
          </p:cNvPr>
          <p:cNvSpPr>
            <a:spLocks noGrp="1"/>
          </p:cNvSpPr>
          <p:nvPr>
            <p:ph type="title"/>
          </p:nvPr>
        </p:nvSpPr>
        <p:spPr/>
        <p:txBody>
          <a:bodyPr/>
          <a:lstStyle/>
          <a:p>
            <a:r>
              <a:rPr lang="cs-CZ" dirty="0"/>
              <a:t>Hierarchie řízení </a:t>
            </a:r>
          </a:p>
        </p:txBody>
      </p:sp>
      <p:grpSp>
        <p:nvGrpSpPr>
          <p:cNvPr id="6" name="Skupina 5">
            <a:extLst>
              <a:ext uri="{FF2B5EF4-FFF2-40B4-BE49-F238E27FC236}">
                <a16:creationId xmlns:a16="http://schemas.microsoft.com/office/drawing/2014/main" id="{73391CB0-B5C0-428C-B59D-F113AF2F5B47}"/>
              </a:ext>
            </a:extLst>
          </p:cNvPr>
          <p:cNvGrpSpPr/>
          <p:nvPr/>
        </p:nvGrpSpPr>
        <p:grpSpPr>
          <a:xfrm>
            <a:off x="1083128" y="1197981"/>
            <a:ext cx="6493329" cy="4940019"/>
            <a:chOff x="0" y="0"/>
            <a:chExt cx="5760720" cy="4713605"/>
          </a:xfrm>
        </p:grpSpPr>
        <p:pic>
          <p:nvPicPr>
            <p:cNvPr id="7" name="obrázek 2">
              <a:extLst>
                <a:ext uri="{FF2B5EF4-FFF2-40B4-BE49-F238E27FC236}">
                  <a16:creationId xmlns:a16="http://schemas.microsoft.com/office/drawing/2014/main" id="{926D5D4D-AC96-4E67-8F43-A9CBF18A41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720" cy="4320540"/>
            </a:xfrm>
            <a:prstGeom prst="rect">
              <a:avLst/>
            </a:prstGeom>
            <a:noFill/>
            <a:ln>
              <a:noFill/>
            </a:ln>
          </p:spPr>
        </p:pic>
        <p:sp>
          <p:nvSpPr>
            <p:cNvPr id="8" name="Textové pole 63">
              <a:extLst>
                <a:ext uri="{FF2B5EF4-FFF2-40B4-BE49-F238E27FC236}">
                  <a16:creationId xmlns:a16="http://schemas.microsoft.com/office/drawing/2014/main" id="{D7AE5BB0-FBED-40A1-8CF0-3FBB7022066A}"/>
                </a:ext>
              </a:extLst>
            </p:cNvPr>
            <p:cNvSpPr txBox="1"/>
            <p:nvPr/>
          </p:nvSpPr>
          <p:spPr>
            <a:xfrm>
              <a:off x="0" y="4168140"/>
              <a:ext cx="5760720" cy="54546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cs-CZ" sz="9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https://www.wikiskripta.eu/w/Motorick%C3%BD_syst%C3%A9m#/media/Soubor:Hierarchie_%C5%99%C3%ADzen%C3%AD_motoriky.png</a:t>
              </a:r>
            </a:p>
          </p:txBody>
        </p:sp>
      </p:grpSp>
    </p:spTree>
    <p:extLst>
      <p:ext uri="{BB962C8B-B14F-4D97-AF65-F5344CB8AC3E}">
        <p14:creationId xmlns:p14="http://schemas.microsoft.com/office/powerpoint/2010/main" val="3698377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4210D3B-83B5-4AA4-E687-BB6656093C26}"/>
              </a:ext>
            </a:extLst>
          </p:cNvPr>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a:extLst>
              <a:ext uri="{FF2B5EF4-FFF2-40B4-BE49-F238E27FC236}">
                <a16:creationId xmlns:a16="http://schemas.microsoft.com/office/drawing/2014/main" id="{D94D05DA-6041-65B9-5B94-1BF0E22CC11F}"/>
              </a:ext>
            </a:extLst>
          </p:cNvPr>
          <p:cNvSpPr>
            <a:spLocks noGrp="1"/>
          </p:cNvSpPr>
          <p:nvPr>
            <p:ph type="title"/>
          </p:nvPr>
        </p:nvSpPr>
        <p:spPr/>
        <p:txBody>
          <a:bodyPr/>
          <a:lstStyle/>
          <a:p>
            <a:r>
              <a:rPr lang="cs-CZ" dirty="0"/>
              <a:t>Mozeček</a:t>
            </a:r>
          </a:p>
        </p:txBody>
      </p:sp>
      <p:sp>
        <p:nvSpPr>
          <p:cNvPr id="5" name="Zástupný obsah 4">
            <a:extLst>
              <a:ext uri="{FF2B5EF4-FFF2-40B4-BE49-F238E27FC236}">
                <a16:creationId xmlns:a16="http://schemas.microsoft.com/office/drawing/2014/main" id="{0F6741C2-8002-AA38-1A7B-EC450AC19990}"/>
              </a:ext>
            </a:extLst>
          </p:cNvPr>
          <p:cNvSpPr>
            <a:spLocks noGrp="1"/>
          </p:cNvSpPr>
          <p:nvPr>
            <p:ph idx="1"/>
          </p:nvPr>
        </p:nvSpPr>
        <p:spPr>
          <a:xfrm>
            <a:off x="540000" y="1359001"/>
            <a:ext cx="8064900" cy="4139998"/>
          </a:xfrm>
        </p:spPr>
        <p:txBody>
          <a:bodyPr/>
          <a:lstStyle/>
          <a:p>
            <a:pPr marL="54000" indent="0">
              <a:buNone/>
            </a:pPr>
            <a:r>
              <a:rPr lang="cs-CZ" dirty="0"/>
              <a:t>Pro řízení hybnosti a popisu jednotlivých funkcí je stěžejní </a:t>
            </a:r>
            <a:r>
              <a:rPr lang="cs-CZ" b="1" dirty="0"/>
              <a:t>funkční dělení mozečku </a:t>
            </a:r>
          </a:p>
          <a:p>
            <a:pPr marL="54000" indent="0">
              <a:buNone/>
            </a:pPr>
            <a:endParaRPr lang="cs-CZ" b="1" dirty="0"/>
          </a:p>
          <a:p>
            <a:r>
              <a:rPr lang="cs-CZ" b="1" dirty="0"/>
              <a:t>Vestibulární mozeček (</a:t>
            </a:r>
            <a:r>
              <a:rPr lang="cs-CZ" b="1" dirty="0" err="1"/>
              <a:t>Vestibulocerebellum</a:t>
            </a:r>
            <a:r>
              <a:rPr lang="cs-CZ" b="1" dirty="0"/>
              <a:t>) </a:t>
            </a:r>
            <a:r>
              <a:rPr lang="cs-CZ" dirty="0"/>
              <a:t>– informace ze </a:t>
            </a:r>
            <a:r>
              <a:rPr lang="cs-CZ" dirty="0" err="1"/>
              <a:t>statokinetického</a:t>
            </a:r>
            <a:r>
              <a:rPr lang="cs-CZ" dirty="0"/>
              <a:t> čidla -&gt; vzpřímená pozice těla, rovnováha </a:t>
            </a:r>
          </a:p>
          <a:p>
            <a:pPr marL="54000" indent="0">
              <a:buNone/>
            </a:pPr>
            <a:endParaRPr lang="cs-CZ" dirty="0"/>
          </a:p>
          <a:p>
            <a:r>
              <a:rPr lang="cs-CZ" b="1" dirty="0"/>
              <a:t>Spinální mozeček (</a:t>
            </a:r>
            <a:r>
              <a:rPr lang="cs-CZ" b="1" dirty="0" err="1"/>
              <a:t>Spinocerebellum</a:t>
            </a:r>
            <a:r>
              <a:rPr lang="cs-CZ" b="1" dirty="0"/>
              <a:t>) </a:t>
            </a:r>
            <a:r>
              <a:rPr lang="cs-CZ" dirty="0"/>
              <a:t>– informace především z proprioreceptorů a exteroreceptorů -&gt; regulace svalového tonu (působí tlumivě na okruhy antigravitačních svalů)</a:t>
            </a:r>
          </a:p>
          <a:p>
            <a:pPr marL="54000" indent="0">
              <a:buNone/>
            </a:pPr>
            <a:endParaRPr lang="cs-CZ" dirty="0"/>
          </a:p>
          <a:p>
            <a:r>
              <a:rPr lang="cs-CZ" b="1" dirty="0"/>
              <a:t>Cerebrální mozeček (</a:t>
            </a:r>
            <a:r>
              <a:rPr lang="cs-CZ" b="1" dirty="0" err="1"/>
              <a:t>cerebrocerebellum</a:t>
            </a:r>
            <a:r>
              <a:rPr lang="cs-CZ" b="1" dirty="0"/>
              <a:t>) </a:t>
            </a:r>
            <a:r>
              <a:rPr lang="cs-CZ" dirty="0"/>
              <a:t>– informace z mozkové kůry, podíl na plánování pohybu -&gt; koordinace volní motoriky </a:t>
            </a:r>
          </a:p>
          <a:p>
            <a:endParaRPr lang="cs-CZ" dirty="0"/>
          </a:p>
        </p:txBody>
      </p:sp>
    </p:spTree>
    <p:extLst>
      <p:ext uri="{BB962C8B-B14F-4D97-AF65-F5344CB8AC3E}">
        <p14:creationId xmlns:p14="http://schemas.microsoft.com/office/powerpoint/2010/main" val="3747229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E6627CD4-8211-9535-02AA-F0F1F8F8DBDE}"/>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a:extLst>
              <a:ext uri="{FF2B5EF4-FFF2-40B4-BE49-F238E27FC236}">
                <a16:creationId xmlns:a16="http://schemas.microsoft.com/office/drawing/2014/main" id="{B2A22D55-6757-4121-347D-44D94AEA8555}"/>
              </a:ext>
            </a:extLst>
          </p:cNvPr>
          <p:cNvSpPr>
            <a:spLocks noGrp="1"/>
          </p:cNvSpPr>
          <p:nvPr>
            <p:ph type="title"/>
          </p:nvPr>
        </p:nvSpPr>
        <p:spPr/>
        <p:txBody>
          <a:bodyPr/>
          <a:lstStyle/>
          <a:p>
            <a:r>
              <a:rPr lang="cs-CZ" dirty="0"/>
              <a:t>Bazální ganglia </a:t>
            </a:r>
          </a:p>
        </p:txBody>
      </p:sp>
      <p:sp>
        <p:nvSpPr>
          <p:cNvPr id="5" name="Zástupný obsah 4">
            <a:extLst>
              <a:ext uri="{FF2B5EF4-FFF2-40B4-BE49-F238E27FC236}">
                <a16:creationId xmlns:a16="http://schemas.microsoft.com/office/drawing/2014/main" id="{634DB63B-B571-8C1B-DD20-D202F98C3BDA}"/>
              </a:ext>
            </a:extLst>
          </p:cNvPr>
          <p:cNvSpPr>
            <a:spLocks noGrp="1"/>
          </p:cNvSpPr>
          <p:nvPr>
            <p:ph idx="1"/>
          </p:nvPr>
        </p:nvSpPr>
        <p:spPr>
          <a:xfrm>
            <a:off x="661920" y="1862123"/>
            <a:ext cx="8064900" cy="4139998"/>
          </a:xfrm>
        </p:spPr>
        <p:txBody>
          <a:bodyPr/>
          <a:lstStyle/>
          <a:p>
            <a:r>
              <a:rPr lang="cs-CZ" dirty="0"/>
              <a:t>Bazální ganglia jsou </a:t>
            </a:r>
            <a:r>
              <a:rPr lang="cs-CZ" b="1" dirty="0"/>
              <a:t>velká jádra</a:t>
            </a:r>
            <a:r>
              <a:rPr lang="cs-CZ" dirty="0"/>
              <a:t>, která jsou součástí šedé hmoty koncového mozku zevně od thalamu, zanořené do bílé mozkové hmoty. Jedná se o vývojově staré struktury. </a:t>
            </a:r>
            <a:r>
              <a:rPr lang="cs-CZ" b="1" dirty="0"/>
              <a:t>Uplatňují se při vytváření a řízení pohybu, podílejí se také na kognitivních funkcích a funkcích limbického systému.</a:t>
            </a:r>
          </a:p>
          <a:p>
            <a:endParaRPr lang="cs-CZ" b="1" dirty="0"/>
          </a:p>
          <a:p>
            <a:r>
              <a:rPr lang="pt-BR" b="1" dirty="0"/>
              <a:t>nucleus caudatus</a:t>
            </a:r>
          </a:p>
          <a:p>
            <a:r>
              <a:rPr lang="pt-BR" b="1" dirty="0"/>
              <a:t>putamen</a:t>
            </a:r>
          </a:p>
          <a:p>
            <a:r>
              <a:rPr lang="pt-BR" b="1" dirty="0"/>
              <a:t>globus pallidus</a:t>
            </a:r>
          </a:p>
          <a:p>
            <a:endParaRPr lang="cs-CZ" b="1" dirty="0"/>
          </a:p>
        </p:txBody>
      </p:sp>
      <p:grpSp>
        <p:nvGrpSpPr>
          <p:cNvPr id="7" name="Skupina 6">
            <a:extLst>
              <a:ext uri="{FF2B5EF4-FFF2-40B4-BE49-F238E27FC236}">
                <a16:creationId xmlns:a16="http://schemas.microsoft.com/office/drawing/2014/main" id="{67EE0B14-FBFC-DB89-7C1D-DF227E9CC440}"/>
              </a:ext>
            </a:extLst>
          </p:cNvPr>
          <p:cNvGrpSpPr/>
          <p:nvPr/>
        </p:nvGrpSpPr>
        <p:grpSpPr>
          <a:xfrm>
            <a:off x="2738612" y="4021409"/>
            <a:ext cx="3911515" cy="954627"/>
            <a:chOff x="7620" y="0"/>
            <a:chExt cx="2504624" cy="586740"/>
          </a:xfrm>
        </p:grpSpPr>
        <p:cxnSp>
          <p:nvCxnSpPr>
            <p:cNvPr id="8" name="Přímá spojnice se šipkou 7">
              <a:extLst>
                <a:ext uri="{FF2B5EF4-FFF2-40B4-BE49-F238E27FC236}">
                  <a16:creationId xmlns:a16="http://schemas.microsoft.com/office/drawing/2014/main" id="{93A33A92-97CC-3013-CC0F-37FF5A9A76A2}"/>
                </a:ext>
              </a:extLst>
            </p:cNvPr>
            <p:cNvCxnSpPr/>
            <p:nvPr/>
          </p:nvCxnSpPr>
          <p:spPr>
            <a:xfrm>
              <a:off x="441960" y="76200"/>
              <a:ext cx="327660" cy="7620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9" name="Přímá spojnice se šipkou 8">
              <a:extLst>
                <a:ext uri="{FF2B5EF4-FFF2-40B4-BE49-F238E27FC236}">
                  <a16:creationId xmlns:a16="http://schemas.microsoft.com/office/drawing/2014/main" id="{D5589703-9B08-94E7-29F2-154DB9A1166C}"/>
                </a:ext>
              </a:extLst>
            </p:cNvPr>
            <p:cNvCxnSpPr/>
            <p:nvPr/>
          </p:nvCxnSpPr>
          <p:spPr>
            <a:xfrm flipV="1">
              <a:off x="7620" y="209550"/>
              <a:ext cx="655320" cy="6858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0" name="Přímá spojnice se šipkou 9">
              <a:extLst>
                <a:ext uri="{FF2B5EF4-FFF2-40B4-BE49-F238E27FC236}">
                  <a16:creationId xmlns:a16="http://schemas.microsoft.com/office/drawing/2014/main" id="{ADEF0EA3-10DB-6F28-DDFF-B00E0BCDDD48}"/>
                </a:ext>
              </a:extLst>
            </p:cNvPr>
            <p:cNvCxnSpPr>
              <a:cxnSpLocks/>
            </p:cNvCxnSpPr>
            <p:nvPr/>
          </p:nvCxnSpPr>
          <p:spPr>
            <a:xfrm>
              <a:off x="7620" y="278130"/>
              <a:ext cx="723900" cy="12192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1" name="Přímá spojnice se šipkou 10">
              <a:extLst>
                <a:ext uri="{FF2B5EF4-FFF2-40B4-BE49-F238E27FC236}">
                  <a16:creationId xmlns:a16="http://schemas.microsoft.com/office/drawing/2014/main" id="{46FD204B-E027-B652-A0FD-45D19C621331}"/>
                </a:ext>
              </a:extLst>
            </p:cNvPr>
            <p:cNvCxnSpPr/>
            <p:nvPr/>
          </p:nvCxnSpPr>
          <p:spPr>
            <a:xfrm flipV="1">
              <a:off x="289560" y="453390"/>
              <a:ext cx="495300" cy="45719"/>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12" name="Textové pole 2">
              <a:extLst>
                <a:ext uri="{FF2B5EF4-FFF2-40B4-BE49-F238E27FC236}">
                  <a16:creationId xmlns:a16="http://schemas.microsoft.com/office/drawing/2014/main" id="{6E8B3A70-2675-6EAD-9EFF-4281EBF3DF56}"/>
                </a:ext>
              </a:extLst>
            </p:cNvPr>
            <p:cNvSpPr txBox="1">
              <a:spLocks noChangeArrowheads="1"/>
            </p:cNvSpPr>
            <p:nvPr/>
          </p:nvSpPr>
          <p:spPr bwMode="auto">
            <a:xfrm>
              <a:off x="922020" y="0"/>
              <a:ext cx="1590224" cy="58674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cs-CZ" sz="2000" b="1" dirty="0" err="1">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Striatum</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2000" b="1" dirty="0" err="1">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Ncl</a:t>
              </a:r>
              <a:r>
                <a:rPr lang="cs-CZ" sz="2000" b="1"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 </a:t>
              </a:r>
              <a:r>
                <a:rPr lang="cs-CZ" sz="2000" b="1" dirty="0" err="1">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letiformis</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5" name="Hvězda: pěticípá 14">
            <a:extLst>
              <a:ext uri="{FF2B5EF4-FFF2-40B4-BE49-F238E27FC236}">
                <a16:creationId xmlns:a16="http://schemas.microsoft.com/office/drawing/2014/main" id="{CD9D0A2B-6046-0297-6AA0-7286A1885EA8}"/>
              </a:ext>
            </a:extLst>
          </p:cNvPr>
          <p:cNvSpPr/>
          <p:nvPr/>
        </p:nvSpPr>
        <p:spPr bwMode="auto">
          <a:xfrm>
            <a:off x="610913" y="3822109"/>
            <a:ext cx="212625" cy="243825"/>
          </a:xfrm>
          <a:prstGeom prst="star5">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7" name="TextovéPole 16">
            <a:extLst>
              <a:ext uri="{FF2B5EF4-FFF2-40B4-BE49-F238E27FC236}">
                <a16:creationId xmlns:a16="http://schemas.microsoft.com/office/drawing/2014/main" id="{35EBB470-9AAB-E06A-9AF3-DBC8BC227753}"/>
              </a:ext>
            </a:extLst>
          </p:cNvPr>
          <p:cNvSpPr txBox="1"/>
          <p:nvPr/>
        </p:nvSpPr>
        <p:spPr>
          <a:xfrm>
            <a:off x="661921" y="5360311"/>
            <a:ext cx="7408192"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cs-CZ" sz="2000" dirty="0"/>
              <a:t>funkčně k nim dále řadíme: </a:t>
            </a:r>
            <a:r>
              <a:rPr lang="cs-CZ" sz="2000" dirty="0" err="1"/>
              <a:t>substantia</a:t>
            </a:r>
            <a:r>
              <a:rPr lang="cs-CZ" sz="2000" dirty="0"/>
              <a:t> </a:t>
            </a:r>
            <a:r>
              <a:rPr lang="cs-CZ" sz="2000" dirty="0" err="1"/>
              <a:t>nigra</a:t>
            </a:r>
            <a:r>
              <a:rPr lang="cs-CZ" sz="2000" dirty="0"/>
              <a:t>, </a:t>
            </a:r>
            <a:r>
              <a:rPr lang="cs-CZ" sz="2000" dirty="0" err="1"/>
              <a:t>ncl</a:t>
            </a:r>
            <a:r>
              <a:rPr lang="cs-CZ" sz="2000" dirty="0"/>
              <a:t>. </a:t>
            </a:r>
            <a:r>
              <a:rPr lang="cs-CZ" sz="2000" dirty="0" err="1"/>
              <a:t>Subthalamicus</a:t>
            </a:r>
            <a:r>
              <a:rPr lang="cs-CZ" sz="2000" dirty="0"/>
              <a:t> </a:t>
            </a:r>
          </a:p>
        </p:txBody>
      </p:sp>
    </p:spTree>
    <p:extLst>
      <p:ext uri="{BB962C8B-B14F-4D97-AF65-F5344CB8AC3E}">
        <p14:creationId xmlns:p14="http://schemas.microsoft.com/office/powerpoint/2010/main" val="3723520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DFECE66-62B9-58FF-B860-39686DD6C213}"/>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a:extLst>
              <a:ext uri="{FF2B5EF4-FFF2-40B4-BE49-F238E27FC236}">
                <a16:creationId xmlns:a16="http://schemas.microsoft.com/office/drawing/2014/main" id="{51CA2CD5-6B2F-65FE-5870-E07758B426B4}"/>
              </a:ext>
            </a:extLst>
          </p:cNvPr>
          <p:cNvSpPr>
            <a:spLocks noGrp="1"/>
          </p:cNvSpPr>
          <p:nvPr>
            <p:ph type="title"/>
          </p:nvPr>
        </p:nvSpPr>
        <p:spPr/>
        <p:txBody>
          <a:bodyPr/>
          <a:lstStyle/>
          <a:p>
            <a:r>
              <a:rPr lang="cs-CZ" dirty="0"/>
              <a:t>Bazální ganglia</a:t>
            </a:r>
          </a:p>
        </p:txBody>
      </p:sp>
      <p:sp>
        <p:nvSpPr>
          <p:cNvPr id="5" name="Zástupný obsah 4">
            <a:extLst>
              <a:ext uri="{FF2B5EF4-FFF2-40B4-BE49-F238E27FC236}">
                <a16:creationId xmlns:a16="http://schemas.microsoft.com/office/drawing/2014/main" id="{F73BB282-B382-1005-B4B8-3C236E13CF9A}"/>
              </a:ext>
            </a:extLst>
          </p:cNvPr>
          <p:cNvSpPr>
            <a:spLocks noGrp="1"/>
          </p:cNvSpPr>
          <p:nvPr>
            <p:ph idx="1"/>
          </p:nvPr>
        </p:nvSpPr>
        <p:spPr/>
        <p:txBody>
          <a:bodyPr/>
          <a:lstStyle/>
          <a:p>
            <a:r>
              <a:rPr lang="cs-CZ" sz="1800" b="1" dirty="0">
                <a:effectLst/>
                <a:ea typeface="Calibri" panose="020F0502020204030204" pitchFamily="34" charset="0"/>
                <a:cs typeface="Times New Roman" panose="02020603050405020304" pitchFamily="18" charset="0"/>
              </a:rPr>
              <a:t>Okruh bazálních ganglií </a:t>
            </a:r>
            <a:r>
              <a:rPr lang="cs-CZ" sz="1800" dirty="0">
                <a:effectLst/>
                <a:ea typeface="Calibri" panose="020F0502020204030204" pitchFamily="34" charset="0"/>
                <a:cs typeface="Times New Roman" panose="02020603050405020304" pitchFamily="18" charset="0"/>
              </a:rPr>
              <a:t>– okruh, kde jsou BG spojena s mozkovou kůrou -&gt; výběr pohybu, regulace aktivity mozkové kůry, aby byl pohyb plynulý (podíl na motorickém učení) </a:t>
            </a:r>
          </a:p>
          <a:p>
            <a:endParaRPr lang="cs-CZ" sz="1800" dirty="0">
              <a:ea typeface="Calibri" panose="020F0502020204030204" pitchFamily="34" charset="0"/>
              <a:cs typeface="Times New Roman" panose="02020603050405020304" pitchFamily="18" charset="0"/>
            </a:endParaRPr>
          </a:p>
          <a:p>
            <a:pPr marL="54000" indent="0">
              <a:buNone/>
            </a:pPr>
            <a:endParaRPr lang="cs-CZ" sz="1800" dirty="0">
              <a:effectLst/>
              <a:ea typeface="Calibri" panose="020F0502020204030204" pitchFamily="34" charset="0"/>
              <a:cs typeface="Times New Roman" panose="02020603050405020304" pitchFamily="18" charset="0"/>
            </a:endParaRPr>
          </a:p>
          <a:p>
            <a:pPr marL="54000" indent="0">
              <a:buNone/>
            </a:pPr>
            <a:endParaRPr lang="cs-CZ" sz="1800" dirty="0">
              <a:ea typeface="Calibri" panose="020F0502020204030204" pitchFamily="34" charset="0"/>
              <a:cs typeface="Times New Roman" panose="02020603050405020304" pitchFamily="18" charset="0"/>
            </a:endParaRPr>
          </a:p>
          <a:p>
            <a:pPr marL="54000" indent="0">
              <a:buNone/>
            </a:pPr>
            <a:endParaRPr lang="cs-CZ" sz="1800" dirty="0">
              <a:effectLst/>
              <a:ea typeface="Calibri" panose="020F0502020204030204" pitchFamily="34" charset="0"/>
              <a:cs typeface="Times New Roman" panose="02020603050405020304" pitchFamily="18" charset="0"/>
            </a:endParaRPr>
          </a:p>
          <a:p>
            <a:pPr marL="54000" indent="0">
              <a:buNone/>
            </a:pPr>
            <a:endParaRPr lang="cs-CZ" sz="1800" dirty="0">
              <a:ea typeface="Calibri" panose="020F0502020204030204" pitchFamily="34" charset="0"/>
              <a:cs typeface="Times New Roman" panose="02020603050405020304" pitchFamily="18" charset="0"/>
            </a:endParaRPr>
          </a:p>
          <a:p>
            <a:pPr marL="54000" indent="0">
              <a:buNone/>
            </a:pPr>
            <a:endParaRPr lang="cs-CZ" sz="1800" dirty="0">
              <a:effectLst/>
              <a:ea typeface="Calibri" panose="020F0502020204030204" pitchFamily="34" charset="0"/>
              <a:cs typeface="Times New Roman" panose="02020603050405020304" pitchFamily="18" charset="0"/>
            </a:endParaRPr>
          </a:p>
          <a:p>
            <a:r>
              <a:rPr lang="cs-CZ" sz="1800" b="1" dirty="0">
                <a:effectLst/>
                <a:ea typeface="Calibri" panose="020F0502020204030204" pitchFamily="34" charset="0"/>
                <a:cs typeface="Times New Roman" panose="02020603050405020304" pitchFamily="18" charset="0"/>
              </a:rPr>
              <a:t>BG zajišťují přechod plánu do programu </a:t>
            </a:r>
            <a:r>
              <a:rPr lang="cs-CZ" sz="1800" dirty="0">
                <a:effectLst/>
                <a:ea typeface="Calibri" panose="020F0502020204030204" pitchFamily="34" charset="0"/>
                <a:cs typeface="Times New Roman" panose="02020603050405020304" pitchFamily="18" charset="0"/>
              </a:rPr>
              <a:t>-&gt; Neurony ganglií vysílají časoprostorově uspořádané impulzy, které určují parametry pohybu -&gt; tj.: sílu, směr, rychlost a amplitudu pohybu.</a:t>
            </a:r>
          </a:p>
          <a:p>
            <a:endParaRPr lang="cs-CZ" dirty="0"/>
          </a:p>
        </p:txBody>
      </p:sp>
      <p:graphicFrame>
        <p:nvGraphicFramePr>
          <p:cNvPr id="6" name="Diagram 5">
            <a:extLst>
              <a:ext uri="{FF2B5EF4-FFF2-40B4-BE49-F238E27FC236}">
                <a16:creationId xmlns:a16="http://schemas.microsoft.com/office/drawing/2014/main" id="{A65EE48D-448F-B651-CDE2-16B1998B2ABB}"/>
              </a:ext>
            </a:extLst>
          </p:cNvPr>
          <p:cNvGraphicFramePr/>
          <p:nvPr>
            <p:extLst>
              <p:ext uri="{D42A27DB-BD31-4B8C-83A1-F6EECF244321}">
                <p14:modId xmlns:p14="http://schemas.microsoft.com/office/powerpoint/2010/main" val="3284080734"/>
              </p:ext>
            </p:extLst>
          </p:nvPr>
        </p:nvGraphicFramePr>
        <p:xfrm>
          <a:off x="2405413" y="2553091"/>
          <a:ext cx="4495117" cy="1987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7258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D73893F7-B5C9-2934-9FF2-0666981B4BFE}"/>
              </a:ext>
            </a:extLst>
          </p:cNvPr>
          <p:cNvSpPr>
            <a:spLocks noGrp="1"/>
          </p:cNvSpPr>
          <p:nvPr>
            <p:ph type="sldNum" sz="quarter" idx="11"/>
          </p:nvPr>
        </p:nvSpPr>
        <p:spPr>
          <a:xfrm>
            <a:off x="310500" y="6228000"/>
            <a:ext cx="189000" cy="252000"/>
          </a:xfrm>
        </p:spPr>
        <p:txBody>
          <a:bodyPr vert="horz" wrap="none" lIns="0" tIns="0" rIns="0" bIns="0" numCol="1" anchor="ctr" anchorCtr="0" compatLnSpc="1">
            <a:prstTxWarp prst="textNoShape">
              <a:avLst/>
            </a:prstTxWarp>
            <a:normAutofit/>
          </a:bodyPr>
          <a:lstStyle/>
          <a:p>
            <a:pPr>
              <a:spcAft>
                <a:spcPts val="600"/>
              </a:spcAft>
            </a:pPr>
            <a:fld id="{0970407D-EE58-4A0B-824B-1D3AE42DD9CF}" type="slidenum">
              <a:rPr lang="cs-CZ" altLang="cs-CZ" b="0" kern="1200">
                <a:latin typeface="+mj-lt"/>
                <a:ea typeface="+mn-ea"/>
                <a:cs typeface="+mn-cs"/>
              </a:rPr>
              <a:pPr>
                <a:spcAft>
                  <a:spcPts val="600"/>
                </a:spcAft>
              </a:pPr>
              <a:t>33</a:t>
            </a:fld>
            <a:endParaRPr lang="cs-CZ" altLang="cs-CZ" b="0" kern="1200">
              <a:latin typeface="+mj-lt"/>
              <a:ea typeface="+mn-ea"/>
              <a:cs typeface="+mn-cs"/>
            </a:endParaRPr>
          </a:p>
        </p:txBody>
      </p:sp>
      <p:sp>
        <p:nvSpPr>
          <p:cNvPr id="4" name="Nadpis 3">
            <a:extLst>
              <a:ext uri="{FF2B5EF4-FFF2-40B4-BE49-F238E27FC236}">
                <a16:creationId xmlns:a16="http://schemas.microsoft.com/office/drawing/2014/main" id="{875D49D7-FEF2-A19D-57C6-52A22C99D206}"/>
              </a:ext>
            </a:extLst>
          </p:cNvPr>
          <p:cNvSpPr>
            <a:spLocks noGrp="1"/>
          </p:cNvSpPr>
          <p:nvPr>
            <p:ph type="title"/>
          </p:nvPr>
        </p:nvSpPr>
        <p:spPr>
          <a:xfrm>
            <a:off x="540000" y="720000"/>
            <a:ext cx="8064900" cy="451576"/>
          </a:xfrm>
        </p:spPr>
        <p:txBody>
          <a:bodyPr vert="horz" lIns="0" tIns="0" rIns="0" bIns="0" rtlCol="0" anchor="t" anchorCtr="0">
            <a:normAutofit/>
          </a:bodyPr>
          <a:lstStyle/>
          <a:p>
            <a:r>
              <a:rPr lang="cs-CZ" b="1">
                <a:latin typeface="+mj-lt"/>
                <a:ea typeface="+mj-ea"/>
                <a:cs typeface="+mj-cs"/>
              </a:rPr>
              <a:t>Mozková kůra</a:t>
            </a:r>
          </a:p>
        </p:txBody>
      </p:sp>
      <p:pic>
        <p:nvPicPr>
          <p:cNvPr id="11" name="Obrázek 10">
            <a:extLst>
              <a:ext uri="{FF2B5EF4-FFF2-40B4-BE49-F238E27FC236}">
                <a16:creationId xmlns:a16="http://schemas.microsoft.com/office/drawing/2014/main" id="{4150D743-D198-1D85-5482-4BBC2EF09664}"/>
              </a:ext>
            </a:extLst>
          </p:cNvPr>
          <p:cNvPicPr>
            <a:picLocks noChangeAspect="1"/>
          </p:cNvPicPr>
          <p:nvPr/>
        </p:nvPicPr>
        <p:blipFill>
          <a:blip r:embed="rId2"/>
          <a:stretch>
            <a:fillRect/>
          </a:stretch>
        </p:blipFill>
        <p:spPr>
          <a:xfrm>
            <a:off x="540542" y="1701505"/>
            <a:ext cx="4366177" cy="2392030"/>
          </a:xfrm>
          <a:prstGeom prst="rect">
            <a:avLst/>
          </a:prstGeom>
          <a:noFill/>
        </p:spPr>
      </p:pic>
      <p:sp>
        <p:nvSpPr>
          <p:cNvPr id="7" name="TextovéPole 6">
            <a:extLst>
              <a:ext uri="{FF2B5EF4-FFF2-40B4-BE49-F238E27FC236}">
                <a16:creationId xmlns:a16="http://schemas.microsoft.com/office/drawing/2014/main" id="{B94DCE3D-F44C-1E67-37C4-74B03D27227B}"/>
              </a:ext>
            </a:extLst>
          </p:cNvPr>
          <p:cNvSpPr txBox="1"/>
          <p:nvPr/>
        </p:nvSpPr>
        <p:spPr>
          <a:xfrm>
            <a:off x="5018567" y="1701505"/>
            <a:ext cx="3914999" cy="4139998"/>
          </a:xfrm>
          <a:prstGeom prst="rect">
            <a:avLst/>
          </a:prstGeom>
        </p:spPr>
        <p:txBody>
          <a:bodyPr vert="horz" lIns="0" tIns="0" rIns="0" bIns="0" rtlCol="0">
            <a:normAutofit/>
          </a:bodyPr>
          <a:lstStyle/>
          <a:p>
            <a:pPr>
              <a:spcBef>
                <a:spcPts val="0"/>
              </a:spcBef>
              <a:spcAft>
                <a:spcPts val="600"/>
              </a:spcAft>
            </a:pPr>
            <a:r>
              <a:rPr lang="cs-CZ" sz="2100" dirty="0">
                <a:latin typeface="+mn-lt"/>
              </a:rPr>
              <a:t>Mozková kůra – nejvyšší řídící a integrační centrum </a:t>
            </a:r>
          </a:p>
          <a:p>
            <a:pPr>
              <a:spcBef>
                <a:spcPts val="0"/>
              </a:spcBef>
              <a:spcAft>
                <a:spcPts val="600"/>
              </a:spcAft>
            </a:pPr>
            <a:endParaRPr lang="cs-CZ" sz="2100" dirty="0">
              <a:latin typeface="+mn-lt"/>
            </a:endParaRPr>
          </a:p>
          <a:p>
            <a:pPr>
              <a:spcBef>
                <a:spcPts val="0"/>
              </a:spcBef>
              <a:spcAft>
                <a:spcPts val="600"/>
              </a:spcAft>
            </a:pPr>
            <a:r>
              <a:rPr lang="cs-CZ" sz="2100" b="1" dirty="0">
                <a:latin typeface="+mn-lt"/>
              </a:rPr>
              <a:t>řízení: </a:t>
            </a:r>
            <a:r>
              <a:rPr lang="cs-CZ" sz="2100" dirty="0">
                <a:latin typeface="+mn-lt"/>
              </a:rPr>
              <a:t>motorika, autonomní funkce, senzitivní funkce </a:t>
            </a:r>
          </a:p>
          <a:p>
            <a:pPr>
              <a:spcBef>
                <a:spcPts val="0"/>
              </a:spcBef>
              <a:spcAft>
                <a:spcPts val="600"/>
              </a:spcAft>
            </a:pPr>
            <a:endParaRPr lang="cs-CZ" sz="2100" dirty="0">
              <a:latin typeface="+mn-lt"/>
            </a:endParaRPr>
          </a:p>
          <a:p>
            <a:pPr>
              <a:spcBef>
                <a:spcPts val="0"/>
              </a:spcBef>
              <a:spcAft>
                <a:spcPts val="600"/>
              </a:spcAft>
            </a:pPr>
            <a:r>
              <a:rPr lang="cs-CZ" sz="2100" b="1" dirty="0">
                <a:latin typeface="+mn-lt"/>
              </a:rPr>
              <a:t>integrace: </a:t>
            </a:r>
            <a:r>
              <a:rPr lang="cs-CZ" sz="2100" dirty="0">
                <a:latin typeface="+mn-lt"/>
              </a:rPr>
              <a:t>emoce, paměť, řeč, myšlení, spánek a bdění, motivace… </a:t>
            </a:r>
          </a:p>
        </p:txBody>
      </p:sp>
      <p:sp>
        <p:nvSpPr>
          <p:cNvPr id="13" name="TextovéPole 12">
            <a:extLst>
              <a:ext uri="{FF2B5EF4-FFF2-40B4-BE49-F238E27FC236}">
                <a16:creationId xmlns:a16="http://schemas.microsoft.com/office/drawing/2014/main" id="{69FBC016-EB54-BCBB-3F62-FC8F076CE44E}"/>
              </a:ext>
            </a:extLst>
          </p:cNvPr>
          <p:cNvSpPr txBox="1"/>
          <p:nvPr/>
        </p:nvSpPr>
        <p:spPr>
          <a:xfrm>
            <a:off x="656958" y="4093535"/>
            <a:ext cx="4478567" cy="400110"/>
          </a:xfrm>
          <a:prstGeom prst="rect">
            <a:avLst/>
          </a:prstGeom>
          <a:noFill/>
        </p:spPr>
        <p:txBody>
          <a:bodyPr wrap="square">
            <a:spAutoFit/>
          </a:bodyPr>
          <a:lstStyle/>
          <a:p>
            <a:r>
              <a:rPr lang="cs-CZ" sz="1000" dirty="0"/>
              <a:t>https://www.brainmarket.cz/nase-novinky/vse--co-jeste-chteli-vedet-o-mozku-a-bali-jste-se-zeptat/</a:t>
            </a:r>
          </a:p>
        </p:txBody>
      </p:sp>
    </p:spTree>
    <p:extLst>
      <p:ext uri="{BB962C8B-B14F-4D97-AF65-F5344CB8AC3E}">
        <p14:creationId xmlns:p14="http://schemas.microsoft.com/office/powerpoint/2010/main" val="2372203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6E25CF8-FC7D-0946-86D5-B298E763C56F}"/>
              </a:ext>
            </a:extLst>
          </p:cNvPr>
          <p:cNvSpPr>
            <a:spLocks noGrp="1"/>
          </p:cNvSpPr>
          <p:nvPr>
            <p:ph type="sldNum" sz="quarter" idx="11"/>
          </p:nvPr>
        </p:nvSpPr>
        <p:spPr/>
        <p:txBody>
          <a:bodyPr/>
          <a:lstStyle/>
          <a:p>
            <a:fld id="{D6D6C118-631F-4A80-9886-907009361577}" type="slidenum">
              <a:rPr lang="cs-CZ" altLang="cs-CZ" smtClean="0"/>
              <a:pPr/>
              <a:t>34</a:t>
            </a:fld>
            <a:endParaRPr lang="cs-CZ" altLang="cs-CZ" dirty="0"/>
          </a:p>
        </p:txBody>
      </p:sp>
      <p:sp>
        <p:nvSpPr>
          <p:cNvPr id="7" name="Nadpis 6">
            <a:extLst>
              <a:ext uri="{FF2B5EF4-FFF2-40B4-BE49-F238E27FC236}">
                <a16:creationId xmlns:a16="http://schemas.microsoft.com/office/drawing/2014/main" id="{B99F9845-7B6F-0943-6040-A084D8EBE7FD}"/>
              </a:ext>
            </a:extLst>
          </p:cNvPr>
          <p:cNvSpPr>
            <a:spLocks noGrp="1"/>
          </p:cNvSpPr>
          <p:nvPr>
            <p:ph type="title"/>
          </p:nvPr>
        </p:nvSpPr>
        <p:spPr/>
        <p:txBody>
          <a:bodyPr/>
          <a:lstStyle/>
          <a:p>
            <a:r>
              <a:rPr lang="cs-CZ" dirty="0"/>
              <a:t>Mozková kůra</a:t>
            </a:r>
          </a:p>
        </p:txBody>
      </p:sp>
      <p:sp>
        <p:nvSpPr>
          <p:cNvPr id="8" name="Zástupný obsah 7">
            <a:extLst>
              <a:ext uri="{FF2B5EF4-FFF2-40B4-BE49-F238E27FC236}">
                <a16:creationId xmlns:a16="http://schemas.microsoft.com/office/drawing/2014/main" id="{266C7136-F305-3101-78B3-449C9D7B6D44}"/>
              </a:ext>
            </a:extLst>
          </p:cNvPr>
          <p:cNvSpPr>
            <a:spLocks noGrp="1"/>
          </p:cNvSpPr>
          <p:nvPr>
            <p:ph idx="1"/>
          </p:nvPr>
        </p:nvSpPr>
        <p:spPr>
          <a:xfrm>
            <a:off x="540000" y="1351047"/>
            <a:ext cx="8064901" cy="4475595"/>
          </a:xfrm>
        </p:spPr>
        <p:txBody>
          <a:bodyPr/>
          <a:lstStyle/>
          <a:p>
            <a:r>
              <a:rPr lang="cs-CZ" b="1" dirty="0"/>
              <a:t>Primární motorická oblast </a:t>
            </a:r>
            <a:r>
              <a:rPr lang="cs-CZ" dirty="0"/>
              <a:t>-&gt; </a:t>
            </a:r>
            <a:r>
              <a:rPr lang="cs-CZ" dirty="0" err="1"/>
              <a:t>gyrus</a:t>
            </a:r>
            <a:r>
              <a:rPr lang="cs-CZ" dirty="0"/>
              <a:t> </a:t>
            </a:r>
            <a:r>
              <a:rPr lang="cs-CZ" dirty="0" err="1"/>
              <a:t>precentralis</a:t>
            </a:r>
            <a:r>
              <a:rPr lang="cs-CZ" dirty="0"/>
              <a:t> (motorický </a:t>
            </a:r>
            <a:r>
              <a:rPr lang="cs-CZ" dirty="0" err="1"/>
              <a:t>homonculus</a:t>
            </a:r>
            <a:r>
              <a:rPr lang="cs-CZ" dirty="0"/>
              <a:t>)</a:t>
            </a:r>
          </a:p>
          <a:p>
            <a:r>
              <a:rPr lang="cs-CZ" b="1" dirty="0"/>
              <a:t>Sekundární motorická oblast </a:t>
            </a:r>
            <a:r>
              <a:rPr lang="cs-CZ" dirty="0"/>
              <a:t>-&gt; </a:t>
            </a:r>
            <a:r>
              <a:rPr lang="cs-CZ" dirty="0" err="1"/>
              <a:t>gyrus</a:t>
            </a:r>
            <a:r>
              <a:rPr lang="cs-CZ" dirty="0"/>
              <a:t> </a:t>
            </a:r>
            <a:r>
              <a:rPr lang="cs-CZ" dirty="0" err="1"/>
              <a:t>frontalis</a:t>
            </a:r>
            <a:r>
              <a:rPr lang="cs-CZ" dirty="0"/>
              <a:t> superior (spolupráce s primární kůrou, </a:t>
            </a:r>
            <a:r>
              <a:rPr lang="cs-CZ" dirty="0" err="1"/>
              <a:t>přezpracování</a:t>
            </a:r>
            <a:r>
              <a:rPr lang="cs-CZ" dirty="0"/>
              <a:t> informací -&gt; složitější pohyby hlavy, končetin a iniciaci pohybů)</a:t>
            </a:r>
          </a:p>
          <a:p>
            <a:r>
              <a:rPr lang="cs-CZ" b="1" dirty="0"/>
              <a:t>Premotorická a suplementární motorická oblast </a:t>
            </a:r>
            <a:r>
              <a:rPr lang="cs-CZ" dirty="0"/>
              <a:t>-cíleně připravuje a mění pohyby, spolupracuje s frontálním okohybným polem (FEF) při zrakové kontrole okolí (poškození – ideomotorická apraxie)</a:t>
            </a:r>
          </a:p>
          <a:p>
            <a:r>
              <a:rPr lang="cs-CZ" b="1" dirty="0"/>
              <a:t>Frontální okohybné pole</a:t>
            </a:r>
            <a:r>
              <a:rPr lang="cs-CZ" dirty="0"/>
              <a:t> (FEF se účastní na konjugovaných pohybech očí, zároveň je zapojeno do okulomotorického okruhu bazálních ganglií.)</a:t>
            </a:r>
          </a:p>
          <a:p>
            <a:r>
              <a:rPr lang="cs-CZ" b="1" dirty="0"/>
              <a:t>Asociační oblast </a:t>
            </a:r>
            <a:r>
              <a:rPr lang="cs-CZ" dirty="0"/>
              <a:t>-&gt; integrační </a:t>
            </a:r>
            <a:r>
              <a:rPr lang="cs-CZ" dirty="0" err="1"/>
              <a:t>fce</a:t>
            </a:r>
            <a:r>
              <a:rPr lang="cs-CZ" dirty="0"/>
              <a:t> -&gt; </a:t>
            </a:r>
            <a:r>
              <a:rPr lang="cs-CZ" dirty="0" err="1"/>
              <a:t>prefrontální</a:t>
            </a:r>
            <a:r>
              <a:rPr lang="cs-CZ" dirty="0"/>
              <a:t> kůra (vyšší funkce)</a:t>
            </a:r>
          </a:p>
          <a:p>
            <a:endParaRPr lang="cs-CZ" dirty="0"/>
          </a:p>
        </p:txBody>
      </p:sp>
    </p:spTree>
    <p:extLst>
      <p:ext uri="{BB962C8B-B14F-4D97-AF65-F5344CB8AC3E}">
        <p14:creationId xmlns:p14="http://schemas.microsoft.com/office/powerpoint/2010/main" val="3081726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6EC3150-277E-97DB-0A77-58B4E1FDFFB3}"/>
              </a:ext>
            </a:extLst>
          </p:cNvPr>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grpSp>
        <p:nvGrpSpPr>
          <p:cNvPr id="6" name="Skupina 5">
            <a:extLst>
              <a:ext uri="{FF2B5EF4-FFF2-40B4-BE49-F238E27FC236}">
                <a16:creationId xmlns:a16="http://schemas.microsoft.com/office/drawing/2014/main" id="{1F33D2D0-0B24-EFD6-C930-ED4ECA68E755}"/>
              </a:ext>
            </a:extLst>
          </p:cNvPr>
          <p:cNvGrpSpPr/>
          <p:nvPr/>
        </p:nvGrpSpPr>
        <p:grpSpPr>
          <a:xfrm>
            <a:off x="417947" y="1275907"/>
            <a:ext cx="8308105" cy="4666718"/>
            <a:chOff x="0" y="0"/>
            <a:chExt cx="5760720" cy="3573780"/>
          </a:xfrm>
        </p:grpSpPr>
        <p:pic>
          <p:nvPicPr>
            <p:cNvPr id="7" name="Obrázek 6" descr="Lobes of the Brain: Cerebral Cortex Anatomy, Function, Labeled Diagram —  EZmed">
              <a:extLst>
                <a:ext uri="{FF2B5EF4-FFF2-40B4-BE49-F238E27FC236}">
                  <a16:creationId xmlns:a16="http://schemas.microsoft.com/office/drawing/2014/main" id="{0821FCCE-D8F1-1B4A-649D-A1456A7818A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760720" cy="3246120"/>
            </a:xfrm>
            <a:prstGeom prst="rect">
              <a:avLst/>
            </a:prstGeom>
            <a:noFill/>
            <a:ln>
              <a:noFill/>
            </a:ln>
          </p:spPr>
        </p:pic>
        <p:sp>
          <p:nvSpPr>
            <p:cNvPr id="8" name="Textové pole 56">
              <a:extLst>
                <a:ext uri="{FF2B5EF4-FFF2-40B4-BE49-F238E27FC236}">
                  <a16:creationId xmlns:a16="http://schemas.microsoft.com/office/drawing/2014/main" id="{6832114A-A3CD-13AF-DA1A-26212039F223}"/>
                </a:ext>
              </a:extLst>
            </p:cNvPr>
            <p:cNvSpPr txBox="1"/>
            <p:nvPr/>
          </p:nvSpPr>
          <p:spPr>
            <a:xfrm>
              <a:off x="0" y="3307080"/>
              <a:ext cx="5760720" cy="26670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cs-CZ" sz="9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https://www.ezmedlearning.com/blog/cerebral-cortex-lobe-anatomy</a:t>
              </a:r>
            </a:p>
          </p:txBody>
        </p:sp>
      </p:grpSp>
    </p:spTree>
    <p:extLst>
      <p:ext uri="{BB962C8B-B14F-4D97-AF65-F5344CB8AC3E}">
        <p14:creationId xmlns:p14="http://schemas.microsoft.com/office/powerpoint/2010/main" val="2101303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C35D9C1-8AE1-4525-6EF5-AC7C1BE2C274}"/>
              </a:ext>
            </a:extLst>
          </p:cNvPr>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4" name="Nadpis 3">
            <a:extLst>
              <a:ext uri="{FF2B5EF4-FFF2-40B4-BE49-F238E27FC236}">
                <a16:creationId xmlns:a16="http://schemas.microsoft.com/office/drawing/2014/main" id="{E3B4C9D1-3FBC-B4F2-6AD5-C44126F67E47}"/>
              </a:ext>
            </a:extLst>
          </p:cNvPr>
          <p:cNvSpPr>
            <a:spLocks noGrp="1"/>
          </p:cNvSpPr>
          <p:nvPr>
            <p:ph type="title"/>
          </p:nvPr>
        </p:nvSpPr>
        <p:spPr/>
        <p:txBody>
          <a:bodyPr/>
          <a:lstStyle/>
          <a:p>
            <a:r>
              <a:rPr lang="cs-CZ" dirty="0"/>
              <a:t>Motorický a sensitivní homunkulus</a:t>
            </a:r>
          </a:p>
        </p:txBody>
      </p:sp>
      <p:pic>
        <p:nvPicPr>
          <p:cNvPr id="6" name="Obrázek 5">
            <a:extLst>
              <a:ext uri="{FF2B5EF4-FFF2-40B4-BE49-F238E27FC236}">
                <a16:creationId xmlns:a16="http://schemas.microsoft.com/office/drawing/2014/main" id="{2292F51B-D995-E23B-43AD-E34D4B60C25D}"/>
              </a:ext>
            </a:extLst>
          </p:cNvPr>
          <p:cNvPicPr>
            <a:picLocks noChangeAspect="1"/>
          </p:cNvPicPr>
          <p:nvPr/>
        </p:nvPicPr>
        <p:blipFill>
          <a:blip r:embed="rId2"/>
          <a:stretch>
            <a:fillRect/>
          </a:stretch>
        </p:blipFill>
        <p:spPr>
          <a:xfrm>
            <a:off x="523875" y="1252537"/>
            <a:ext cx="8096250" cy="4352925"/>
          </a:xfrm>
          <a:prstGeom prst="rect">
            <a:avLst/>
          </a:prstGeom>
        </p:spPr>
      </p:pic>
      <p:sp>
        <p:nvSpPr>
          <p:cNvPr id="8" name="TextovéPole 7">
            <a:extLst>
              <a:ext uri="{FF2B5EF4-FFF2-40B4-BE49-F238E27FC236}">
                <a16:creationId xmlns:a16="http://schemas.microsoft.com/office/drawing/2014/main" id="{EC17BD04-2672-CEB2-B118-26CB5B3335AC}"/>
              </a:ext>
            </a:extLst>
          </p:cNvPr>
          <p:cNvSpPr txBox="1"/>
          <p:nvPr/>
        </p:nvSpPr>
        <p:spPr>
          <a:xfrm>
            <a:off x="808074" y="5686423"/>
            <a:ext cx="7123814" cy="461665"/>
          </a:xfrm>
          <a:prstGeom prst="rect">
            <a:avLst/>
          </a:prstGeom>
          <a:noFill/>
        </p:spPr>
        <p:txBody>
          <a:bodyPr wrap="square">
            <a:spAutoFit/>
          </a:bodyPr>
          <a:lstStyle/>
          <a:p>
            <a:r>
              <a:rPr lang="cs-CZ" sz="1200" dirty="0"/>
              <a:t>https://www.researchgate.net/publication/339140683_Tactile_Working_Memory_Scale_a_Professional_Manual_by_Tactile_Working_Memory_Scale/figures?lo=1</a:t>
            </a:r>
          </a:p>
        </p:txBody>
      </p:sp>
    </p:spTree>
    <p:extLst>
      <p:ext uri="{BB962C8B-B14F-4D97-AF65-F5344CB8AC3E}">
        <p14:creationId xmlns:p14="http://schemas.microsoft.com/office/powerpoint/2010/main" val="4000263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B77B999-53CE-2F98-C675-16136CB32924}"/>
              </a:ext>
            </a:extLst>
          </p:cNvPr>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4" name="Nadpis 3">
            <a:extLst>
              <a:ext uri="{FF2B5EF4-FFF2-40B4-BE49-F238E27FC236}">
                <a16:creationId xmlns:a16="http://schemas.microsoft.com/office/drawing/2014/main" id="{58D38181-B7E0-936E-7A9A-FB6523C162E1}"/>
              </a:ext>
            </a:extLst>
          </p:cNvPr>
          <p:cNvSpPr>
            <a:spLocks noGrp="1"/>
          </p:cNvSpPr>
          <p:nvPr>
            <p:ph type="title"/>
          </p:nvPr>
        </p:nvSpPr>
        <p:spPr/>
        <p:txBody>
          <a:bodyPr/>
          <a:lstStyle/>
          <a:p>
            <a:r>
              <a:rPr lang="cs-CZ" dirty="0"/>
              <a:t>Motorické dráhy</a:t>
            </a:r>
          </a:p>
        </p:txBody>
      </p:sp>
      <p:sp>
        <p:nvSpPr>
          <p:cNvPr id="5" name="Zástupný obsah 4">
            <a:extLst>
              <a:ext uri="{FF2B5EF4-FFF2-40B4-BE49-F238E27FC236}">
                <a16:creationId xmlns:a16="http://schemas.microsoft.com/office/drawing/2014/main" id="{0184DDC5-5C7E-470A-1113-BF7D4D64C258}"/>
              </a:ext>
            </a:extLst>
          </p:cNvPr>
          <p:cNvSpPr>
            <a:spLocks noGrp="1"/>
          </p:cNvSpPr>
          <p:nvPr>
            <p:ph idx="1"/>
          </p:nvPr>
        </p:nvSpPr>
        <p:spPr/>
        <p:txBody>
          <a:bodyPr/>
          <a:lstStyle/>
          <a:p>
            <a:r>
              <a:rPr lang="cs-CZ" b="1" dirty="0"/>
              <a:t>Pyramidová dráha </a:t>
            </a:r>
            <a:r>
              <a:rPr lang="cs-CZ" dirty="0"/>
              <a:t>– volní motorika (=</a:t>
            </a:r>
            <a:r>
              <a:rPr lang="cs-CZ" dirty="0" err="1"/>
              <a:t>kortikospinální</a:t>
            </a:r>
            <a:r>
              <a:rPr lang="cs-CZ" dirty="0"/>
              <a:t> dráha)</a:t>
            </a:r>
          </a:p>
          <a:p>
            <a:pPr marL="54000" indent="0">
              <a:buNone/>
            </a:pPr>
            <a:endParaRPr lang="cs-CZ" dirty="0"/>
          </a:p>
          <a:p>
            <a:r>
              <a:rPr lang="cs-CZ" b="1" dirty="0" err="1"/>
              <a:t>Extrapyramidové</a:t>
            </a:r>
            <a:r>
              <a:rPr lang="cs-CZ" b="1" dirty="0"/>
              <a:t> dráhy </a:t>
            </a:r>
          </a:p>
          <a:p>
            <a:pPr lvl="1"/>
            <a:r>
              <a:rPr lang="cs-CZ" sz="1800" dirty="0"/>
              <a:t>regulace reflexních oblouků (</a:t>
            </a:r>
            <a:r>
              <a:rPr lang="cs-CZ" sz="1800" dirty="0" err="1"/>
              <a:t>retikulospinální</a:t>
            </a:r>
            <a:r>
              <a:rPr lang="cs-CZ" sz="1800" dirty="0"/>
              <a:t> dráha) </a:t>
            </a:r>
          </a:p>
          <a:p>
            <a:pPr lvl="1"/>
            <a:r>
              <a:rPr lang="cs-CZ" sz="1800" dirty="0"/>
              <a:t>udržování rovnováhy a postoje (mimovolní motorika) (</a:t>
            </a:r>
            <a:r>
              <a:rPr lang="cs-CZ" sz="1800" dirty="0" err="1"/>
              <a:t>vestibulospinální</a:t>
            </a:r>
            <a:r>
              <a:rPr lang="cs-CZ" sz="1800" dirty="0"/>
              <a:t> dráha)</a:t>
            </a:r>
          </a:p>
          <a:p>
            <a:pPr lvl="1"/>
            <a:r>
              <a:rPr lang="cs-CZ" sz="1800" dirty="0"/>
              <a:t>provádění hrubých pohybů velký svalů pletenců (volní motorika) (</a:t>
            </a:r>
            <a:r>
              <a:rPr lang="cs-CZ" sz="1800" dirty="0" err="1"/>
              <a:t>rubrospinální</a:t>
            </a:r>
            <a:r>
              <a:rPr lang="cs-CZ" sz="1800" dirty="0"/>
              <a:t> dráha</a:t>
            </a:r>
            <a:r>
              <a:rPr lang="cs-CZ" dirty="0"/>
              <a:t>)</a:t>
            </a:r>
          </a:p>
          <a:p>
            <a:endParaRPr lang="cs-CZ" dirty="0"/>
          </a:p>
        </p:txBody>
      </p:sp>
    </p:spTree>
    <p:extLst>
      <p:ext uri="{BB962C8B-B14F-4D97-AF65-F5344CB8AC3E}">
        <p14:creationId xmlns:p14="http://schemas.microsoft.com/office/powerpoint/2010/main" val="17238509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53CDC45-C10C-5501-CD7C-3DE1FD6BFDEF}"/>
              </a:ext>
            </a:extLst>
          </p:cNvPr>
          <p:cNvSpPr>
            <a:spLocks noGrp="1"/>
          </p:cNvSpPr>
          <p:nvPr>
            <p:ph type="ftr" sz="quarter" idx="10"/>
          </p:nvPr>
        </p:nvSpPr>
        <p:spPr/>
        <p:txBody>
          <a:bodyPr/>
          <a:lstStyle/>
          <a:p>
            <a:endParaRPr lang="cs-CZ" dirty="0"/>
          </a:p>
        </p:txBody>
      </p:sp>
      <p:sp>
        <p:nvSpPr>
          <p:cNvPr id="3" name="Zástupný symbol pro číslo snímku 2">
            <a:extLst>
              <a:ext uri="{FF2B5EF4-FFF2-40B4-BE49-F238E27FC236}">
                <a16:creationId xmlns:a16="http://schemas.microsoft.com/office/drawing/2014/main" id="{149759BA-103B-A951-C72E-1A9E800892FB}"/>
              </a:ext>
            </a:extLst>
          </p:cNvPr>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
        <p:nvSpPr>
          <p:cNvPr id="4" name="Nadpis 3">
            <a:extLst>
              <a:ext uri="{FF2B5EF4-FFF2-40B4-BE49-F238E27FC236}">
                <a16:creationId xmlns:a16="http://schemas.microsoft.com/office/drawing/2014/main" id="{B1E1EFDE-8E0E-05DC-55DE-688F2A2B982C}"/>
              </a:ext>
            </a:extLst>
          </p:cNvPr>
          <p:cNvSpPr>
            <a:spLocks noGrp="1"/>
          </p:cNvSpPr>
          <p:nvPr>
            <p:ph type="title"/>
          </p:nvPr>
        </p:nvSpPr>
        <p:spPr/>
        <p:txBody>
          <a:bodyPr/>
          <a:lstStyle/>
          <a:p>
            <a:r>
              <a:rPr lang="cs-CZ" dirty="0"/>
              <a:t>Motorické dráhy</a:t>
            </a:r>
          </a:p>
        </p:txBody>
      </p:sp>
      <p:grpSp>
        <p:nvGrpSpPr>
          <p:cNvPr id="6" name="Skupina 5">
            <a:extLst>
              <a:ext uri="{FF2B5EF4-FFF2-40B4-BE49-F238E27FC236}">
                <a16:creationId xmlns:a16="http://schemas.microsoft.com/office/drawing/2014/main" id="{BC1817C6-4B49-86D4-3D4C-E03B4FF8B034}"/>
              </a:ext>
            </a:extLst>
          </p:cNvPr>
          <p:cNvGrpSpPr/>
          <p:nvPr/>
        </p:nvGrpSpPr>
        <p:grpSpPr>
          <a:xfrm>
            <a:off x="1362031" y="1256637"/>
            <a:ext cx="5760720" cy="4732020"/>
            <a:chOff x="0" y="0"/>
            <a:chExt cx="5760720" cy="4732020"/>
          </a:xfrm>
        </p:grpSpPr>
        <p:pic>
          <p:nvPicPr>
            <p:cNvPr id="7" name="Obrázek 6" descr="Motoriké dráhy">
              <a:extLst>
                <a:ext uri="{FF2B5EF4-FFF2-40B4-BE49-F238E27FC236}">
                  <a16:creationId xmlns:a16="http://schemas.microsoft.com/office/drawing/2014/main" id="{8DB409A1-8C3F-4E48-7AEC-84A231748CA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760720" cy="4404360"/>
            </a:xfrm>
            <a:prstGeom prst="rect">
              <a:avLst/>
            </a:prstGeom>
            <a:noFill/>
            <a:ln>
              <a:noFill/>
            </a:ln>
          </p:spPr>
        </p:pic>
        <p:sp>
          <p:nvSpPr>
            <p:cNvPr id="8" name="Textové pole 60">
              <a:extLst>
                <a:ext uri="{FF2B5EF4-FFF2-40B4-BE49-F238E27FC236}">
                  <a16:creationId xmlns:a16="http://schemas.microsoft.com/office/drawing/2014/main" id="{C70A610E-FFC5-EB6F-F6FD-6AAF0EB6F0E0}"/>
                </a:ext>
              </a:extLst>
            </p:cNvPr>
            <p:cNvSpPr txBox="1"/>
            <p:nvPr/>
          </p:nvSpPr>
          <p:spPr>
            <a:xfrm>
              <a:off x="0" y="4465320"/>
              <a:ext cx="5760720" cy="26670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cs-CZ" sz="900" i="1">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http://www.cnsonline.cz/?p=112</a:t>
              </a:r>
            </a:p>
          </p:txBody>
        </p:sp>
      </p:grpSp>
    </p:spTree>
    <p:extLst>
      <p:ext uri="{BB962C8B-B14F-4D97-AF65-F5344CB8AC3E}">
        <p14:creationId xmlns:p14="http://schemas.microsoft.com/office/powerpoint/2010/main" val="3182392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879688AD-C991-8D4D-9AC4-46F6F33A9A03}"/>
              </a:ext>
            </a:extLst>
          </p:cNvPr>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4" name="Nadpis 3">
            <a:extLst>
              <a:ext uri="{FF2B5EF4-FFF2-40B4-BE49-F238E27FC236}">
                <a16:creationId xmlns:a16="http://schemas.microsoft.com/office/drawing/2014/main" id="{87BB7A22-B583-858E-DE18-234E46BB0AD0}"/>
              </a:ext>
            </a:extLst>
          </p:cNvPr>
          <p:cNvSpPr>
            <a:spLocks noGrp="1"/>
          </p:cNvSpPr>
          <p:nvPr>
            <p:ph type="title"/>
          </p:nvPr>
        </p:nvSpPr>
        <p:spPr/>
        <p:txBody>
          <a:bodyPr/>
          <a:lstStyle/>
          <a:p>
            <a:r>
              <a:rPr lang="cs-CZ" dirty="0"/>
              <a:t>Řízení volního pohybu</a:t>
            </a:r>
          </a:p>
        </p:txBody>
      </p:sp>
      <p:sp>
        <p:nvSpPr>
          <p:cNvPr id="5" name="Zástupný obsah 4">
            <a:extLst>
              <a:ext uri="{FF2B5EF4-FFF2-40B4-BE49-F238E27FC236}">
                <a16:creationId xmlns:a16="http://schemas.microsoft.com/office/drawing/2014/main" id="{F00FC953-4D1C-4F81-EA85-D38134506858}"/>
              </a:ext>
            </a:extLst>
          </p:cNvPr>
          <p:cNvSpPr>
            <a:spLocks noGrp="1"/>
          </p:cNvSpPr>
          <p:nvPr>
            <p:ph idx="1"/>
          </p:nvPr>
        </p:nvSpPr>
        <p:spPr>
          <a:xfrm>
            <a:off x="540000" y="1692002"/>
            <a:ext cx="3659860" cy="4535998"/>
          </a:xfrm>
        </p:spPr>
        <p:txBody>
          <a:bodyPr/>
          <a:lstStyle/>
          <a:p>
            <a:pPr marL="511200" indent="-457200">
              <a:buAutoNum type="arabicParenR"/>
            </a:pPr>
            <a:r>
              <a:rPr lang="cs-CZ" dirty="0"/>
              <a:t>Plánování</a:t>
            </a:r>
          </a:p>
          <a:p>
            <a:pPr lvl="1"/>
            <a:r>
              <a:rPr lang="cs-CZ" dirty="0"/>
              <a:t>Podnět k provedení pohybu</a:t>
            </a:r>
          </a:p>
          <a:p>
            <a:pPr lvl="1"/>
            <a:r>
              <a:rPr lang="cs-CZ" dirty="0"/>
              <a:t>Asociační </a:t>
            </a:r>
            <a:r>
              <a:rPr lang="cs-CZ" dirty="0" err="1"/>
              <a:t>kůra,LS</a:t>
            </a:r>
            <a:endParaRPr lang="cs-CZ" dirty="0"/>
          </a:p>
          <a:p>
            <a:pPr marL="511200" indent="-457200">
              <a:buAutoNum type="arabicParenR"/>
            </a:pPr>
            <a:r>
              <a:rPr lang="cs-CZ" dirty="0"/>
              <a:t>Iniciace</a:t>
            </a:r>
          </a:p>
          <a:p>
            <a:pPr lvl="1"/>
            <a:r>
              <a:rPr lang="cs-CZ" dirty="0"/>
              <a:t>Motorická korová oblast</a:t>
            </a:r>
          </a:p>
          <a:p>
            <a:pPr marL="511200" indent="-457200">
              <a:buAutoNum type="arabicParenR"/>
            </a:pPr>
            <a:r>
              <a:rPr lang="cs-CZ" dirty="0"/>
              <a:t>Provedení </a:t>
            </a:r>
          </a:p>
          <a:p>
            <a:pPr lvl="1"/>
            <a:r>
              <a:rPr lang="cs-CZ" dirty="0"/>
              <a:t>Kmen, mícha</a:t>
            </a:r>
          </a:p>
          <a:p>
            <a:pPr marL="511200" indent="-457200">
              <a:buAutoNum type="arabicParenR"/>
            </a:pPr>
            <a:endParaRPr lang="cs-CZ" dirty="0"/>
          </a:p>
          <a:p>
            <a:pPr marL="54000" indent="0">
              <a:buNone/>
            </a:pPr>
            <a:r>
              <a:rPr lang="cs-CZ" dirty="0"/>
              <a:t>Kontrola a modulace – BG, mozeček</a:t>
            </a:r>
          </a:p>
        </p:txBody>
      </p:sp>
      <p:pic>
        <p:nvPicPr>
          <p:cNvPr id="6" name="Obrázek 5">
            <a:extLst>
              <a:ext uri="{FF2B5EF4-FFF2-40B4-BE49-F238E27FC236}">
                <a16:creationId xmlns:a16="http://schemas.microsoft.com/office/drawing/2014/main" id="{47E9550D-CB86-7FF5-13F8-722E857B7493}"/>
              </a:ext>
            </a:extLst>
          </p:cNvPr>
          <p:cNvPicPr>
            <a:picLocks noChangeAspect="1"/>
          </p:cNvPicPr>
          <p:nvPr/>
        </p:nvPicPr>
        <p:blipFill>
          <a:blip r:embed="rId2"/>
          <a:stretch>
            <a:fillRect/>
          </a:stretch>
        </p:blipFill>
        <p:spPr>
          <a:xfrm>
            <a:off x="4030525" y="1270548"/>
            <a:ext cx="4898950" cy="4098788"/>
          </a:xfrm>
          <a:prstGeom prst="rect">
            <a:avLst/>
          </a:prstGeom>
        </p:spPr>
      </p:pic>
      <p:sp>
        <p:nvSpPr>
          <p:cNvPr id="8" name="TextovéPole 7">
            <a:extLst>
              <a:ext uri="{FF2B5EF4-FFF2-40B4-BE49-F238E27FC236}">
                <a16:creationId xmlns:a16="http://schemas.microsoft.com/office/drawing/2014/main" id="{9275731D-E67D-C0EC-4F26-CEA71150B51A}"/>
              </a:ext>
            </a:extLst>
          </p:cNvPr>
          <p:cNvSpPr txBox="1"/>
          <p:nvPr/>
        </p:nvSpPr>
        <p:spPr>
          <a:xfrm>
            <a:off x="4032000" y="5359505"/>
            <a:ext cx="4572000" cy="830997"/>
          </a:xfrm>
          <a:prstGeom prst="rect">
            <a:avLst/>
          </a:prstGeom>
          <a:noFill/>
        </p:spPr>
        <p:txBody>
          <a:bodyPr wrap="square">
            <a:spAutoFit/>
          </a:bodyPr>
          <a:lstStyle/>
          <a:p>
            <a:r>
              <a:rPr lang="cs-CZ" sz="1600" dirty="0"/>
              <a:t>https://is.muni.cz/do/1451/e-learning/kineziologie/elportal/pages/rizeni_hyb_systemu.html</a:t>
            </a:r>
          </a:p>
        </p:txBody>
      </p:sp>
    </p:spTree>
    <p:extLst>
      <p:ext uri="{BB962C8B-B14F-4D97-AF65-F5344CB8AC3E}">
        <p14:creationId xmlns:p14="http://schemas.microsoft.com/office/powerpoint/2010/main" val="3563096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9342249-3B6B-4EE2-9CF6-AA6E20260F8A}"/>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F6BA1730-D5C0-4349-A0D9-99885BF6EB7A}"/>
              </a:ext>
            </a:extLst>
          </p:cNvPr>
          <p:cNvSpPr>
            <a:spLocks noGrp="1"/>
          </p:cNvSpPr>
          <p:nvPr>
            <p:ph type="title"/>
          </p:nvPr>
        </p:nvSpPr>
        <p:spPr/>
        <p:txBody>
          <a:bodyPr/>
          <a:lstStyle/>
          <a:p>
            <a:r>
              <a:rPr lang="cs-CZ" dirty="0"/>
              <a:t>Neurony – přehled </a:t>
            </a:r>
          </a:p>
        </p:txBody>
      </p:sp>
      <p:sp>
        <p:nvSpPr>
          <p:cNvPr id="5" name="Zástupný obsah 4">
            <a:extLst>
              <a:ext uri="{FF2B5EF4-FFF2-40B4-BE49-F238E27FC236}">
                <a16:creationId xmlns:a16="http://schemas.microsoft.com/office/drawing/2014/main" id="{D1A52347-71BA-44D8-B203-F5D0877BE050}"/>
              </a:ext>
            </a:extLst>
          </p:cNvPr>
          <p:cNvSpPr>
            <a:spLocks noGrp="1"/>
          </p:cNvSpPr>
          <p:nvPr>
            <p:ph idx="1"/>
          </p:nvPr>
        </p:nvSpPr>
        <p:spPr>
          <a:xfrm>
            <a:off x="540000" y="2088002"/>
            <a:ext cx="8064900" cy="4139998"/>
          </a:xfrm>
        </p:spPr>
        <p:txBody>
          <a:bodyPr/>
          <a:lstStyle/>
          <a:p>
            <a:pPr marL="342900" indent="-342900">
              <a:lnSpc>
                <a:spcPct val="107000"/>
              </a:lnSpc>
              <a:buFont typeface="Courier New" panose="02070309020205020404" pitchFamily="49" charset="0"/>
              <a:buChar char="o"/>
            </a:pPr>
            <a:r>
              <a:rPr lang="cs-CZ" sz="2400" b="1" dirty="0">
                <a:effectLst/>
                <a:latin typeface="Calibri" panose="020F0502020204030204" pitchFamily="34" charset="0"/>
                <a:ea typeface="Calibri" panose="020F0502020204030204" pitchFamily="34" charset="0"/>
                <a:cs typeface="Times New Roman" panose="02020603050405020304" pitchFamily="18" charset="0"/>
              </a:rPr>
              <a:t>Senzitivní neurony</a:t>
            </a:r>
            <a:r>
              <a:rPr lang="cs-CZ" sz="2400" dirty="0">
                <a:effectLst/>
                <a:latin typeface="Calibri" panose="020F0502020204030204" pitchFamily="34" charset="0"/>
                <a:ea typeface="Calibri" panose="020F0502020204030204" pitchFamily="34" charset="0"/>
                <a:cs typeface="Times New Roman" panose="02020603050405020304" pitchFamily="18" charset="0"/>
              </a:rPr>
              <a:t> – aferentní -&gt; informace z periferie do CNS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exterocepce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propriocepce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interocepce</a:t>
            </a:r>
            <a:r>
              <a:rPr lang="cs-CZ" sz="2400" dirty="0">
                <a:effectLst/>
                <a:latin typeface="Calibri" panose="020F0502020204030204" pitchFamily="34" charset="0"/>
                <a:ea typeface="Calibri" panose="020F0502020204030204" pitchFamily="34" charset="0"/>
                <a:cs typeface="Times New Roman" panose="02020603050405020304" pitchFamily="18" charset="0"/>
              </a:rPr>
              <a:t>) + zpětná vazba (těla leží ve spinálních gangliích -&gt; PNS)</a:t>
            </a:r>
            <a:r>
              <a:rPr lang="cs-CZ" sz="2400" b="1" dirty="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buNone/>
            </a:pPr>
            <a:r>
              <a:rPr lang="cs-CZ" sz="2400" b="1" dirty="0">
                <a:latin typeface="Calibri" panose="020F0502020204030204" pitchFamily="34" charset="0"/>
                <a:ea typeface="Calibri" panose="020F0502020204030204" pitchFamily="34" charset="0"/>
                <a:cs typeface="Times New Roman" panose="02020603050405020304" pitchFamily="18" charset="0"/>
              </a:rPr>
              <a:t>	(</a:t>
            </a:r>
            <a:r>
              <a:rPr lang="cs-CZ" sz="2400" b="1" dirty="0" err="1">
                <a:latin typeface="Calibri" panose="020F0502020204030204" pitchFamily="34" charset="0"/>
                <a:ea typeface="Calibri" panose="020F0502020204030204" pitchFamily="34" charset="0"/>
                <a:cs typeface="Times New Roman" panose="02020603050405020304" pitchFamily="18" charset="0"/>
              </a:rPr>
              <a:t>Nocicepce</a:t>
            </a:r>
            <a:r>
              <a:rPr lang="cs-CZ" sz="2400" dirty="0">
                <a:latin typeface="Calibri" panose="020F0502020204030204" pitchFamily="34" charset="0"/>
                <a:ea typeface="Calibri" panose="020F0502020204030204" pitchFamily="34" charset="0"/>
                <a:cs typeface="Times New Roman" panose="02020603050405020304" pitchFamily="18" charset="0"/>
              </a:rPr>
              <a:t> -&gt; bolestivý vjem)</a:t>
            </a:r>
          </a:p>
          <a:p>
            <a:pPr marL="0" indent="0">
              <a:lnSpc>
                <a:spcPct val="107000"/>
              </a:lnSpc>
              <a:buNone/>
            </a:pP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pPr>
            <a:r>
              <a:rPr lang="cs-CZ" sz="2400" b="1" dirty="0">
                <a:effectLst/>
                <a:latin typeface="Calibri" panose="020F0502020204030204" pitchFamily="34" charset="0"/>
                <a:ea typeface="Calibri" panose="020F0502020204030204" pitchFamily="34" charset="0"/>
                <a:cs typeface="Times New Roman" panose="02020603050405020304" pitchFamily="18" charset="0"/>
              </a:rPr>
              <a:t>Senzorické neurony</a:t>
            </a:r>
            <a:r>
              <a:rPr lang="cs-CZ" sz="2400" dirty="0">
                <a:effectLst/>
                <a:latin typeface="Calibri" panose="020F0502020204030204" pitchFamily="34" charset="0"/>
                <a:ea typeface="Calibri" panose="020F0502020204030204" pitchFamily="34" charset="0"/>
                <a:cs typeface="Times New Roman" panose="02020603050405020304" pitchFamily="18" charset="0"/>
              </a:rPr>
              <a:t> – aferentní -&gt; informace ze smyslových orgánů (receptorových buněk) -&gt; CNS (</a:t>
            </a:r>
            <a:r>
              <a:rPr lang="cs-CZ" sz="2400" u="sng" dirty="0">
                <a:effectLst/>
                <a:latin typeface="Calibri" panose="020F0502020204030204" pitchFamily="34" charset="0"/>
                <a:ea typeface="Calibri" panose="020F0502020204030204" pitchFamily="34" charset="0"/>
                <a:cs typeface="Times New Roman" panose="02020603050405020304" pitchFamily="18" charset="0"/>
              </a:rPr>
              <a:t>zrak, sluch</a:t>
            </a:r>
            <a:r>
              <a:rPr lang="cs-CZ" sz="2400" dirty="0">
                <a:effectLst/>
                <a:latin typeface="Calibri" panose="020F0502020204030204" pitchFamily="34" charset="0"/>
                <a:ea typeface="Calibri" panose="020F0502020204030204" pitchFamily="34" charset="0"/>
                <a:cs typeface="Times New Roman" panose="02020603050405020304" pitchFamily="18" charset="0"/>
              </a:rPr>
              <a:t>, čich, chuť)</a:t>
            </a:r>
          </a:p>
          <a:p>
            <a:pPr marL="0" lvl="0" indent="0">
              <a:lnSpc>
                <a:spcPct val="107000"/>
              </a:lnSpc>
              <a:buNone/>
            </a:pP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ourier New" panose="02070309020205020404" pitchFamily="49" charset="0"/>
              <a:buChar char="o"/>
            </a:pPr>
            <a:r>
              <a:rPr lang="cs-CZ" sz="2400" b="1" dirty="0">
                <a:effectLst/>
                <a:latin typeface="Calibri" panose="020F0502020204030204" pitchFamily="34" charset="0"/>
                <a:ea typeface="Calibri" panose="020F0502020204030204" pitchFamily="34" charset="0"/>
                <a:cs typeface="Times New Roman" panose="02020603050405020304" pitchFamily="18" charset="0"/>
              </a:rPr>
              <a:t>Motorické neurony </a:t>
            </a:r>
            <a:r>
              <a:rPr lang="cs-CZ" sz="2400" dirty="0">
                <a:effectLst/>
                <a:latin typeface="Calibri" panose="020F0502020204030204" pitchFamily="34" charset="0"/>
                <a:ea typeface="Calibri" panose="020F0502020204030204" pitchFamily="34" charset="0"/>
                <a:cs typeface="Times New Roman" panose="02020603050405020304" pitchFamily="18" charset="0"/>
              </a:rPr>
              <a:t>– eferentní -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somatomorika</a:t>
            </a:r>
            <a:r>
              <a:rPr lang="cs-CZ" sz="2400" dirty="0">
                <a:latin typeface="Calibri" panose="020F0502020204030204" pitchFamily="34" charset="0"/>
                <a:ea typeface="Calibri" panose="020F0502020204030204" pitchFamily="34" charset="0"/>
                <a:cs typeface="Times New Roman" panose="02020603050405020304" pitchFamily="18" charset="0"/>
              </a:rPr>
              <a:t> a </a:t>
            </a:r>
            <a:r>
              <a:rPr lang="cs-CZ" sz="2400" dirty="0" err="1">
                <a:latin typeface="Calibri" panose="020F0502020204030204" pitchFamily="34" charset="0"/>
                <a:ea typeface="Calibri" panose="020F0502020204030204" pitchFamily="34" charset="0"/>
                <a:cs typeface="Times New Roman" panose="02020603050405020304" pitchFamily="18" charset="0"/>
              </a:rPr>
              <a:t>visceromotorika</a:t>
            </a:r>
            <a:r>
              <a:rPr lang="cs-CZ" sz="2400" dirty="0">
                <a:latin typeface="Calibri" panose="020F0502020204030204" pitchFamily="34" charset="0"/>
                <a:ea typeface="Calibri" panose="020F0502020204030204" pitchFamily="34" charset="0"/>
                <a:cs typeface="Times New Roman" panose="02020603050405020304" pitchFamily="18" charset="0"/>
              </a:rPr>
              <a:t>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pic>
        <p:nvPicPr>
          <p:cNvPr id="6" name="Obrázek 5">
            <a:extLst>
              <a:ext uri="{FF2B5EF4-FFF2-40B4-BE49-F238E27FC236}">
                <a16:creationId xmlns:a16="http://schemas.microsoft.com/office/drawing/2014/main" id="{99170F89-EDFA-4AA2-A222-2EA4158A7EB7}"/>
              </a:ext>
            </a:extLst>
          </p:cNvPr>
          <p:cNvPicPr>
            <a:picLocks noChangeAspect="1"/>
          </p:cNvPicPr>
          <p:nvPr/>
        </p:nvPicPr>
        <p:blipFill>
          <a:blip r:embed="rId2"/>
          <a:stretch>
            <a:fillRect/>
          </a:stretch>
        </p:blipFill>
        <p:spPr>
          <a:xfrm>
            <a:off x="5538650" y="373919"/>
            <a:ext cx="2699589" cy="1484774"/>
          </a:xfrm>
          <a:prstGeom prst="rect">
            <a:avLst/>
          </a:prstGeom>
        </p:spPr>
      </p:pic>
      <p:sp>
        <p:nvSpPr>
          <p:cNvPr id="8" name="TextovéPole 7">
            <a:extLst>
              <a:ext uri="{FF2B5EF4-FFF2-40B4-BE49-F238E27FC236}">
                <a16:creationId xmlns:a16="http://schemas.microsoft.com/office/drawing/2014/main" id="{C206CB66-03F2-468A-947D-327E989C7304}"/>
              </a:ext>
            </a:extLst>
          </p:cNvPr>
          <p:cNvSpPr txBox="1"/>
          <p:nvPr/>
        </p:nvSpPr>
        <p:spPr>
          <a:xfrm>
            <a:off x="5538650" y="1786753"/>
            <a:ext cx="2799807" cy="276999"/>
          </a:xfrm>
          <a:prstGeom prst="rect">
            <a:avLst/>
          </a:prstGeom>
          <a:noFill/>
        </p:spPr>
        <p:txBody>
          <a:bodyPr wrap="square">
            <a:spAutoFit/>
          </a:bodyPr>
          <a:lstStyle/>
          <a:p>
            <a:r>
              <a:rPr lang="cs-CZ" sz="1200" dirty="0"/>
              <a:t>https://www.mentem.cz/blog/neuron/</a:t>
            </a:r>
          </a:p>
        </p:txBody>
      </p:sp>
    </p:spTree>
    <p:extLst>
      <p:ext uri="{BB962C8B-B14F-4D97-AF65-F5344CB8AC3E}">
        <p14:creationId xmlns:p14="http://schemas.microsoft.com/office/powerpoint/2010/main" val="11605421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0754D39-4BD8-65CF-1BF2-332839AD1D9C}"/>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453C8DDE-4563-DDA8-E262-36E6258E4A62}"/>
              </a:ext>
            </a:extLst>
          </p:cNvPr>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
        <p:nvSpPr>
          <p:cNvPr id="4" name="Nadpis 3">
            <a:extLst>
              <a:ext uri="{FF2B5EF4-FFF2-40B4-BE49-F238E27FC236}">
                <a16:creationId xmlns:a16="http://schemas.microsoft.com/office/drawing/2014/main" id="{00D37502-5E9C-B991-C27F-EADAE7649E81}"/>
              </a:ext>
            </a:extLst>
          </p:cNvPr>
          <p:cNvSpPr>
            <a:spLocks noGrp="1"/>
          </p:cNvSpPr>
          <p:nvPr>
            <p:ph type="title"/>
          </p:nvPr>
        </p:nvSpPr>
        <p:spPr/>
        <p:txBody>
          <a:bodyPr/>
          <a:lstStyle/>
          <a:p>
            <a:r>
              <a:rPr lang="cs-CZ" dirty="0"/>
              <a:t>Řízení pohybu - shrnutí</a:t>
            </a:r>
          </a:p>
        </p:txBody>
      </p:sp>
      <p:sp>
        <p:nvSpPr>
          <p:cNvPr id="5" name="Zástupný obsah 4">
            <a:extLst>
              <a:ext uri="{FF2B5EF4-FFF2-40B4-BE49-F238E27FC236}">
                <a16:creationId xmlns:a16="http://schemas.microsoft.com/office/drawing/2014/main" id="{63545788-A88B-10B7-C34F-0D85FDA406F0}"/>
              </a:ext>
            </a:extLst>
          </p:cNvPr>
          <p:cNvSpPr>
            <a:spLocks noGrp="1"/>
          </p:cNvSpPr>
          <p:nvPr>
            <p:ph idx="1"/>
          </p:nvPr>
        </p:nvSpPr>
        <p:spPr/>
        <p:txBody>
          <a:bodyPr/>
          <a:lstStyle/>
          <a:p>
            <a:endParaRPr lang="cs-CZ"/>
          </a:p>
        </p:txBody>
      </p:sp>
      <p:pic>
        <p:nvPicPr>
          <p:cNvPr id="7170" name="Picture 2" descr="Řízení a poruchy motoriky, vyšetření a syndromologie Kateřina Zárubová FN  Motol 4/ ppt stáhnout">
            <a:extLst>
              <a:ext uri="{FF2B5EF4-FFF2-40B4-BE49-F238E27FC236}">
                <a16:creationId xmlns:a16="http://schemas.microsoft.com/office/drawing/2014/main" id="{24636AB1-28D1-2B17-25A0-B4B4FB5F4F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930"/>
          <a:stretch/>
        </p:blipFill>
        <p:spPr bwMode="auto">
          <a:xfrm>
            <a:off x="0" y="1435394"/>
            <a:ext cx="9144000" cy="5422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671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398905C-D72B-877D-3FD5-141D4FB02480}"/>
              </a:ext>
            </a:extLst>
          </p:cNvPr>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6" name="Nadpis 5">
            <a:extLst>
              <a:ext uri="{FF2B5EF4-FFF2-40B4-BE49-F238E27FC236}">
                <a16:creationId xmlns:a16="http://schemas.microsoft.com/office/drawing/2014/main" id="{CCDAB830-0575-2F28-E04C-FF912F7847D7}"/>
              </a:ext>
            </a:extLst>
          </p:cNvPr>
          <p:cNvSpPr>
            <a:spLocks noGrp="1"/>
          </p:cNvSpPr>
          <p:nvPr>
            <p:ph type="title"/>
          </p:nvPr>
        </p:nvSpPr>
        <p:spPr>
          <a:xfrm>
            <a:off x="310500" y="2257420"/>
            <a:ext cx="8521200" cy="1171580"/>
          </a:xfrm>
        </p:spPr>
        <p:txBody>
          <a:bodyPr/>
          <a:lstStyle/>
          <a:p>
            <a:r>
              <a:rPr lang="cs-CZ" dirty="0"/>
              <a:t>Děkuji za pozornost!</a:t>
            </a:r>
          </a:p>
        </p:txBody>
      </p:sp>
    </p:spTree>
    <p:extLst>
      <p:ext uri="{BB962C8B-B14F-4D97-AF65-F5344CB8AC3E}">
        <p14:creationId xmlns:p14="http://schemas.microsoft.com/office/powerpoint/2010/main" val="31802259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589A751-E3D5-98C6-D7EF-FB2EBCDD88F3}"/>
              </a:ext>
            </a:extLst>
          </p:cNvPr>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4" name="Nadpis 3">
            <a:extLst>
              <a:ext uri="{FF2B5EF4-FFF2-40B4-BE49-F238E27FC236}">
                <a16:creationId xmlns:a16="http://schemas.microsoft.com/office/drawing/2014/main" id="{799CD2A4-53B4-02A5-A79E-211AC97C68A6}"/>
              </a:ext>
            </a:extLst>
          </p:cNvPr>
          <p:cNvSpPr>
            <a:spLocks noGrp="1"/>
          </p:cNvSpPr>
          <p:nvPr>
            <p:ph type="title"/>
          </p:nvPr>
        </p:nvSpPr>
        <p:spPr/>
        <p:txBody>
          <a:bodyPr/>
          <a:lstStyle/>
          <a:p>
            <a:r>
              <a:rPr lang="cs-CZ" dirty="0"/>
              <a:t>Zdroje:</a:t>
            </a:r>
          </a:p>
        </p:txBody>
      </p:sp>
      <p:sp>
        <p:nvSpPr>
          <p:cNvPr id="5" name="Zástupný obsah 4">
            <a:extLst>
              <a:ext uri="{FF2B5EF4-FFF2-40B4-BE49-F238E27FC236}">
                <a16:creationId xmlns:a16="http://schemas.microsoft.com/office/drawing/2014/main" id="{B8EDC34C-452F-304E-135E-256AA8A2136E}"/>
              </a:ext>
            </a:extLst>
          </p:cNvPr>
          <p:cNvSpPr>
            <a:spLocks noGrp="1"/>
          </p:cNvSpPr>
          <p:nvPr>
            <p:ph idx="1"/>
          </p:nvPr>
        </p:nvSpPr>
        <p:spPr/>
        <p:txBody>
          <a:bodyPr/>
          <a:lstStyle/>
          <a:p>
            <a:r>
              <a:rPr lang="cs-CZ" dirty="0">
                <a:hlinkClick r:id="rId2"/>
              </a:rPr>
              <a:t>https://is.muni.cz/el/1451/podzim2016/bp1807/um/gama-smycka.pdf</a:t>
            </a:r>
            <a:endParaRPr lang="cs-CZ" dirty="0"/>
          </a:p>
          <a:p>
            <a:r>
              <a:rPr lang="cs-CZ" dirty="0">
                <a:hlinkClick r:id="rId3"/>
              </a:rPr>
              <a:t>https://ftvs.cuni.cz/FTVS-1513.html</a:t>
            </a:r>
            <a:endParaRPr lang="cs-CZ" dirty="0"/>
          </a:p>
          <a:p>
            <a:r>
              <a:rPr lang="cs-CZ" dirty="0">
                <a:hlinkClick r:id="rId4"/>
              </a:rPr>
              <a:t>https://neurologie.lf1.cuni.cz/1LFNK-294-version1-principy_rizeni_motoriky.pdf</a:t>
            </a:r>
            <a:endParaRPr lang="cs-CZ" dirty="0"/>
          </a:p>
          <a:p>
            <a:r>
              <a:rPr lang="cs-CZ" dirty="0">
                <a:hlinkClick r:id="rId5"/>
              </a:rPr>
              <a:t>https://www.wikiskripta.eu/w/Motorick%C3%BD_syst%C3%A9m</a:t>
            </a:r>
            <a:endParaRPr lang="cs-CZ" dirty="0"/>
          </a:p>
          <a:p>
            <a:pPr marL="189000" marR="0" lvl="0" indent="-135000" algn="l" defTabSz="914400" rtl="0" eaLnBrk="1" fontAlgn="base" latinLnBrk="0" hangingPunct="1">
              <a:lnSpc>
                <a:spcPct val="107000"/>
              </a:lnSpc>
              <a:spcBef>
                <a:spcPts val="0"/>
              </a:spcBef>
              <a:spcAft>
                <a:spcPts val="800"/>
              </a:spcAft>
              <a:buClr>
                <a:srgbClr val="0000DC"/>
              </a:buClr>
              <a:buSzPct val="100000"/>
              <a:buFont typeface="Arial" panose="020B0604020202020204" pitchFamily="34" charset="0"/>
              <a:buChar char="̶"/>
              <a:tabLst/>
              <a:defRPr/>
            </a:pPr>
            <a:r>
              <a:rPr kumimoji="0" lang="cs-CZ"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Přednášky: Neurofyziologie a </a:t>
            </a:r>
            <a:r>
              <a:rPr kumimoji="0" lang="cs-CZ" sz="18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neuropatofyziologie</a:t>
            </a:r>
            <a:r>
              <a:rPr kumimoji="0" lang="cs-CZ"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 MUDr. Kapounková Ph.D.</a:t>
            </a:r>
          </a:p>
          <a:p>
            <a:pPr marL="189000" marR="0" lvl="0" indent="-135000" algn="l" defTabSz="914400" rtl="0" eaLnBrk="1" fontAlgn="base" latinLnBrk="0" hangingPunct="1">
              <a:lnSpc>
                <a:spcPct val="107000"/>
              </a:lnSpc>
              <a:spcBef>
                <a:spcPts val="0"/>
              </a:spcBef>
              <a:spcAft>
                <a:spcPts val="800"/>
              </a:spcAft>
              <a:buClr>
                <a:srgbClr val="0000DC"/>
              </a:buClr>
              <a:buSzPct val="100000"/>
              <a:buFont typeface="Arial" panose="020B0604020202020204" pitchFamily="34" charset="0"/>
              <a:buChar char="̶"/>
              <a:tabLst/>
              <a:defRPr/>
            </a:pPr>
            <a:r>
              <a:rPr kumimoji="0" lang="cs-CZ"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Přednášky: Kineziologie – doc. MUDr. Müller Ivan, CSc.</a:t>
            </a:r>
          </a:p>
          <a:p>
            <a:pPr marL="189000" marR="0" lvl="0" indent="-135000" algn="l" defTabSz="914400" rtl="0" eaLnBrk="1" fontAlgn="base" latinLnBrk="0" hangingPunct="1">
              <a:lnSpc>
                <a:spcPct val="107000"/>
              </a:lnSpc>
              <a:spcBef>
                <a:spcPts val="0"/>
              </a:spcBef>
              <a:spcAft>
                <a:spcPts val="800"/>
              </a:spcAft>
              <a:buClr>
                <a:srgbClr val="0000DC"/>
              </a:buClr>
              <a:buSzPct val="100000"/>
              <a:buFont typeface="Arial" panose="020B0604020202020204" pitchFamily="34" charset="0"/>
              <a:buChar char="̶"/>
              <a:tabLst/>
              <a:defRPr/>
            </a:pPr>
            <a:r>
              <a:rPr kumimoji="0" lang="cs-CZ"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Základy neurologie – </a:t>
            </a:r>
            <a:r>
              <a:rPr kumimoji="0" lang="cs-CZ" sz="18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Ambler</a:t>
            </a:r>
            <a:r>
              <a:rPr kumimoji="0" lang="cs-CZ"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Zdeněk (2012)</a:t>
            </a:r>
          </a:p>
          <a:p>
            <a:pPr marL="189000" marR="0" lvl="0" indent="-135000" algn="l" defTabSz="914400" rtl="0" eaLnBrk="1" fontAlgn="base" latinLnBrk="0" hangingPunct="1">
              <a:lnSpc>
                <a:spcPct val="107000"/>
              </a:lnSpc>
              <a:spcBef>
                <a:spcPts val="0"/>
              </a:spcBef>
              <a:spcAft>
                <a:spcPts val="800"/>
              </a:spcAft>
              <a:buClr>
                <a:srgbClr val="0000DC"/>
              </a:buClr>
              <a:buSzPct val="100000"/>
              <a:buFont typeface="Arial" panose="020B0604020202020204" pitchFamily="34" charset="0"/>
              <a:buChar char="̶"/>
              <a:tabLst/>
              <a:defRPr/>
            </a:pPr>
            <a:r>
              <a:rPr kumimoji="0" lang="cs-CZ"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Kineziologie – František </a:t>
            </a:r>
            <a:r>
              <a:rPr kumimoji="0" lang="cs-CZ" sz="18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Velé</a:t>
            </a:r>
            <a:r>
              <a:rPr kumimoji="0" lang="cs-CZ"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(2006) – ISBN: 80-7254-837-9</a:t>
            </a:r>
          </a:p>
          <a:p>
            <a:endParaRPr lang="cs-CZ" dirty="0"/>
          </a:p>
          <a:p>
            <a:endParaRPr lang="cs-CZ" dirty="0"/>
          </a:p>
        </p:txBody>
      </p:sp>
    </p:spTree>
    <p:extLst>
      <p:ext uri="{BB962C8B-B14F-4D97-AF65-F5344CB8AC3E}">
        <p14:creationId xmlns:p14="http://schemas.microsoft.com/office/powerpoint/2010/main" val="40861323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E6B07A05-9810-2C57-EC85-88DECADDDCFF}"/>
              </a:ext>
            </a:extLst>
          </p:cNvPr>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
        <p:nvSpPr>
          <p:cNvPr id="4" name="Nadpis 3">
            <a:extLst>
              <a:ext uri="{FF2B5EF4-FFF2-40B4-BE49-F238E27FC236}">
                <a16:creationId xmlns:a16="http://schemas.microsoft.com/office/drawing/2014/main" id="{1A86EC37-A827-597F-30B8-104F805DA1CC}"/>
              </a:ext>
            </a:extLst>
          </p:cNvPr>
          <p:cNvSpPr>
            <a:spLocks noGrp="1"/>
          </p:cNvSpPr>
          <p:nvPr>
            <p:ph type="title"/>
          </p:nvPr>
        </p:nvSpPr>
        <p:spPr/>
        <p:txBody>
          <a:bodyPr/>
          <a:lstStyle/>
          <a:p>
            <a:r>
              <a:rPr lang="cs-CZ" dirty="0"/>
              <a:t>Zdroje:</a:t>
            </a:r>
          </a:p>
        </p:txBody>
      </p:sp>
      <p:sp>
        <p:nvSpPr>
          <p:cNvPr id="5" name="Zástupný obsah 4">
            <a:extLst>
              <a:ext uri="{FF2B5EF4-FFF2-40B4-BE49-F238E27FC236}">
                <a16:creationId xmlns:a16="http://schemas.microsoft.com/office/drawing/2014/main" id="{DB882CAB-4129-9CAD-414A-BF312F61C07E}"/>
              </a:ext>
            </a:extLst>
          </p:cNvPr>
          <p:cNvSpPr>
            <a:spLocks noGrp="1"/>
          </p:cNvSpPr>
          <p:nvPr>
            <p:ph idx="1"/>
          </p:nvPr>
        </p:nvSpPr>
        <p:spPr/>
        <p:txBody>
          <a:bodyPr/>
          <a:lstStyle/>
          <a:p>
            <a:pPr>
              <a:lnSpc>
                <a:spcPct val="107000"/>
              </a:lnSpc>
              <a:spcAft>
                <a:spcPts val="800"/>
              </a:spcAft>
            </a:pPr>
            <a:r>
              <a:rPr lang="cs-CZ"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https://ftvs.cuni.cz/FTVS-1515.html</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http://old.ftk.upol.cz/fileadmin/user_upload/FTK-dokumenty/Katedra_fyziologie/FYO_13_bonus_rizeni_motoriky.pdf</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https://is.muni.cz/do/1451/e-learning/kineziologie/elportal/pages/zakladni_slozky.html#svaly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http://www.cnsonline.cz/?p=311</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Mysliveček a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Rijiak</a:t>
            </a:r>
            <a:r>
              <a:rPr lang="cs-CZ" sz="1800" dirty="0">
                <a:effectLst/>
                <a:latin typeface="Calibri" panose="020F0502020204030204" pitchFamily="34" charset="0"/>
                <a:ea typeface="Calibri" panose="020F0502020204030204" pitchFamily="34" charset="0"/>
                <a:cs typeface="Times New Roman" panose="02020603050405020304" pitchFamily="18" charset="0"/>
              </a:rPr>
              <a:t> – Fyziologie – repetitorium </a:t>
            </a:r>
          </a:p>
          <a:p>
            <a:pPr>
              <a:lnSpc>
                <a:spcPct val="107000"/>
              </a:lnSpc>
              <a:spcAft>
                <a:spcPts val="800"/>
              </a:spcAft>
            </a:pPr>
            <a:r>
              <a:rPr lang="cs-CZ"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https://www.wikiskripta.eu/w/Motorick%C3%BD_syst%C3%A9m#/media/Soubor:Hierarchie_%C5%99%C3%ADzen%C3%AD_motoriky.png</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54000" indent="0">
              <a:buNone/>
            </a:pPr>
            <a:endParaRPr lang="cs-CZ" dirty="0"/>
          </a:p>
        </p:txBody>
      </p:sp>
    </p:spTree>
    <p:extLst>
      <p:ext uri="{BB962C8B-B14F-4D97-AF65-F5344CB8AC3E}">
        <p14:creationId xmlns:p14="http://schemas.microsoft.com/office/powerpoint/2010/main" val="4070945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E08C9518-97F3-4473-AD82-F7BC793D0689}"/>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7470936D-AD81-4421-9321-4DDBE68B25D5}"/>
              </a:ext>
            </a:extLst>
          </p:cNvPr>
          <p:cNvSpPr>
            <a:spLocks noGrp="1"/>
          </p:cNvSpPr>
          <p:nvPr>
            <p:ph type="title"/>
          </p:nvPr>
        </p:nvSpPr>
        <p:spPr/>
        <p:txBody>
          <a:bodyPr/>
          <a:lstStyle/>
          <a:p>
            <a:r>
              <a:rPr lang="cs-CZ" dirty="0"/>
              <a:t>Motoneurony</a:t>
            </a:r>
          </a:p>
        </p:txBody>
      </p:sp>
      <p:sp>
        <p:nvSpPr>
          <p:cNvPr id="5" name="Zástupný obsah 4">
            <a:extLst>
              <a:ext uri="{FF2B5EF4-FFF2-40B4-BE49-F238E27FC236}">
                <a16:creationId xmlns:a16="http://schemas.microsoft.com/office/drawing/2014/main" id="{3EB06DCE-31B7-4997-834C-1644B18A8904}"/>
              </a:ext>
            </a:extLst>
          </p:cNvPr>
          <p:cNvSpPr>
            <a:spLocks noGrp="1"/>
          </p:cNvSpPr>
          <p:nvPr>
            <p:ph idx="1"/>
          </p:nvPr>
        </p:nvSpPr>
        <p:spPr/>
        <p:txBody>
          <a:bodyPr/>
          <a:lstStyle/>
          <a:p>
            <a:pPr marL="54000" indent="0">
              <a:buNone/>
            </a:pPr>
            <a:r>
              <a:rPr lang="cs-CZ" dirty="0"/>
              <a:t>eferentní = vedou informace z CNS na periferii (anatomicky náleží do CNS -&gt; těla leží v míše)</a:t>
            </a:r>
          </a:p>
          <a:p>
            <a:pPr marL="54000" indent="0">
              <a:buNone/>
            </a:pPr>
            <a:endParaRPr lang="cs-CZ" dirty="0"/>
          </a:p>
          <a:p>
            <a:pPr marL="54000" indent="0">
              <a:buNone/>
            </a:pPr>
            <a:r>
              <a:rPr lang="cs-CZ" b="1" u="sng" dirty="0"/>
              <a:t>ALFA-MOTONEURONY</a:t>
            </a:r>
            <a:r>
              <a:rPr lang="cs-CZ" dirty="0"/>
              <a:t> </a:t>
            </a:r>
          </a:p>
          <a:p>
            <a:r>
              <a:rPr lang="cs-CZ" dirty="0"/>
              <a:t>Přední rohy míšní -&gt; </a:t>
            </a:r>
            <a:r>
              <a:rPr lang="cs-CZ" dirty="0" err="1"/>
              <a:t>extrafuzální</a:t>
            </a:r>
            <a:r>
              <a:rPr lang="cs-CZ" dirty="0"/>
              <a:t> vlákna</a:t>
            </a:r>
          </a:p>
          <a:p>
            <a:r>
              <a:rPr lang="cs-CZ" dirty="0"/>
              <a:t>NS ploténka </a:t>
            </a:r>
          </a:p>
          <a:p>
            <a:r>
              <a:rPr lang="cs-CZ" b="1" dirty="0"/>
              <a:t>Motorická jednotka</a:t>
            </a:r>
            <a:r>
              <a:rPr lang="cs-CZ" dirty="0"/>
              <a:t> = jedná se o soubor svalových vláken inervovaných jedním motoneuronem. Axon motoneuronu se po vstupu do svalu větví, jeho terminální vlákno inervuje vždy jedno svalové vlákno. Vzniká synapse – nervosvalová ploténka. Motorické jednotky představují periferní motoneuron.</a:t>
            </a:r>
          </a:p>
          <a:p>
            <a:endParaRPr lang="cs-CZ" dirty="0"/>
          </a:p>
        </p:txBody>
      </p:sp>
    </p:spTree>
    <p:extLst>
      <p:ext uri="{BB962C8B-B14F-4D97-AF65-F5344CB8AC3E}">
        <p14:creationId xmlns:p14="http://schemas.microsoft.com/office/powerpoint/2010/main" val="1403244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96288B3D-D3CB-5515-7AA1-D4FE73481458}"/>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pic>
        <p:nvPicPr>
          <p:cNvPr id="1026" name="Picture 2" descr="Neuromuscular Junction - The Definitive Guide | Biology Dictionary">
            <a:extLst>
              <a:ext uri="{FF2B5EF4-FFF2-40B4-BE49-F238E27FC236}">
                <a16:creationId xmlns:a16="http://schemas.microsoft.com/office/drawing/2014/main" id="{7C325D3B-697B-CA03-A02E-AEF79929F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637" y="161925"/>
            <a:ext cx="4994725" cy="5781675"/>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a:extLst>
              <a:ext uri="{FF2B5EF4-FFF2-40B4-BE49-F238E27FC236}">
                <a16:creationId xmlns:a16="http://schemas.microsoft.com/office/drawing/2014/main" id="{841A2F76-4740-13BF-BF44-7E549C155D99}"/>
              </a:ext>
            </a:extLst>
          </p:cNvPr>
          <p:cNvSpPr txBox="1"/>
          <p:nvPr/>
        </p:nvSpPr>
        <p:spPr>
          <a:xfrm>
            <a:off x="2285999" y="6089500"/>
            <a:ext cx="4572000" cy="276999"/>
          </a:xfrm>
          <a:prstGeom prst="rect">
            <a:avLst/>
          </a:prstGeom>
          <a:noFill/>
        </p:spPr>
        <p:txBody>
          <a:bodyPr wrap="square">
            <a:spAutoFit/>
          </a:bodyPr>
          <a:lstStyle/>
          <a:p>
            <a:r>
              <a:rPr lang="cs-CZ" sz="1200" dirty="0"/>
              <a:t>https://biologydictionary.net/neuromuscular-junction/</a:t>
            </a:r>
          </a:p>
        </p:txBody>
      </p:sp>
    </p:spTree>
    <p:extLst>
      <p:ext uri="{BB962C8B-B14F-4D97-AF65-F5344CB8AC3E}">
        <p14:creationId xmlns:p14="http://schemas.microsoft.com/office/powerpoint/2010/main" val="92107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96288B3D-D3CB-5515-7AA1-D4FE73481458}"/>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6" name="Zástupný text 5">
            <a:extLst>
              <a:ext uri="{FF2B5EF4-FFF2-40B4-BE49-F238E27FC236}">
                <a16:creationId xmlns:a16="http://schemas.microsoft.com/office/drawing/2014/main" id="{3A71EEE5-A1DF-93DC-0B10-C84B4FDE1D22}"/>
              </a:ext>
            </a:extLst>
          </p:cNvPr>
          <p:cNvSpPr>
            <a:spLocks noGrp="1"/>
          </p:cNvSpPr>
          <p:nvPr>
            <p:ph type="body" sz="quarter" idx="13"/>
          </p:nvPr>
        </p:nvSpPr>
        <p:spPr>
          <a:xfrm>
            <a:off x="539947" y="355713"/>
            <a:ext cx="8064104" cy="271576"/>
          </a:xfrm>
        </p:spPr>
        <p:txBody>
          <a:bodyPr/>
          <a:lstStyle/>
          <a:p>
            <a:r>
              <a:rPr lang="cs-CZ" dirty="0"/>
              <a:t>MOTORICKÁ JEDNOTKA</a:t>
            </a:r>
          </a:p>
        </p:txBody>
      </p:sp>
      <p:pic>
        <p:nvPicPr>
          <p:cNvPr id="2" name="Obrázek 1">
            <a:extLst>
              <a:ext uri="{FF2B5EF4-FFF2-40B4-BE49-F238E27FC236}">
                <a16:creationId xmlns:a16="http://schemas.microsoft.com/office/drawing/2014/main" id="{438D5B7E-B47E-9913-5B87-4C8AA2D191E7}"/>
              </a:ext>
            </a:extLst>
          </p:cNvPr>
          <p:cNvPicPr>
            <a:picLocks noChangeAspect="1"/>
          </p:cNvPicPr>
          <p:nvPr/>
        </p:nvPicPr>
        <p:blipFill>
          <a:blip r:embed="rId2"/>
          <a:stretch>
            <a:fillRect/>
          </a:stretch>
        </p:blipFill>
        <p:spPr>
          <a:xfrm>
            <a:off x="1346199" y="939044"/>
            <a:ext cx="6451600" cy="4838700"/>
          </a:xfrm>
          <a:prstGeom prst="rect">
            <a:avLst/>
          </a:prstGeom>
        </p:spPr>
      </p:pic>
      <p:sp>
        <p:nvSpPr>
          <p:cNvPr id="9" name="TextovéPole 8">
            <a:extLst>
              <a:ext uri="{FF2B5EF4-FFF2-40B4-BE49-F238E27FC236}">
                <a16:creationId xmlns:a16="http://schemas.microsoft.com/office/drawing/2014/main" id="{04D3134B-C7C2-DE6C-5B4B-893356AC6BC4}"/>
              </a:ext>
            </a:extLst>
          </p:cNvPr>
          <p:cNvSpPr txBox="1"/>
          <p:nvPr/>
        </p:nvSpPr>
        <p:spPr>
          <a:xfrm>
            <a:off x="2285999" y="6107779"/>
            <a:ext cx="4572000" cy="246221"/>
          </a:xfrm>
          <a:prstGeom prst="rect">
            <a:avLst/>
          </a:prstGeom>
          <a:noFill/>
        </p:spPr>
        <p:txBody>
          <a:bodyPr wrap="square">
            <a:spAutoFit/>
          </a:bodyPr>
          <a:lstStyle/>
          <a:p>
            <a:r>
              <a:rPr lang="cs-CZ" sz="1000" dirty="0"/>
              <a:t>https://commons.wikimedia.org/wiki/File:Motor_unit.png</a:t>
            </a:r>
          </a:p>
        </p:txBody>
      </p:sp>
    </p:spTree>
    <p:extLst>
      <p:ext uri="{BB962C8B-B14F-4D97-AF65-F5344CB8AC3E}">
        <p14:creationId xmlns:p14="http://schemas.microsoft.com/office/powerpoint/2010/main" val="2806107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5114B51-EAFE-8003-86C9-5A617F009438}"/>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7" name="Nadpis 6">
            <a:extLst>
              <a:ext uri="{FF2B5EF4-FFF2-40B4-BE49-F238E27FC236}">
                <a16:creationId xmlns:a16="http://schemas.microsoft.com/office/drawing/2014/main" id="{D6A28DDF-B43D-9CE8-572E-3D5119C780AF}"/>
              </a:ext>
            </a:extLst>
          </p:cNvPr>
          <p:cNvSpPr>
            <a:spLocks noGrp="1"/>
          </p:cNvSpPr>
          <p:nvPr>
            <p:ph type="title"/>
          </p:nvPr>
        </p:nvSpPr>
        <p:spPr/>
        <p:txBody>
          <a:bodyPr/>
          <a:lstStyle/>
          <a:p>
            <a:r>
              <a:rPr lang="cs-CZ" dirty="0"/>
              <a:t>Motorická jednotka</a:t>
            </a:r>
          </a:p>
        </p:txBody>
      </p:sp>
      <p:sp>
        <p:nvSpPr>
          <p:cNvPr id="8" name="Zástupný obsah 7">
            <a:extLst>
              <a:ext uri="{FF2B5EF4-FFF2-40B4-BE49-F238E27FC236}">
                <a16:creationId xmlns:a16="http://schemas.microsoft.com/office/drawing/2014/main" id="{B1594BC6-F39B-9DC7-0B71-D345EADB0AE5}"/>
              </a:ext>
            </a:extLst>
          </p:cNvPr>
          <p:cNvSpPr>
            <a:spLocks noGrp="1"/>
          </p:cNvSpPr>
          <p:nvPr>
            <p:ph idx="1"/>
          </p:nvPr>
        </p:nvSpPr>
        <p:spPr/>
        <p:txBody>
          <a:bodyPr/>
          <a:lstStyle/>
          <a:p>
            <a:r>
              <a:rPr lang="cs-CZ" dirty="0"/>
              <a:t>Nejmenší jednotky jsou zřejmě v okohybných svalech (kolem deseti), největší v zádových svalech (až dva tisíce). </a:t>
            </a:r>
          </a:p>
          <a:p>
            <a:r>
              <a:rPr lang="cs-CZ" dirty="0"/>
              <a:t>Svalová vlákna jedné motorické jednotky jsou uspořádána difusně ve větší části svalu. (střídání MJ)</a:t>
            </a:r>
          </a:p>
          <a:p>
            <a:pPr marL="54000" indent="0">
              <a:buNone/>
            </a:pPr>
            <a:endParaRPr lang="cs-CZ" dirty="0"/>
          </a:p>
          <a:p>
            <a:r>
              <a:rPr lang="cs-CZ" b="1" dirty="0" err="1"/>
              <a:t>Henemannovo</a:t>
            </a:r>
            <a:r>
              <a:rPr lang="cs-CZ" b="1" dirty="0"/>
              <a:t> pravidlo (</a:t>
            </a:r>
            <a:r>
              <a:rPr lang="cs-CZ" b="1" dirty="0" err="1"/>
              <a:t>Heneman´s</a:t>
            </a:r>
            <a:r>
              <a:rPr lang="cs-CZ" b="1" dirty="0"/>
              <a:t> </a:t>
            </a:r>
            <a:r>
              <a:rPr lang="cs-CZ" b="1" dirty="0" err="1"/>
              <a:t>law</a:t>
            </a:r>
            <a:r>
              <a:rPr lang="cs-CZ" b="1" dirty="0"/>
              <a:t>) </a:t>
            </a:r>
            <a:r>
              <a:rPr lang="cs-CZ" dirty="0"/>
              <a:t>říká, že při zvyšování síly svalu se motorické jednotky nabírají postupně od nejmenších k největším.</a:t>
            </a:r>
          </a:p>
          <a:p>
            <a:pPr marL="54000" indent="0">
              <a:buNone/>
            </a:pPr>
            <a:endParaRPr lang="cs-CZ" dirty="0"/>
          </a:p>
          <a:p>
            <a:r>
              <a:rPr lang="cs-CZ" sz="1600" b="1" dirty="0"/>
              <a:t>Síla svalu  (</a:t>
            </a:r>
            <a:r>
              <a:rPr lang="cs-CZ" sz="1600" b="1" dirty="0" err="1"/>
              <a:t>muscle</a:t>
            </a:r>
            <a:r>
              <a:rPr lang="cs-CZ" sz="1600" b="1" dirty="0"/>
              <a:t> </a:t>
            </a:r>
            <a:r>
              <a:rPr lang="cs-CZ" sz="1600" b="1" dirty="0" err="1"/>
              <a:t>power</a:t>
            </a:r>
            <a:r>
              <a:rPr lang="cs-CZ" sz="1600" b="1" dirty="0"/>
              <a:t>) –</a:t>
            </a:r>
            <a:r>
              <a:rPr lang="cs-CZ" sz="1600" dirty="0"/>
              <a:t> závisí na počtu MJ, frekvence zapojování MJ (frekvence výbojů), je </a:t>
            </a:r>
            <a:r>
              <a:rPr lang="cs-CZ" sz="1600" dirty="0" err="1"/>
              <a:t>přímoúměrná</a:t>
            </a:r>
            <a:r>
              <a:rPr lang="cs-CZ" sz="1600" dirty="0"/>
              <a:t> průřezu svalového bříška</a:t>
            </a:r>
          </a:p>
        </p:txBody>
      </p:sp>
    </p:spTree>
    <p:extLst>
      <p:ext uri="{BB962C8B-B14F-4D97-AF65-F5344CB8AC3E}">
        <p14:creationId xmlns:p14="http://schemas.microsoft.com/office/powerpoint/2010/main" val="3708046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A1D74B-C9DF-903E-20C8-873A47C74313}"/>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pic>
        <p:nvPicPr>
          <p:cNvPr id="7" name="Zástupný obsah 6">
            <a:extLst>
              <a:ext uri="{FF2B5EF4-FFF2-40B4-BE49-F238E27FC236}">
                <a16:creationId xmlns:a16="http://schemas.microsoft.com/office/drawing/2014/main" id="{13F92B30-3EE4-68C3-8C33-2B169CEB7399}"/>
              </a:ext>
            </a:extLst>
          </p:cNvPr>
          <p:cNvPicPr>
            <a:picLocks noGrp="1" noChangeAspect="1"/>
          </p:cNvPicPr>
          <p:nvPr>
            <p:ph idx="1"/>
          </p:nvPr>
        </p:nvPicPr>
        <p:blipFill>
          <a:blip r:embed="rId2"/>
          <a:stretch>
            <a:fillRect/>
          </a:stretch>
        </p:blipFill>
        <p:spPr>
          <a:xfrm>
            <a:off x="2483643" y="228600"/>
            <a:ext cx="4176713" cy="2627049"/>
          </a:xfrm>
          <a:prstGeom prst="rect">
            <a:avLst/>
          </a:prstGeom>
        </p:spPr>
      </p:pic>
      <p:pic>
        <p:nvPicPr>
          <p:cNvPr id="6" name="Obrázek 5">
            <a:extLst>
              <a:ext uri="{FF2B5EF4-FFF2-40B4-BE49-F238E27FC236}">
                <a16:creationId xmlns:a16="http://schemas.microsoft.com/office/drawing/2014/main" id="{32C4559B-10F5-9A1F-BAB6-41E25002A078}"/>
              </a:ext>
            </a:extLst>
          </p:cNvPr>
          <p:cNvPicPr>
            <a:picLocks noChangeAspect="1"/>
          </p:cNvPicPr>
          <p:nvPr/>
        </p:nvPicPr>
        <p:blipFill>
          <a:blip r:embed="rId3"/>
          <a:stretch>
            <a:fillRect/>
          </a:stretch>
        </p:blipFill>
        <p:spPr>
          <a:xfrm>
            <a:off x="2343149" y="3124200"/>
            <a:ext cx="4457700" cy="3505200"/>
          </a:xfrm>
          <a:prstGeom prst="rect">
            <a:avLst/>
          </a:prstGeom>
        </p:spPr>
      </p:pic>
      <p:sp>
        <p:nvSpPr>
          <p:cNvPr id="9" name="TextovéPole 8">
            <a:extLst>
              <a:ext uri="{FF2B5EF4-FFF2-40B4-BE49-F238E27FC236}">
                <a16:creationId xmlns:a16="http://schemas.microsoft.com/office/drawing/2014/main" id="{BE4520E1-C7E3-510E-1F0C-0631792CBA98}"/>
              </a:ext>
            </a:extLst>
          </p:cNvPr>
          <p:cNvSpPr txBox="1"/>
          <p:nvPr/>
        </p:nvSpPr>
        <p:spPr>
          <a:xfrm>
            <a:off x="2152649" y="2851689"/>
            <a:ext cx="9296400" cy="246221"/>
          </a:xfrm>
          <a:prstGeom prst="rect">
            <a:avLst/>
          </a:prstGeom>
          <a:noFill/>
        </p:spPr>
        <p:txBody>
          <a:bodyPr wrap="square">
            <a:spAutoFit/>
          </a:bodyPr>
          <a:lstStyle/>
          <a:p>
            <a:r>
              <a:rPr lang="cs-CZ" sz="1000" dirty="0"/>
              <a:t>https://www.allegiategym.com/blog/burning-fat-through-program-design-behind-the-block</a:t>
            </a:r>
          </a:p>
        </p:txBody>
      </p:sp>
      <p:sp>
        <p:nvSpPr>
          <p:cNvPr id="11" name="TextovéPole 10">
            <a:extLst>
              <a:ext uri="{FF2B5EF4-FFF2-40B4-BE49-F238E27FC236}">
                <a16:creationId xmlns:a16="http://schemas.microsoft.com/office/drawing/2014/main" id="{4C115B59-0D26-11EF-D052-7AD2783DC5C4}"/>
              </a:ext>
            </a:extLst>
          </p:cNvPr>
          <p:cNvSpPr txBox="1"/>
          <p:nvPr/>
        </p:nvSpPr>
        <p:spPr>
          <a:xfrm>
            <a:off x="2152649" y="6590515"/>
            <a:ext cx="5724524" cy="246221"/>
          </a:xfrm>
          <a:prstGeom prst="rect">
            <a:avLst/>
          </a:prstGeom>
          <a:noFill/>
        </p:spPr>
        <p:txBody>
          <a:bodyPr wrap="square">
            <a:spAutoFit/>
          </a:bodyPr>
          <a:lstStyle/>
          <a:p>
            <a:r>
              <a:rPr lang="cs-CZ" sz="1000" dirty="0"/>
              <a:t>https://www.mtrigger.com/motor-unit-recruitment-biofeedback-in-rehabilitation/</a:t>
            </a:r>
          </a:p>
        </p:txBody>
      </p:sp>
    </p:spTree>
    <p:extLst>
      <p:ext uri="{BB962C8B-B14F-4D97-AF65-F5344CB8AC3E}">
        <p14:creationId xmlns:p14="http://schemas.microsoft.com/office/powerpoint/2010/main" val="4191696603"/>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sport-prezentace-4-3-cz.potx" id="{2FE43D46-9011-47C6-BACF-5AE1EA2CBB67}" vid="{6C537F4C-B7CC-462F-BA9F-E07FBFC679CD}"/>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muni-sport-prezentace-4-3-cz (1)</Template>
  <TotalTime>414</TotalTime>
  <Words>2373</Words>
  <Application>Microsoft Macintosh PowerPoint</Application>
  <PresentationFormat>Předvádění na obrazovce (4:3)</PresentationFormat>
  <Paragraphs>263</Paragraphs>
  <Slides>43</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43</vt:i4>
      </vt:variant>
    </vt:vector>
  </HeadingPairs>
  <TitlesOfParts>
    <vt:vector size="49" baseType="lpstr">
      <vt:lpstr>Arial</vt:lpstr>
      <vt:lpstr>Calibri</vt:lpstr>
      <vt:lpstr>Courier New</vt:lpstr>
      <vt:lpstr>Tahoma</vt:lpstr>
      <vt:lpstr>Wingdings</vt:lpstr>
      <vt:lpstr>Prezentace_MU_CZ</vt:lpstr>
      <vt:lpstr>Kineziologie</vt:lpstr>
      <vt:lpstr>Motorický systém – řízení hybnosti</vt:lpstr>
      <vt:lpstr>Hierarchie řízení </vt:lpstr>
      <vt:lpstr>Neurony – přehled </vt:lpstr>
      <vt:lpstr>Motoneurony</vt:lpstr>
      <vt:lpstr>Prezentace aplikace PowerPoint</vt:lpstr>
      <vt:lpstr>Prezentace aplikace PowerPoint</vt:lpstr>
      <vt:lpstr>Motorická jednotka</vt:lpstr>
      <vt:lpstr>Prezentace aplikace PowerPoint</vt:lpstr>
      <vt:lpstr>Gama-motoneuron</vt:lpstr>
      <vt:lpstr>Prezentace aplikace PowerPoint</vt:lpstr>
      <vt:lpstr>Prezentace aplikace PowerPoint</vt:lpstr>
      <vt:lpstr>MÍCHA </vt:lpstr>
      <vt:lpstr>MÍCHA</vt:lpstr>
      <vt:lpstr>Prezentace aplikace PowerPoint</vt:lpstr>
      <vt:lpstr>Mícha – míšní reflexy - proprioceptivní</vt:lpstr>
      <vt:lpstr>Napínací reflex – svalové vřeténko (myotatický reflex)</vt:lpstr>
      <vt:lpstr>Napínací reflex – svalové vřeténko</vt:lpstr>
      <vt:lpstr>Reciproční inervace / inhibice</vt:lpstr>
      <vt:lpstr>Prezentace aplikace PowerPoint</vt:lpstr>
      <vt:lpstr>Mícha – míšní reflexy</vt:lpstr>
      <vt:lpstr>Flexorový reflex</vt:lpstr>
      <vt:lpstr>Mozkový kmen</vt:lpstr>
      <vt:lpstr>Mozkový kmen</vt:lpstr>
      <vt:lpstr>Mozkový kmen</vt:lpstr>
      <vt:lpstr>Mozkový kmen</vt:lpstr>
      <vt:lpstr>Mezimozek = diencephalon</vt:lpstr>
      <vt:lpstr>Mezimozek - Thalamus</vt:lpstr>
      <vt:lpstr>Prezentace aplikace PowerPoint</vt:lpstr>
      <vt:lpstr>Mozeček</vt:lpstr>
      <vt:lpstr>Bazální ganglia </vt:lpstr>
      <vt:lpstr>Bazální ganglia</vt:lpstr>
      <vt:lpstr>Mozková kůra</vt:lpstr>
      <vt:lpstr>Mozková kůra</vt:lpstr>
      <vt:lpstr>Prezentace aplikace PowerPoint</vt:lpstr>
      <vt:lpstr>Motorický a sensitivní homunkulus</vt:lpstr>
      <vt:lpstr>Motorické dráhy</vt:lpstr>
      <vt:lpstr>Motorické dráhy</vt:lpstr>
      <vt:lpstr>Řízení volního pohybu</vt:lpstr>
      <vt:lpstr>Řízení pohybu - shrnutí</vt:lpstr>
      <vt:lpstr>Děkuji za pozornost!</vt:lpstr>
      <vt:lpstr>Zdroje:</vt:lpstr>
      <vt:lpstr>Zdroje: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Aplikovaná kineziologie</dc:title>
  <dc:creator>Pavlína Bazalová</dc:creator>
  <cp:lastModifiedBy>Pavlína Bazalová</cp:lastModifiedBy>
  <cp:revision>4</cp:revision>
  <dcterms:created xsi:type="dcterms:W3CDTF">2022-09-16T14:41:29Z</dcterms:created>
  <dcterms:modified xsi:type="dcterms:W3CDTF">2024-03-12T06:28:38Z</dcterms:modified>
</cp:coreProperties>
</file>